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78" r:id="rId3"/>
    <p:sldId id="351" r:id="rId4"/>
    <p:sldId id="294" r:id="rId5"/>
    <p:sldId id="295" r:id="rId6"/>
    <p:sldId id="262" r:id="rId7"/>
    <p:sldId id="264" r:id="rId8"/>
    <p:sldId id="332" r:id="rId9"/>
    <p:sldId id="333" r:id="rId10"/>
    <p:sldId id="334" r:id="rId11"/>
    <p:sldId id="265" r:id="rId12"/>
    <p:sldId id="347" r:id="rId13"/>
    <p:sldId id="348" r:id="rId14"/>
    <p:sldId id="343" r:id="rId15"/>
    <p:sldId id="344" r:id="rId16"/>
    <p:sldId id="345" r:id="rId17"/>
    <p:sldId id="349" r:id="rId18"/>
    <p:sldId id="257" r:id="rId19"/>
    <p:sldId id="258" r:id="rId20"/>
    <p:sldId id="312" r:id="rId21"/>
    <p:sldId id="325" r:id="rId22"/>
    <p:sldId id="326" r:id="rId23"/>
    <p:sldId id="352" r:id="rId24"/>
    <p:sldId id="353" r:id="rId25"/>
    <p:sldId id="354" r:id="rId26"/>
    <p:sldId id="35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PC%20Work\Courses\Microeconomics\MICRO_spring10\micro_historic%20asset%20market%20return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PC%20Work\Data\Malkiel%20Portfoli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ia350\micro_historic%20tests%20of%20bet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PC%20Work\Courses\Microeconomics\assetmkts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Sheet2!$A$2:$A$818</c:f>
              <c:numCache>
                <c:formatCode>m/d/yyyy</c:formatCode>
                <c:ptCount val="817"/>
                <c:pt idx="0">
                  <c:v>39085</c:v>
                </c:pt>
                <c:pt idx="1">
                  <c:v>39086</c:v>
                </c:pt>
                <c:pt idx="2">
                  <c:v>39087</c:v>
                </c:pt>
                <c:pt idx="3">
                  <c:v>39090</c:v>
                </c:pt>
                <c:pt idx="4">
                  <c:v>39091</c:v>
                </c:pt>
                <c:pt idx="5">
                  <c:v>39092</c:v>
                </c:pt>
                <c:pt idx="6">
                  <c:v>39093</c:v>
                </c:pt>
                <c:pt idx="7">
                  <c:v>39094</c:v>
                </c:pt>
                <c:pt idx="8">
                  <c:v>39098</c:v>
                </c:pt>
                <c:pt idx="9">
                  <c:v>39099</c:v>
                </c:pt>
                <c:pt idx="10">
                  <c:v>39100</c:v>
                </c:pt>
                <c:pt idx="11">
                  <c:v>39101</c:v>
                </c:pt>
                <c:pt idx="12">
                  <c:v>39104</c:v>
                </c:pt>
                <c:pt idx="13">
                  <c:v>39105</c:v>
                </c:pt>
                <c:pt idx="14">
                  <c:v>39106</c:v>
                </c:pt>
                <c:pt idx="15">
                  <c:v>39107</c:v>
                </c:pt>
                <c:pt idx="16">
                  <c:v>39108</c:v>
                </c:pt>
                <c:pt idx="17">
                  <c:v>39111</c:v>
                </c:pt>
                <c:pt idx="18">
                  <c:v>39112</c:v>
                </c:pt>
                <c:pt idx="19">
                  <c:v>39113</c:v>
                </c:pt>
                <c:pt idx="20">
                  <c:v>39114</c:v>
                </c:pt>
                <c:pt idx="21">
                  <c:v>39115</c:v>
                </c:pt>
                <c:pt idx="22">
                  <c:v>39118</c:v>
                </c:pt>
                <c:pt idx="23">
                  <c:v>39119</c:v>
                </c:pt>
                <c:pt idx="24">
                  <c:v>39120</c:v>
                </c:pt>
                <c:pt idx="25">
                  <c:v>39121</c:v>
                </c:pt>
                <c:pt idx="26">
                  <c:v>39122</c:v>
                </c:pt>
                <c:pt idx="27">
                  <c:v>39125</c:v>
                </c:pt>
                <c:pt idx="28">
                  <c:v>39126</c:v>
                </c:pt>
                <c:pt idx="29">
                  <c:v>39127</c:v>
                </c:pt>
                <c:pt idx="30">
                  <c:v>39128</c:v>
                </c:pt>
                <c:pt idx="31">
                  <c:v>39129</c:v>
                </c:pt>
                <c:pt idx="32">
                  <c:v>39133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39203</c:v>
                </c:pt>
                <c:pt idx="82">
                  <c:v>39204</c:v>
                </c:pt>
                <c:pt idx="83">
                  <c:v>39205</c:v>
                </c:pt>
                <c:pt idx="84">
                  <c:v>39206</c:v>
                </c:pt>
                <c:pt idx="85">
                  <c:v>39209</c:v>
                </c:pt>
                <c:pt idx="86">
                  <c:v>39210</c:v>
                </c:pt>
                <c:pt idx="87">
                  <c:v>39211</c:v>
                </c:pt>
                <c:pt idx="88">
                  <c:v>39212</c:v>
                </c:pt>
                <c:pt idx="89">
                  <c:v>39213</c:v>
                </c:pt>
                <c:pt idx="90">
                  <c:v>39216</c:v>
                </c:pt>
                <c:pt idx="91">
                  <c:v>39217</c:v>
                </c:pt>
                <c:pt idx="92">
                  <c:v>39218</c:v>
                </c:pt>
                <c:pt idx="93">
                  <c:v>39219</c:v>
                </c:pt>
                <c:pt idx="94">
                  <c:v>39220</c:v>
                </c:pt>
                <c:pt idx="95">
                  <c:v>39223</c:v>
                </c:pt>
                <c:pt idx="96">
                  <c:v>39224</c:v>
                </c:pt>
                <c:pt idx="97">
                  <c:v>39225</c:v>
                </c:pt>
                <c:pt idx="98">
                  <c:v>39226</c:v>
                </c:pt>
                <c:pt idx="99">
                  <c:v>39227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39240</c:v>
                </c:pt>
                <c:pt idx="108">
                  <c:v>39241</c:v>
                </c:pt>
                <c:pt idx="109">
                  <c:v>39244</c:v>
                </c:pt>
                <c:pt idx="110">
                  <c:v>39245</c:v>
                </c:pt>
                <c:pt idx="111">
                  <c:v>39246</c:v>
                </c:pt>
                <c:pt idx="112">
                  <c:v>39247</c:v>
                </c:pt>
                <c:pt idx="113">
                  <c:v>39248</c:v>
                </c:pt>
                <c:pt idx="114">
                  <c:v>39251</c:v>
                </c:pt>
                <c:pt idx="115">
                  <c:v>39252</c:v>
                </c:pt>
                <c:pt idx="116">
                  <c:v>39253</c:v>
                </c:pt>
                <c:pt idx="117">
                  <c:v>39254</c:v>
                </c:pt>
                <c:pt idx="118">
                  <c:v>39255</c:v>
                </c:pt>
                <c:pt idx="119">
                  <c:v>39258</c:v>
                </c:pt>
                <c:pt idx="120">
                  <c:v>39259</c:v>
                </c:pt>
                <c:pt idx="121">
                  <c:v>39260</c:v>
                </c:pt>
                <c:pt idx="122">
                  <c:v>39261</c:v>
                </c:pt>
                <c:pt idx="123">
                  <c:v>39262</c:v>
                </c:pt>
                <c:pt idx="124">
                  <c:v>39265</c:v>
                </c:pt>
                <c:pt idx="125">
                  <c:v>39266</c:v>
                </c:pt>
                <c:pt idx="126">
                  <c:v>39268</c:v>
                </c:pt>
                <c:pt idx="127">
                  <c:v>39269</c:v>
                </c:pt>
                <c:pt idx="128">
                  <c:v>39272</c:v>
                </c:pt>
                <c:pt idx="129">
                  <c:v>39273</c:v>
                </c:pt>
                <c:pt idx="130">
                  <c:v>39274</c:v>
                </c:pt>
                <c:pt idx="131">
                  <c:v>39275</c:v>
                </c:pt>
                <c:pt idx="132">
                  <c:v>39276</c:v>
                </c:pt>
                <c:pt idx="133">
                  <c:v>39279</c:v>
                </c:pt>
                <c:pt idx="134">
                  <c:v>39280</c:v>
                </c:pt>
                <c:pt idx="135">
                  <c:v>39281</c:v>
                </c:pt>
                <c:pt idx="136">
                  <c:v>39282</c:v>
                </c:pt>
                <c:pt idx="137">
                  <c:v>39283</c:v>
                </c:pt>
                <c:pt idx="138">
                  <c:v>39286</c:v>
                </c:pt>
                <c:pt idx="139">
                  <c:v>39287</c:v>
                </c:pt>
                <c:pt idx="140">
                  <c:v>39288</c:v>
                </c:pt>
                <c:pt idx="141">
                  <c:v>39289</c:v>
                </c:pt>
                <c:pt idx="142">
                  <c:v>39290</c:v>
                </c:pt>
                <c:pt idx="143">
                  <c:v>39293</c:v>
                </c:pt>
                <c:pt idx="144">
                  <c:v>39294</c:v>
                </c:pt>
                <c:pt idx="145">
                  <c:v>39295</c:v>
                </c:pt>
                <c:pt idx="146">
                  <c:v>39296</c:v>
                </c:pt>
                <c:pt idx="147">
                  <c:v>39297</c:v>
                </c:pt>
                <c:pt idx="148">
                  <c:v>39300</c:v>
                </c:pt>
                <c:pt idx="149">
                  <c:v>39301</c:v>
                </c:pt>
                <c:pt idx="150">
                  <c:v>39302</c:v>
                </c:pt>
                <c:pt idx="151">
                  <c:v>39303</c:v>
                </c:pt>
                <c:pt idx="152">
                  <c:v>39304</c:v>
                </c:pt>
                <c:pt idx="153">
                  <c:v>39307</c:v>
                </c:pt>
                <c:pt idx="154">
                  <c:v>39308</c:v>
                </c:pt>
                <c:pt idx="155">
                  <c:v>39309</c:v>
                </c:pt>
                <c:pt idx="156">
                  <c:v>39310</c:v>
                </c:pt>
                <c:pt idx="157">
                  <c:v>39311</c:v>
                </c:pt>
                <c:pt idx="158">
                  <c:v>39314</c:v>
                </c:pt>
                <c:pt idx="159">
                  <c:v>39315</c:v>
                </c:pt>
                <c:pt idx="160">
                  <c:v>39316</c:v>
                </c:pt>
                <c:pt idx="161">
                  <c:v>39317</c:v>
                </c:pt>
                <c:pt idx="162">
                  <c:v>39318</c:v>
                </c:pt>
                <c:pt idx="163">
                  <c:v>39321</c:v>
                </c:pt>
                <c:pt idx="164">
                  <c:v>39322</c:v>
                </c:pt>
                <c:pt idx="165">
                  <c:v>39323</c:v>
                </c:pt>
                <c:pt idx="166">
                  <c:v>39324</c:v>
                </c:pt>
                <c:pt idx="167">
                  <c:v>39325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39332</c:v>
                </c:pt>
                <c:pt idx="172">
                  <c:v>39335</c:v>
                </c:pt>
                <c:pt idx="173">
                  <c:v>39336</c:v>
                </c:pt>
                <c:pt idx="174">
                  <c:v>39337</c:v>
                </c:pt>
                <c:pt idx="175">
                  <c:v>39338</c:v>
                </c:pt>
                <c:pt idx="176">
                  <c:v>39339</c:v>
                </c:pt>
                <c:pt idx="177">
                  <c:v>39342</c:v>
                </c:pt>
                <c:pt idx="178">
                  <c:v>39343</c:v>
                </c:pt>
                <c:pt idx="179">
                  <c:v>39344</c:v>
                </c:pt>
                <c:pt idx="180">
                  <c:v>39345</c:v>
                </c:pt>
                <c:pt idx="181">
                  <c:v>39346</c:v>
                </c:pt>
                <c:pt idx="182">
                  <c:v>39349</c:v>
                </c:pt>
                <c:pt idx="183">
                  <c:v>39350</c:v>
                </c:pt>
                <c:pt idx="184">
                  <c:v>39351</c:v>
                </c:pt>
                <c:pt idx="185">
                  <c:v>39352</c:v>
                </c:pt>
                <c:pt idx="186">
                  <c:v>39353</c:v>
                </c:pt>
                <c:pt idx="187">
                  <c:v>39356</c:v>
                </c:pt>
                <c:pt idx="188">
                  <c:v>39357</c:v>
                </c:pt>
                <c:pt idx="189">
                  <c:v>39358</c:v>
                </c:pt>
                <c:pt idx="190">
                  <c:v>39359</c:v>
                </c:pt>
                <c:pt idx="191">
                  <c:v>39360</c:v>
                </c:pt>
                <c:pt idx="192">
                  <c:v>39363</c:v>
                </c:pt>
                <c:pt idx="193">
                  <c:v>39364</c:v>
                </c:pt>
                <c:pt idx="194">
                  <c:v>39365</c:v>
                </c:pt>
                <c:pt idx="195">
                  <c:v>39366</c:v>
                </c:pt>
                <c:pt idx="196">
                  <c:v>39367</c:v>
                </c:pt>
                <c:pt idx="197">
                  <c:v>39370</c:v>
                </c:pt>
                <c:pt idx="198">
                  <c:v>39371</c:v>
                </c:pt>
                <c:pt idx="199">
                  <c:v>39372</c:v>
                </c:pt>
                <c:pt idx="200">
                  <c:v>39373</c:v>
                </c:pt>
                <c:pt idx="201">
                  <c:v>39374</c:v>
                </c:pt>
                <c:pt idx="202">
                  <c:v>39377</c:v>
                </c:pt>
                <c:pt idx="203">
                  <c:v>39378</c:v>
                </c:pt>
                <c:pt idx="204">
                  <c:v>39379</c:v>
                </c:pt>
                <c:pt idx="205">
                  <c:v>39380</c:v>
                </c:pt>
                <c:pt idx="206">
                  <c:v>39381</c:v>
                </c:pt>
                <c:pt idx="207">
                  <c:v>39384</c:v>
                </c:pt>
                <c:pt idx="208">
                  <c:v>39385</c:v>
                </c:pt>
                <c:pt idx="209">
                  <c:v>39386</c:v>
                </c:pt>
                <c:pt idx="210">
                  <c:v>39387</c:v>
                </c:pt>
                <c:pt idx="211">
                  <c:v>39388</c:v>
                </c:pt>
                <c:pt idx="212">
                  <c:v>39391</c:v>
                </c:pt>
                <c:pt idx="213">
                  <c:v>39392</c:v>
                </c:pt>
                <c:pt idx="214">
                  <c:v>39393</c:v>
                </c:pt>
                <c:pt idx="215">
                  <c:v>39394</c:v>
                </c:pt>
                <c:pt idx="216">
                  <c:v>39395</c:v>
                </c:pt>
                <c:pt idx="217">
                  <c:v>39398</c:v>
                </c:pt>
                <c:pt idx="218">
                  <c:v>39399</c:v>
                </c:pt>
                <c:pt idx="219">
                  <c:v>39400</c:v>
                </c:pt>
                <c:pt idx="220">
                  <c:v>39401</c:v>
                </c:pt>
                <c:pt idx="221">
                  <c:v>39402</c:v>
                </c:pt>
                <c:pt idx="222">
                  <c:v>39405</c:v>
                </c:pt>
                <c:pt idx="223">
                  <c:v>39406</c:v>
                </c:pt>
                <c:pt idx="224">
                  <c:v>39407</c:v>
                </c:pt>
                <c:pt idx="225">
                  <c:v>39409</c:v>
                </c:pt>
                <c:pt idx="226">
                  <c:v>39412</c:v>
                </c:pt>
                <c:pt idx="227">
                  <c:v>39413</c:v>
                </c:pt>
                <c:pt idx="228">
                  <c:v>39414</c:v>
                </c:pt>
                <c:pt idx="229">
                  <c:v>39415</c:v>
                </c:pt>
                <c:pt idx="230">
                  <c:v>39416</c:v>
                </c:pt>
                <c:pt idx="231">
                  <c:v>39419</c:v>
                </c:pt>
                <c:pt idx="232">
                  <c:v>39420</c:v>
                </c:pt>
                <c:pt idx="233">
                  <c:v>39421</c:v>
                </c:pt>
                <c:pt idx="234">
                  <c:v>39422</c:v>
                </c:pt>
                <c:pt idx="235">
                  <c:v>39423</c:v>
                </c:pt>
                <c:pt idx="236">
                  <c:v>39426</c:v>
                </c:pt>
                <c:pt idx="237">
                  <c:v>39427</c:v>
                </c:pt>
                <c:pt idx="238">
                  <c:v>39428</c:v>
                </c:pt>
                <c:pt idx="239">
                  <c:v>39429</c:v>
                </c:pt>
                <c:pt idx="240">
                  <c:v>39430</c:v>
                </c:pt>
                <c:pt idx="241">
                  <c:v>39433</c:v>
                </c:pt>
                <c:pt idx="242">
                  <c:v>39434</c:v>
                </c:pt>
                <c:pt idx="243">
                  <c:v>39435</c:v>
                </c:pt>
                <c:pt idx="244">
                  <c:v>39436</c:v>
                </c:pt>
                <c:pt idx="245">
                  <c:v>39437</c:v>
                </c:pt>
                <c:pt idx="246">
                  <c:v>39440</c:v>
                </c:pt>
                <c:pt idx="247">
                  <c:v>39442</c:v>
                </c:pt>
                <c:pt idx="248">
                  <c:v>39443</c:v>
                </c:pt>
                <c:pt idx="249">
                  <c:v>39444</c:v>
                </c:pt>
                <c:pt idx="250">
                  <c:v>39447</c:v>
                </c:pt>
                <c:pt idx="251">
                  <c:v>39449</c:v>
                </c:pt>
                <c:pt idx="252">
                  <c:v>39450</c:v>
                </c:pt>
                <c:pt idx="253">
                  <c:v>39451</c:v>
                </c:pt>
                <c:pt idx="254">
                  <c:v>39454</c:v>
                </c:pt>
                <c:pt idx="255">
                  <c:v>39455</c:v>
                </c:pt>
                <c:pt idx="256">
                  <c:v>39456</c:v>
                </c:pt>
                <c:pt idx="257">
                  <c:v>39457</c:v>
                </c:pt>
                <c:pt idx="258">
                  <c:v>39458</c:v>
                </c:pt>
                <c:pt idx="259">
                  <c:v>39461</c:v>
                </c:pt>
                <c:pt idx="260">
                  <c:v>39462</c:v>
                </c:pt>
                <c:pt idx="261">
                  <c:v>39463</c:v>
                </c:pt>
                <c:pt idx="262">
                  <c:v>39464</c:v>
                </c:pt>
                <c:pt idx="263">
                  <c:v>39465</c:v>
                </c:pt>
                <c:pt idx="264">
                  <c:v>39469</c:v>
                </c:pt>
                <c:pt idx="265">
                  <c:v>39470</c:v>
                </c:pt>
                <c:pt idx="266">
                  <c:v>39471</c:v>
                </c:pt>
                <c:pt idx="267">
                  <c:v>39472</c:v>
                </c:pt>
                <c:pt idx="268">
                  <c:v>39475</c:v>
                </c:pt>
                <c:pt idx="269">
                  <c:v>39476</c:v>
                </c:pt>
                <c:pt idx="270">
                  <c:v>39477</c:v>
                </c:pt>
                <c:pt idx="271">
                  <c:v>39478</c:v>
                </c:pt>
                <c:pt idx="272">
                  <c:v>39479</c:v>
                </c:pt>
                <c:pt idx="273">
                  <c:v>39482</c:v>
                </c:pt>
                <c:pt idx="274">
                  <c:v>39483</c:v>
                </c:pt>
                <c:pt idx="275">
                  <c:v>39484</c:v>
                </c:pt>
                <c:pt idx="276">
                  <c:v>39485</c:v>
                </c:pt>
                <c:pt idx="277">
                  <c:v>39486</c:v>
                </c:pt>
                <c:pt idx="278">
                  <c:v>39489</c:v>
                </c:pt>
                <c:pt idx="279">
                  <c:v>39490</c:v>
                </c:pt>
                <c:pt idx="280">
                  <c:v>39491</c:v>
                </c:pt>
                <c:pt idx="281">
                  <c:v>39492</c:v>
                </c:pt>
                <c:pt idx="282">
                  <c:v>39493</c:v>
                </c:pt>
                <c:pt idx="283">
                  <c:v>39497</c:v>
                </c:pt>
                <c:pt idx="284">
                  <c:v>39498</c:v>
                </c:pt>
                <c:pt idx="285">
                  <c:v>39499</c:v>
                </c:pt>
                <c:pt idx="286">
                  <c:v>39500</c:v>
                </c:pt>
                <c:pt idx="287">
                  <c:v>39503</c:v>
                </c:pt>
                <c:pt idx="288">
                  <c:v>39504</c:v>
                </c:pt>
                <c:pt idx="289">
                  <c:v>39505</c:v>
                </c:pt>
                <c:pt idx="290">
                  <c:v>39506</c:v>
                </c:pt>
                <c:pt idx="291">
                  <c:v>39507</c:v>
                </c:pt>
                <c:pt idx="292">
                  <c:v>39510</c:v>
                </c:pt>
                <c:pt idx="293">
                  <c:v>39511</c:v>
                </c:pt>
                <c:pt idx="294">
                  <c:v>39512</c:v>
                </c:pt>
                <c:pt idx="295">
                  <c:v>39513</c:v>
                </c:pt>
                <c:pt idx="296">
                  <c:v>39514</c:v>
                </c:pt>
                <c:pt idx="297">
                  <c:v>39517</c:v>
                </c:pt>
                <c:pt idx="298">
                  <c:v>39518</c:v>
                </c:pt>
                <c:pt idx="299">
                  <c:v>39519</c:v>
                </c:pt>
                <c:pt idx="300">
                  <c:v>39520</c:v>
                </c:pt>
                <c:pt idx="301">
                  <c:v>39521</c:v>
                </c:pt>
                <c:pt idx="302">
                  <c:v>39524</c:v>
                </c:pt>
                <c:pt idx="303">
                  <c:v>39525</c:v>
                </c:pt>
                <c:pt idx="304">
                  <c:v>39526</c:v>
                </c:pt>
                <c:pt idx="305">
                  <c:v>39527</c:v>
                </c:pt>
                <c:pt idx="306">
                  <c:v>39531</c:v>
                </c:pt>
                <c:pt idx="307">
                  <c:v>39532</c:v>
                </c:pt>
                <c:pt idx="308">
                  <c:v>39533</c:v>
                </c:pt>
                <c:pt idx="309">
                  <c:v>39534</c:v>
                </c:pt>
                <c:pt idx="310">
                  <c:v>39535</c:v>
                </c:pt>
                <c:pt idx="311">
                  <c:v>39538</c:v>
                </c:pt>
                <c:pt idx="312">
                  <c:v>39539</c:v>
                </c:pt>
                <c:pt idx="313">
                  <c:v>39540</c:v>
                </c:pt>
                <c:pt idx="314">
                  <c:v>39541</c:v>
                </c:pt>
                <c:pt idx="315">
                  <c:v>39542</c:v>
                </c:pt>
                <c:pt idx="316">
                  <c:v>39545</c:v>
                </c:pt>
                <c:pt idx="317">
                  <c:v>39546</c:v>
                </c:pt>
                <c:pt idx="318">
                  <c:v>39547</c:v>
                </c:pt>
                <c:pt idx="319">
                  <c:v>39548</c:v>
                </c:pt>
                <c:pt idx="320">
                  <c:v>39549</c:v>
                </c:pt>
                <c:pt idx="321">
                  <c:v>39552</c:v>
                </c:pt>
                <c:pt idx="322">
                  <c:v>39553</c:v>
                </c:pt>
                <c:pt idx="323">
                  <c:v>39554</c:v>
                </c:pt>
                <c:pt idx="324">
                  <c:v>39555</c:v>
                </c:pt>
                <c:pt idx="325">
                  <c:v>39556</c:v>
                </c:pt>
                <c:pt idx="326">
                  <c:v>39559</c:v>
                </c:pt>
                <c:pt idx="327">
                  <c:v>39560</c:v>
                </c:pt>
                <c:pt idx="328">
                  <c:v>39561</c:v>
                </c:pt>
                <c:pt idx="329">
                  <c:v>39562</c:v>
                </c:pt>
                <c:pt idx="330">
                  <c:v>39563</c:v>
                </c:pt>
                <c:pt idx="331">
                  <c:v>39566</c:v>
                </c:pt>
                <c:pt idx="332">
                  <c:v>39567</c:v>
                </c:pt>
                <c:pt idx="333">
                  <c:v>39568</c:v>
                </c:pt>
                <c:pt idx="334">
                  <c:v>39569</c:v>
                </c:pt>
                <c:pt idx="335">
                  <c:v>39570</c:v>
                </c:pt>
                <c:pt idx="336">
                  <c:v>39573</c:v>
                </c:pt>
                <c:pt idx="337">
                  <c:v>39574</c:v>
                </c:pt>
                <c:pt idx="338">
                  <c:v>39575</c:v>
                </c:pt>
                <c:pt idx="339">
                  <c:v>39576</c:v>
                </c:pt>
                <c:pt idx="340">
                  <c:v>39577</c:v>
                </c:pt>
                <c:pt idx="341">
                  <c:v>39580</c:v>
                </c:pt>
                <c:pt idx="342">
                  <c:v>39581</c:v>
                </c:pt>
                <c:pt idx="343">
                  <c:v>39582</c:v>
                </c:pt>
                <c:pt idx="344">
                  <c:v>39583</c:v>
                </c:pt>
                <c:pt idx="345">
                  <c:v>39584</c:v>
                </c:pt>
                <c:pt idx="346">
                  <c:v>39587</c:v>
                </c:pt>
                <c:pt idx="347">
                  <c:v>39588</c:v>
                </c:pt>
                <c:pt idx="348">
                  <c:v>39589</c:v>
                </c:pt>
                <c:pt idx="349">
                  <c:v>39590</c:v>
                </c:pt>
                <c:pt idx="350">
                  <c:v>39591</c:v>
                </c:pt>
                <c:pt idx="351">
                  <c:v>39595</c:v>
                </c:pt>
                <c:pt idx="352">
                  <c:v>39596</c:v>
                </c:pt>
                <c:pt idx="353">
                  <c:v>39597</c:v>
                </c:pt>
                <c:pt idx="354">
                  <c:v>39598</c:v>
                </c:pt>
                <c:pt idx="355">
                  <c:v>39601</c:v>
                </c:pt>
                <c:pt idx="356">
                  <c:v>39602</c:v>
                </c:pt>
                <c:pt idx="357">
                  <c:v>39603</c:v>
                </c:pt>
                <c:pt idx="358">
                  <c:v>39604</c:v>
                </c:pt>
                <c:pt idx="359">
                  <c:v>39605</c:v>
                </c:pt>
                <c:pt idx="360">
                  <c:v>39608</c:v>
                </c:pt>
                <c:pt idx="361">
                  <c:v>39609</c:v>
                </c:pt>
                <c:pt idx="362">
                  <c:v>39610</c:v>
                </c:pt>
                <c:pt idx="363">
                  <c:v>39611</c:v>
                </c:pt>
                <c:pt idx="364">
                  <c:v>39612</c:v>
                </c:pt>
                <c:pt idx="365">
                  <c:v>39615</c:v>
                </c:pt>
                <c:pt idx="366">
                  <c:v>39616</c:v>
                </c:pt>
                <c:pt idx="367">
                  <c:v>39617</c:v>
                </c:pt>
                <c:pt idx="368">
                  <c:v>39618</c:v>
                </c:pt>
                <c:pt idx="369">
                  <c:v>39619</c:v>
                </c:pt>
                <c:pt idx="370">
                  <c:v>39622</c:v>
                </c:pt>
                <c:pt idx="371">
                  <c:v>39623</c:v>
                </c:pt>
                <c:pt idx="372">
                  <c:v>39624</c:v>
                </c:pt>
                <c:pt idx="373">
                  <c:v>39625</c:v>
                </c:pt>
                <c:pt idx="374">
                  <c:v>39626</c:v>
                </c:pt>
                <c:pt idx="375">
                  <c:v>39629</c:v>
                </c:pt>
                <c:pt idx="376">
                  <c:v>39630</c:v>
                </c:pt>
                <c:pt idx="377">
                  <c:v>39631</c:v>
                </c:pt>
                <c:pt idx="378">
                  <c:v>39632</c:v>
                </c:pt>
                <c:pt idx="379">
                  <c:v>39636</c:v>
                </c:pt>
                <c:pt idx="380">
                  <c:v>39637</c:v>
                </c:pt>
                <c:pt idx="381">
                  <c:v>39638</c:v>
                </c:pt>
                <c:pt idx="382">
                  <c:v>39639</c:v>
                </c:pt>
                <c:pt idx="383">
                  <c:v>39640</c:v>
                </c:pt>
                <c:pt idx="384">
                  <c:v>39643</c:v>
                </c:pt>
                <c:pt idx="385">
                  <c:v>39644</c:v>
                </c:pt>
                <c:pt idx="386">
                  <c:v>39645</c:v>
                </c:pt>
                <c:pt idx="387">
                  <c:v>39646</c:v>
                </c:pt>
                <c:pt idx="388">
                  <c:v>39647</c:v>
                </c:pt>
                <c:pt idx="389">
                  <c:v>39650</c:v>
                </c:pt>
                <c:pt idx="390">
                  <c:v>39651</c:v>
                </c:pt>
                <c:pt idx="391">
                  <c:v>39652</c:v>
                </c:pt>
                <c:pt idx="392">
                  <c:v>39653</c:v>
                </c:pt>
                <c:pt idx="393">
                  <c:v>39654</c:v>
                </c:pt>
                <c:pt idx="394">
                  <c:v>39657</c:v>
                </c:pt>
                <c:pt idx="395">
                  <c:v>39658</c:v>
                </c:pt>
                <c:pt idx="396">
                  <c:v>39659</c:v>
                </c:pt>
                <c:pt idx="397">
                  <c:v>39660</c:v>
                </c:pt>
                <c:pt idx="398">
                  <c:v>39661</c:v>
                </c:pt>
                <c:pt idx="399">
                  <c:v>39664</c:v>
                </c:pt>
                <c:pt idx="400">
                  <c:v>39665</c:v>
                </c:pt>
                <c:pt idx="401">
                  <c:v>39666</c:v>
                </c:pt>
                <c:pt idx="402">
                  <c:v>39667</c:v>
                </c:pt>
                <c:pt idx="403">
                  <c:v>39668</c:v>
                </c:pt>
                <c:pt idx="404">
                  <c:v>39671</c:v>
                </c:pt>
                <c:pt idx="405">
                  <c:v>39672</c:v>
                </c:pt>
                <c:pt idx="406">
                  <c:v>39673</c:v>
                </c:pt>
                <c:pt idx="407">
                  <c:v>39674</c:v>
                </c:pt>
                <c:pt idx="408">
                  <c:v>39675</c:v>
                </c:pt>
                <c:pt idx="409">
                  <c:v>39678</c:v>
                </c:pt>
                <c:pt idx="410">
                  <c:v>39679</c:v>
                </c:pt>
                <c:pt idx="411">
                  <c:v>39680</c:v>
                </c:pt>
                <c:pt idx="412">
                  <c:v>39681</c:v>
                </c:pt>
                <c:pt idx="413">
                  <c:v>39682</c:v>
                </c:pt>
                <c:pt idx="414">
                  <c:v>39685</c:v>
                </c:pt>
                <c:pt idx="415">
                  <c:v>39686</c:v>
                </c:pt>
                <c:pt idx="416">
                  <c:v>39687</c:v>
                </c:pt>
                <c:pt idx="417">
                  <c:v>39688</c:v>
                </c:pt>
                <c:pt idx="418">
                  <c:v>39689</c:v>
                </c:pt>
                <c:pt idx="419">
                  <c:v>39693</c:v>
                </c:pt>
                <c:pt idx="420">
                  <c:v>39694</c:v>
                </c:pt>
                <c:pt idx="421">
                  <c:v>39695</c:v>
                </c:pt>
                <c:pt idx="422">
                  <c:v>39696</c:v>
                </c:pt>
                <c:pt idx="423">
                  <c:v>39699</c:v>
                </c:pt>
                <c:pt idx="424">
                  <c:v>39700</c:v>
                </c:pt>
                <c:pt idx="425">
                  <c:v>39701</c:v>
                </c:pt>
                <c:pt idx="426">
                  <c:v>39702</c:v>
                </c:pt>
                <c:pt idx="427">
                  <c:v>39703</c:v>
                </c:pt>
                <c:pt idx="428">
                  <c:v>39706</c:v>
                </c:pt>
                <c:pt idx="429">
                  <c:v>39707</c:v>
                </c:pt>
                <c:pt idx="430">
                  <c:v>39708</c:v>
                </c:pt>
                <c:pt idx="431">
                  <c:v>39709</c:v>
                </c:pt>
                <c:pt idx="432">
                  <c:v>39710</c:v>
                </c:pt>
                <c:pt idx="433">
                  <c:v>39713</c:v>
                </c:pt>
                <c:pt idx="434">
                  <c:v>39714</c:v>
                </c:pt>
                <c:pt idx="435">
                  <c:v>39715</c:v>
                </c:pt>
                <c:pt idx="436">
                  <c:v>39716</c:v>
                </c:pt>
                <c:pt idx="437">
                  <c:v>39717</c:v>
                </c:pt>
                <c:pt idx="438">
                  <c:v>39720</c:v>
                </c:pt>
                <c:pt idx="439">
                  <c:v>39721</c:v>
                </c:pt>
                <c:pt idx="440">
                  <c:v>39722</c:v>
                </c:pt>
                <c:pt idx="441">
                  <c:v>39723</c:v>
                </c:pt>
                <c:pt idx="442">
                  <c:v>39724</c:v>
                </c:pt>
                <c:pt idx="443">
                  <c:v>39727</c:v>
                </c:pt>
                <c:pt idx="444">
                  <c:v>39728</c:v>
                </c:pt>
                <c:pt idx="445">
                  <c:v>39729</c:v>
                </c:pt>
                <c:pt idx="446">
                  <c:v>39730</c:v>
                </c:pt>
                <c:pt idx="447">
                  <c:v>39731</c:v>
                </c:pt>
                <c:pt idx="448">
                  <c:v>39734</c:v>
                </c:pt>
                <c:pt idx="449">
                  <c:v>39735</c:v>
                </c:pt>
                <c:pt idx="450">
                  <c:v>39736</c:v>
                </c:pt>
                <c:pt idx="451">
                  <c:v>39737</c:v>
                </c:pt>
                <c:pt idx="452">
                  <c:v>39738</c:v>
                </c:pt>
                <c:pt idx="453">
                  <c:v>39741</c:v>
                </c:pt>
                <c:pt idx="454">
                  <c:v>39742</c:v>
                </c:pt>
                <c:pt idx="455">
                  <c:v>39743</c:v>
                </c:pt>
                <c:pt idx="456">
                  <c:v>39744</c:v>
                </c:pt>
                <c:pt idx="457">
                  <c:v>39745</c:v>
                </c:pt>
                <c:pt idx="458">
                  <c:v>39748</c:v>
                </c:pt>
                <c:pt idx="459">
                  <c:v>39749</c:v>
                </c:pt>
                <c:pt idx="460">
                  <c:v>39750</c:v>
                </c:pt>
                <c:pt idx="461">
                  <c:v>39751</c:v>
                </c:pt>
                <c:pt idx="462">
                  <c:v>39752</c:v>
                </c:pt>
                <c:pt idx="463">
                  <c:v>39755</c:v>
                </c:pt>
                <c:pt idx="464">
                  <c:v>39756</c:v>
                </c:pt>
                <c:pt idx="465">
                  <c:v>39757</c:v>
                </c:pt>
                <c:pt idx="466">
                  <c:v>39758</c:v>
                </c:pt>
                <c:pt idx="467">
                  <c:v>39759</c:v>
                </c:pt>
                <c:pt idx="468">
                  <c:v>39762</c:v>
                </c:pt>
                <c:pt idx="469">
                  <c:v>39763</c:v>
                </c:pt>
                <c:pt idx="470">
                  <c:v>39764</c:v>
                </c:pt>
                <c:pt idx="471">
                  <c:v>39765</c:v>
                </c:pt>
                <c:pt idx="472">
                  <c:v>39766</c:v>
                </c:pt>
                <c:pt idx="473">
                  <c:v>39769</c:v>
                </c:pt>
                <c:pt idx="474">
                  <c:v>39770</c:v>
                </c:pt>
                <c:pt idx="475">
                  <c:v>39771</c:v>
                </c:pt>
                <c:pt idx="476">
                  <c:v>39772</c:v>
                </c:pt>
                <c:pt idx="477">
                  <c:v>39773</c:v>
                </c:pt>
                <c:pt idx="478">
                  <c:v>39776</c:v>
                </c:pt>
                <c:pt idx="479">
                  <c:v>39777</c:v>
                </c:pt>
                <c:pt idx="480">
                  <c:v>39778</c:v>
                </c:pt>
                <c:pt idx="481">
                  <c:v>39780</c:v>
                </c:pt>
                <c:pt idx="482">
                  <c:v>39783</c:v>
                </c:pt>
                <c:pt idx="483">
                  <c:v>39784</c:v>
                </c:pt>
                <c:pt idx="484">
                  <c:v>39785</c:v>
                </c:pt>
                <c:pt idx="485">
                  <c:v>39786</c:v>
                </c:pt>
                <c:pt idx="486">
                  <c:v>39787</c:v>
                </c:pt>
                <c:pt idx="487">
                  <c:v>39790</c:v>
                </c:pt>
                <c:pt idx="488">
                  <c:v>39791</c:v>
                </c:pt>
                <c:pt idx="489">
                  <c:v>39792</c:v>
                </c:pt>
                <c:pt idx="490">
                  <c:v>39793</c:v>
                </c:pt>
                <c:pt idx="491">
                  <c:v>39794</c:v>
                </c:pt>
                <c:pt idx="492">
                  <c:v>39797</c:v>
                </c:pt>
                <c:pt idx="493">
                  <c:v>39798</c:v>
                </c:pt>
                <c:pt idx="494">
                  <c:v>39799</c:v>
                </c:pt>
                <c:pt idx="495">
                  <c:v>39800</c:v>
                </c:pt>
                <c:pt idx="496">
                  <c:v>39801</c:v>
                </c:pt>
                <c:pt idx="497">
                  <c:v>39804</c:v>
                </c:pt>
                <c:pt idx="498">
                  <c:v>39805</c:v>
                </c:pt>
                <c:pt idx="499">
                  <c:v>39806</c:v>
                </c:pt>
                <c:pt idx="500">
                  <c:v>39808</c:v>
                </c:pt>
                <c:pt idx="501">
                  <c:v>39811</c:v>
                </c:pt>
                <c:pt idx="502">
                  <c:v>39812</c:v>
                </c:pt>
                <c:pt idx="503">
                  <c:v>39813</c:v>
                </c:pt>
                <c:pt idx="504">
                  <c:v>39815</c:v>
                </c:pt>
                <c:pt idx="505">
                  <c:v>39818</c:v>
                </c:pt>
                <c:pt idx="506">
                  <c:v>39819</c:v>
                </c:pt>
                <c:pt idx="507">
                  <c:v>39820</c:v>
                </c:pt>
                <c:pt idx="508">
                  <c:v>39821</c:v>
                </c:pt>
                <c:pt idx="509">
                  <c:v>39822</c:v>
                </c:pt>
                <c:pt idx="510">
                  <c:v>39825</c:v>
                </c:pt>
                <c:pt idx="511">
                  <c:v>39826</c:v>
                </c:pt>
                <c:pt idx="512">
                  <c:v>39827</c:v>
                </c:pt>
                <c:pt idx="513">
                  <c:v>39828</c:v>
                </c:pt>
                <c:pt idx="514">
                  <c:v>39829</c:v>
                </c:pt>
                <c:pt idx="515">
                  <c:v>39833</c:v>
                </c:pt>
                <c:pt idx="516">
                  <c:v>39834</c:v>
                </c:pt>
                <c:pt idx="517">
                  <c:v>39835</c:v>
                </c:pt>
                <c:pt idx="518">
                  <c:v>39836</c:v>
                </c:pt>
                <c:pt idx="519">
                  <c:v>39839</c:v>
                </c:pt>
                <c:pt idx="520">
                  <c:v>39840</c:v>
                </c:pt>
                <c:pt idx="521">
                  <c:v>39841</c:v>
                </c:pt>
                <c:pt idx="522">
                  <c:v>39842</c:v>
                </c:pt>
                <c:pt idx="523">
                  <c:v>39843</c:v>
                </c:pt>
                <c:pt idx="524">
                  <c:v>39846</c:v>
                </c:pt>
                <c:pt idx="525">
                  <c:v>39847</c:v>
                </c:pt>
                <c:pt idx="526">
                  <c:v>39848</c:v>
                </c:pt>
                <c:pt idx="527">
                  <c:v>39849</c:v>
                </c:pt>
                <c:pt idx="528">
                  <c:v>39850</c:v>
                </c:pt>
                <c:pt idx="529">
                  <c:v>39853</c:v>
                </c:pt>
                <c:pt idx="530">
                  <c:v>39854</c:v>
                </c:pt>
                <c:pt idx="531">
                  <c:v>39855</c:v>
                </c:pt>
                <c:pt idx="532">
                  <c:v>39856</c:v>
                </c:pt>
                <c:pt idx="533">
                  <c:v>39857</c:v>
                </c:pt>
                <c:pt idx="534">
                  <c:v>39861</c:v>
                </c:pt>
                <c:pt idx="535">
                  <c:v>39862</c:v>
                </c:pt>
                <c:pt idx="536">
                  <c:v>39863</c:v>
                </c:pt>
                <c:pt idx="537">
                  <c:v>39864</c:v>
                </c:pt>
                <c:pt idx="538">
                  <c:v>39867</c:v>
                </c:pt>
                <c:pt idx="539">
                  <c:v>39868</c:v>
                </c:pt>
                <c:pt idx="540">
                  <c:v>39869</c:v>
                </c:pt>
                <c:pt idx="541">
                  <c:v>39870</c:v>
                </c:pt>
                <c:pt idx="542">
                  <c:v>39871</c:v>
                </c:pt>
                <c:pt idx="543">
                  <c:v>39874</c:v>
                </c:pt>
                <c:pt idx="544">
                  <c:v>39875</c:v>
                </c:pt>
                <c:pt idx="545">
                  <c:v>39876</c:v>
                </c:pt>
                <c:pt idx="546">
                  <c:v>39877</c:v>
                </c:pt>
                <c:pt idx="547">
                  <c:v>39878</c:v>
                </c:pt>
                <c:pt idx="548">
                  <c:v>39881</c:v>
                </c:pt>
                <c:pt idx="549">
                  <c:v>39882</c:v>
                </c:pt>
                <c:pt idx="550">
                  <c:v>39883</c:v>
                </c:pt>
                <c:pt idx="551">
                  <c:v>39884</c:v>
                </c:pt>
                <c:pt idx="552">
                  <c:v>39885</c:v>
                </c:pt>
                <c:pt idx="553">
                  <c:v>39888</c:v>
                </c:pt>
                <c:pt idx="554">
                  <c:v>39889</c:v>
                </c:pt>
                <c:pt idx="555">
                  <c:v>39890</c:v>
                </c:pt>
                <c:pt idx="556">
                  <c:v>39891</c:v>
                </c:pt>
                <c:pt idx="557">
                  <c:v>39892</c:v>
                </c:pt>
                <c:pt idx="558">
                  <c:v>39895</c:v>
                </c:pt>
                <c:pt idx="559">
                  <c:v>39896</c:v>
                </c:pt>
                <c:pt idx="560">
                  <c:v>39897</c:v>
                </c:pt>
                <c:pt idx="561">
                  <c:v>39898</c:v>
                </c:pt>
                <c:pt idx="562">
                  <c:v>39899</c:v>
                </c:pt>
                <c:pt idx="563">
                  <c:v>39902</c:v>
                </c:pt>
                <c:pt idx="564">
                  <c:v>39903</c:v>
                </c:pt>
                <c:pt idx="565">
                  <c:v>39904</c:v>
                </c:pt>
                <c:pt idx="566">
                  <c:v>39905</c:v>
                </c:pt>
                <c:pt idx="567">
                  <c:v>39906</c:v>
                </c:pt>
                <c:pt idx="568">
                  <c:v>39909</c:v>
                </c:pt>
                <c:pt idx="569">
                  <c:v>39910</c:v>
                </c:pt>
                <c:pt idx="570">
                  <c:v>39911</c:v>
                </c:pt>
                <c:pt idx="571">
                  <c:v>39912</c:v>
                </c:pt>
                <c:pt idx="572">
                  <c:v>39916</c:v>
                </c:pt>
                <c:pt idx="573">
                  <c:v>39917</c:v>
                </c:pt>
                <c:pt idx="574">
                  <c:v>39918</c:v>
                </c:pt>
                <c:pt idx="575">
                  <c:v>39919</c:v>
                </c:pt>
                <c:pt idx="576">
                  <c:v>39920</c:v>
                </c:pt>
                <c:pt idx="577">
                  <c:v>39923</c:v>
                </c:pt>
                <c:pt idx="578">
                  <c:v>39924</c:v>
                </c:pt>
                <c:pt idx="579">
                  <c:v>39925</c:v>
                </c:pt>
                <c:pt idx="580">
                  <c:v>39926</c:v>
                </c:pt>
                <c:pt idx="581">
                  <c:v>39927</c:v>
                </c:pt>
                <c:pt idx="582">
                  <c:v>39930</c:v>
                </c:pt>
                <c:pt idx="583">
                  <c:v>39931</c:v>
                </c:pt>
                <c:pt idx="584">
                  <c:v>39932</c:v>
                </c:pt>
                <c:pt idx="585">
                  <c:v>39933</c:v>
                </c:pt>
                <c:pt idx="586">
                  <c:v>39934</c:v>
                </c:pt>
                <c:pt idx="587">
                  <c:v>39937</c:v>
                </c:pt>
                <c:pt idx="588">
                  <c:v>39938</c:v>
                </c:pt>
                <c:pt idx="589">
                  <c:v>39939</c:v>
                </c:pt>
                <c:pt idx="590">
                  <c:v>39940</c:v>
                </c:pt>
                <c:pt idx="591">
                  <c:v>39941</c:v>
                </c:pt>
                <c:pt idx="592">
                  <c:v>39944</c:v>
                </c:pt>
                <c:pt idx="593">
                  <c:v>39945</c:v>
                </c:pt>
                <c:pt idx="594">
                  <c:v>39946</c:v>
                </c:pt>
                <c:pt idx="595">
                  <c:v>39947</c:v>
                </c:pt>
                <c:pt idx="596">
                  <c:v>39948</c:v>
                </c:pt>
                <c:pt idx="597">
                  <c:v>39951</c:v>
                </c:pt>
                <c:pt idx="598">
                  <c:v>39952</c:v>
                </c:pt>
                <c:pt idx="599">
                  <c:v>39953</c:v>
                </c:pt>
                <c:pt idx="600">
                  <c:v>39954</c:v>
                </c:pt>
                <c:pt idx="601">
                  <c:v>39955</c:v>
                </c:pt>
                <c:pt idx="602">
                  <c:v>39959</c:v>
                </c:pt>
                <c:pt idx="603">
                  <c:v>39960</c:v>
                </c:pt>
                <c:pt idx="604">
                  <c:v>39961</c:v>
                </c:pt>
                <c:pt idx="605">
                  <c:v>39962</c:v>
                </c:pt>
                <c:pt idx="606">
                  <c:v>39965</c:v>
                </c:pt>
                <c:pt idx="607">
                  <c:v>39966</c:v>
                </c:pt>
                <c:pt idx="608">
                  <c:v>39967</c:v>
                </c:pt>
                <c:pt idx="609">
                  <c:v>39968</c:v>
                </c:pt>
                <c:pt idx="610">
                  <c:v>39969</c:v>
                </c:pt>
                <c:pt idx="611">
                  <c:v>39972</c:v>
                </c:pt>
                <c:pt idx="612">
                  <c:v>39973</c:v>
                </c:pt>
                <c:pt idx="613">
                  <c:v>39974</c:v>
                </c:pt>
                <c:pt idx="614">
                  <c:v>39975</c:v>
                </c:pt>
                <c:pt idx="615">
                  <c:v>39976</c:v>
                </c:pt>
                <c:pt idx="616">
                  <c:v>39979</c:v>
                </c:pt>
                <c:pt idx="617">
                  <c:v>39980</c:v>
                </c:pt>
                <c:pt idx="618">
                  <c:v>39981</c:v>
                </c:pt>
                <c:pt idx="619">
                  <c:v>39982</c:v>
                </c:pt>
                <c:pt idx="620">
                  <c:v>39983</c:v>
                </c:pt>
                <c:pt idx="621">
                  <c:v>39986</c:v>
                </c:pt>
                <c:pt idx="622">
                  <c:v>39987</c:v>
                </c:pt>
                <c:pt idx="623">
                  <c:v>39988</c:v>
                </c:pt>
                <c:pt idx="624">
                  <c:v>39989</c:v>
                </c:pt>
                <c:pt idx="625">
                  <c:v>39990</c:v>
                </c:pt>
                <c:pt idx="626">
                  <c:v>39993</c:v>
                </c:pt>
                <c:pt idx="627">
                  <c:v>39994</c:v>
                </c:pt>
                <c:pt idx="628">
                  <c:v>39995</c:v>
                </c:pt>
                <c:pt idx="629">
                  <c:v>39996</c:v>
                </c:pt>
                <c:pt idx="630">
                  <c:v>40000</c:v>
                </c:pt>
                <c:pt idx="631">
                  <c:v>40001</c:v>
                </c:pt>
                <c:pt idx="632">
                  <c:v>40002</c:v>
                </c:pt>
                <c:pt idx="633">
                  <c:v>40003</c:v>
                </c:pt>
                <c:pt idx="634">
                  <c:v>40004</c:v>
                </c:pt>
                <c:pt idx="635">
                  <c:v>40007</c:v>
                </c:pt>
                <c:pt idx="636">
                  <c:v>40008</c:v>
                </c:pt>
                <c:pt idx="637">
                  <c:v>40009</c:v>
                </c:pt>
                <c:pt idx="638">
                  <c:v>40010</c:v>
                </c:pt>
                <c:pt idx="639">
                  <c:v>40011</c:v>
                </c:pt>
                <c:pt idx="640">
                  <c:v>40014</c:v>
                </c:pt>
                <c:pt idx="641">
                  <c:v>40015</c:v>
                </c:pt>
                <c:pt idx="642">
                  <c:v>40016</c:v>
                </c:pt>
                <c:pt idx="643">
                  <c:v>40017</c:v>
                </c:pt>
                <c:pt idx="644">
                  <c:v>40018</c:v>
                </c:pt>
                <c:pt idx="645">
                  <c:v>40021</c:v>
                </c:pt>
                <c:pt idx="646">
                  <c:v>40022</c:v>
                </c:pt>
                <c:pt idx="647">
                  <c:v>40023</c:v>
                </c:pt>
                <c:pt idx="648">
                  <c:v>40024</c:v>
                </c:pt>
                <c:pt idx="649">
                  <c:v>40025</c:v>
                </c:pt>
                <c:pt idx="650">
                  <c:v>40028</c:v>
                </c:pt>
                <c:pt idx="651">
                  <c:v>40029</c:v>
                </c:pt>
                <c:pt idx="652">
                  <c:v>40030</c:v>
                </c:pt>
                <c:pt idx="653">
                  <c:v>40031</c:v>
                </c:pt>
                <c:pt idx="654">
                  <c:v>40032</c:v>
                </c:pt>
                <c:pt idx="655">
                  <c:v>40035</c:v>
                </c:pt>
                <c:pt idx="656">
                  <c:v>40036</c:v>
                </c:pt>
                <c:pt idx="657">
                  <c:v>40037</c:v>
                </c:pt>
                <c:pt idx="658">
                  <c:v>40038</c:v>
                </c:pt>
                <c:pt idx="659">
                  <c:v>40039</c:v>
                </c:pt>
                <c:pt idx="660">
                  <c:v>40042</c:v>
                </c:pt>
                <c:pt idx="661">
                  <c:v>40043</c:v>
                </c:pt>
                <c:pt idx="662">
                  <c:v>40044</c:v>
                </c:pt>
                <c:pt idx="663">
                  <c:v>40045</c:v>
                </c:pt>
                <c:pt idx="664">
                  <c:v>40046</c:v>
                </c:pt>
                <c:pt idx="665">
                  <c:v>40049</c:v>
                </c:pt>
                <c:pt idx="666">
                  <c:v>40050</c:v>
                </c:pt>
                <c:pt idx="667">
                  <c:v>40051</c:v>
                </c:pt>
                <c:pt idx="668">
                  <c:v>40052</c:v>
                </c:pt>
                <c:pt idx="669">
                  <c:v>40053</c:v>
                </c:pt>
                <c:pt idx="670">
                  <c:v>40056</c:v>
                </c:pt>
                <c:pt idx="671">
                  <c:v>40057</c:v>
                </c:pt>
                <c:pt idx="672">
                  <c:v>40058</c:v>
                </c:pt>
                <c:pt idx="673">
                  <c:v>40059</c:v>
                </c:pt>
                <c:pt idx="674">
                  <c:v>40060</c:v>
                </c:pt>
                <c:pt idx="675">
                  <c:v>40064</c:v>
                </c:pt>
                <c:pt idx="676">
                  <c:v>40065</c:v>
                </c:pt>
                <c:pt idx="677">
                  <c:v>40066</c:v>
                </c:pt>
                <c:pt idx="678">
                  <c:v>40067</c:v>
                </c:pt>
                <c:pt idx="679">
                  <c:v>40070</c:v>
                </c:pt>
                <c:pt idx="680">
                  <c:v>40071</c:v>
                </c:pt>
                <c:pt idx="681">
                  <c:v>40072</c:v>
                </c:pt>
                <c:pt idx="682">
                  <c:v>40073</c:v>
                </c:pt>
                <c:pt idx="683">
                  <c:v>40074</c:v>
                </c:pt>
                <c:pt idx="684">
                  <c:v>40077</c:v>
                </c:pt>
                <c:pt idx="685">
                  <c:v>40078</c:v>
                </c:pt>
                <c:pt idx="686">
                  <c:v>40079</c:v>
                </c:pt>
                <c:pt idx="687">
                  <c:v>40080</c:v>
                </c:pt>
                <c:pt idx="688">
                  <c:v>40081</c:v>
                </c:pt>
                <c:pt idx="689">
                  <c:v>40084</c:v>
                </c:pt>
                <c:pt idx="690">
                  <c:v>40085</c:v>
                </c:pt>
                <c:pt idx="691">
                  <c:v>40086</c:v>
                </c:pt>
                <c:pt idx="692">
                  <c:v>40087</c:v>
                </c:pt>
                <c:pt idx="693">
                  <c:v>40088</c:v>
                </c:pt>
                <c:pt idx="694">
                  <c:v>40091</c:v>
                </c:pt>
                <c:pt idx="695">
                  <c:v>40092</c:v>
                </c:pt>
                <c:pt idx="696">
                  <c:v>40093</c:v>
                </c:pt>
                <c:pt idx="697">
                  <c:v>40094</c:v>
                </c:pt>
                <c:pt idx="698">
                  <c:v>40095</c:v>
                </c:pt>
                <c:pt idx="699">
                  <c:v>40098</c:v>
                </c:pt>
                <c:pt idx="700">
                  <c:v>40099</c:v>
                </c:pt>
                <c:pt idx="701">
                  <c:v>40100</c:v>
                </c:pt>
                <c:pt idx="702">
                  <c:v>40101</c:v>
                </c:pt>
                <c:pt idx="703">
                  <c:v>40102</c:v>
                </c:pt>
                <c:pt idx="704">
                  <c:v>40105</c:v>
                </c:pt>
                <c:pt idx="705">
                  <c:v>40106</c:v>
                </c:pt>
                <c:pt idx="706">
                  <c:v>40107</c:v>
                </c:pt>
                <c:pt idx="707">
                  <c:v>40108</c:v>
                </c:pt>
                <c:pt idx="708">
                  <c:v>40109</c:v>
                </c:pt>
                <c:pt idx="709">
                  <c:v>40112</c:v>
                </c:pt>
                <c:pt idx="710">
                  <c:v>40113</c:v>
                </c:pt>
                <c:pt idx="711">
                  <c:v>40114</c:v>
                </c:pt>
                <c:pt idx="712">
                  <c:v>40115</c:v>
                </c:pt>
                <c:pt idx="713">
                  <c:v>40116</c:v>
                </c:pt>
                <c:pt idx="714">
                  <c:v>40119</c:v>
                </c:pt>
                <c:pt idx="715">
                  <c:v>40120</c:v>
                </c:pt>
                <c:pt idx="716">
                  <c:v>40121</c:v>
                </c:pt>
                <c:pt idx="717">
                  <c:v>40122</c:v>
                </c:pt>
                <c:pt idx="718">
                  <c:v>40123</c:v>
                </c:pt>
                <c:pt idx="719">
                  <c:v>40126</c:v>
                </c:pt>
                <c:pt idx="720">
                  <c:v>40127</c:v>
                </c:pt>
                <c:pt idx="721">
                  <c:v>40128</c:v>
                </c:pt>
                <c:pt idx="722">
                  <c:v>40129</c:v>
                </c:pt>
                <c:pt idx="723">
                  <c:v>40130</c:v>
                </c:pt>
                <c:pt idx="724">
                  <c:v>40133</c:v>
                </c:pt>
                <c:pt idx="725">
                  <c:v>40134</c:v>
                </c:pt>
                <c:pt idx="726">
                  <c:v>40135</c:v>
                </c:pt>
                <c:pt idx="727">
                  <c:v>40136</c:v>
                </c:pt>
                <c:pt idx="728">
                  <c:v>40137</c:v>
                </c:pt>
                <c:pt idx="729">
                  <c:v>40140</c:v>
                </c:pt>
                <c:pt idx="730">
                  <c:v>40141</c:v>
                </c:pt>
                <c:pt idx="731">
                  <c:v>40142</c:v>
                </c:pt>
                <c:pt idx="732">
                  <c:v>40144</c:v>
                </c:pt>
                <c:pt idx="733">
                  <c:v>40147</c:v>
                </c:pt>
                <c:pt idx="734">
                  <c:v>40148</c:v>
                </c:pt>
                <c:pt idx="735">
                  <c:v>40149</c:v>
                </c:pt>
                <c:pt idx="736">
                  <c:v>40150</c:v>
                </c:pt>
                <c:pt idx="737">
                  <c:v>40151</c:v>
                </c:pt>
                <c:pt idx="738">
                  <c:v>40154</c:v>
                </c:pt>
                <c:pt idx="739">
                  <c:v>40155</c:v>
                </c:pt>
                <c:pt idx="740">
                  <c:v>40156</c:v>
                </c:pt>
                <c:pt idx="741">
                  <c:v>40157</c:v>
                </c:pt>
                <c:pt idx="742">
                  <c:v>40158</c:v>
                </c:pt>
                <c:pt idx="743">
                  <c:v>40161</c:v>
                </c:pt>
                <c:pt idx="744">
                  <c:v>40162</c:v>
                </c:pt>
                <c:pt idx="745">
                  <c:v>40163</c:v>
                </c:pt>
                <c:pt idx="746">
                  <c:v>40164</c:v>
                </c:pt>
                <c:pt idx="747">
                  <c:v>40165</c:v>
                </c:pt>
                <c:pt idx="748">
                  <c:v>40168</c:v>
                </c:pt>
                <c:pt idx="749">
                  <c:v>40169</c:v>
                </c:pt>
                <c:pt idx="750">
                  <c:v>40170</c:v>
                </c:pt>
                <c:pt idx="751">
                  <c:v>40171</c:v>
                </c:pt>
                <c:pt idx="752">
                  <c:v>40175</c:v>
                </c:pt>
                <c:pt idx="753">
                  <c:v>40176</c:v>
                </c:pt>
                <c:pt idx="754">
                  <c:v>40177</c:v>
                </c:pt>
                <c:pt idx="755">
                  <c:v>40178</c:v>
                </c:pt>
                <c:pt idx="756">
                  <c:v>40182</c:v>
                </c:pt>
                <c:pt idx="757">
                  <c:v>40183</c:v>
                </c:pt>
                <c:pt idx="758">
                  <c:v>40184</c:v>
                </c:pt>
                <c:pt idx="759">
                  <c:v>40185</c:v>
                </c:pt>
                <c:pt idx="760">
                  <c:v>40186</c:v>
                </c:pt>
                <c:pt idx="761">
                  <c:v>40189</c:v>
                </c:pt>
                <c:pt idx="762">
                  <c:v>40190</c:v>
                </c:pt>
                <c:pt idx="763">
                  <c:v>40191</c:v>
                </c:pt>
                <c:pt idx="764">
                  <c:v>40192</c:v>
                </c:pt>
                <c:pt idx="765">
                  <c:v>40193</c:v>
                </c:pt>
                <c:pt idx="766">
                  <c:v>40197</c:v>
                </c:pt>
                <c:pt idx="767">
                  <c:v>40198</c:v>
                </c:pt>
                <c:pt idx="768">
                  <c:v>40199</c:v>
                </c:pt>
                <c:pt idx="769">
                  <c:v>40200</c:v>
                </c:pt>
                <c:pt idx="770">
                  <c:v>40203</c:v>
                </c:pt>
                <c:pt idx="771">
                  <c:v>40204</c:v>
                </c:pt>
                <c:pt idx="772">
                  <c:v>40205</c:v>
                </c:pt>
                <c:pt idx="773">
                  <c:v>40206</c:v>
                </c:pt>
                <c:pt idx="774">
                  <c:v>40207</c:v>
                </c:pt>
                <c:pt idx="775">
                  <c:v>40210</c:v>
                </c:pt>
                <c:pt idx="776">
                  <c:v>40211</c:v>
                </c:pt>
                <c:pt idx="777">
                  <c:v>40212</c:v>
                </c:pt>
                <c:pt idx="778">
                  <c:v>40213</c:v>
                </c:pt>
                <c:pt idx="779">
                  <c:v>40214</c:v>
                </c:pt>
                <c:pt idx="780">
                  <c:v>40217</c:v>
                </c:pt>
                <c:pt idx="781">
                  <c:v>40218</c:v>
                </c:pt>
                <c:pt idx="782">
                  <c:v>40219</c:v>
                </c:pt>
                <c:pt idx="783">
                  <c:v>40220</c:v>
                </c:pt>
                <c:pt idx="784">
                  <c:v>40221</c:v>
                </c:pt>
                <c:pt idx="785">
                  <c:v>40225</c:v>
                </c:pt>
                <c:pt idx="786">
                  <c:v>40226</c:v>
                </c:pt>
                <c:pt idx="787">
                  <c:v>40227</c:v>
                </c:pt>
                <c:pt idx="788">
                  <c:v>40228</c:v>
                </c:pt>
                <c:pt idx="789">
                  <c:v>40231</c:v>
                </c:pt>
                <c:pt idx="790">
                  <c:v>40232</c:v>
                </c:pt>
                <c:pt idx="791">
                  <c:v>40233</c:v>
                </c:pt>
                <c:pt idx="792">
                  <c:v>40234</c:v>
                </c:pt>
                <c:pt idx="793">
                  <c:v>40235</c:v>
                </c:pt>
                <c:pt idx="794">
                  <c:v>40238</c:v>
                </c:pt>
                <c:pt idx="795">
                  <c:v>40239</c:v>
                </c:pt>
                <c:pt idx="796">
                  <c:v>40240</c:v>
                </c:pt>
                <c:pt idx="797">
                  <c:v>40241</c:v>
                </c:pt>
                <c:pt idx="798">
                  <c:v>40242</c:v>
                </c:pt>
                <c:pt idx="799">
                  <c:v>40245</c:v>
                </c:pt>
                <c:pt idx="800">
                  <c:v>40246</c:v>
                </c:pt>
                <c:pt idx="801">
                  <c:v>40247</c:v>
                </c:pt>
                <c:pt idx="802">
                  <c:v>40248</c:v>
                </c:pt>
                <c:pt idx="803">
                  <c:v>40249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40259</c:v>
                </c:pt>
                <c:pt idx="810">
                  <c:v>40260</c:v>
                </c:pt>
                <c:pt idx="811">
                  <c:v>40261</c:v>
                </c:pt>
                <c:pt idx="812">
                  <c:v>40262</c:v>
                </c:pt>
                <c:pt idx="813">
                  <c:v>40263</c:v>
                </c:pt>
                <c:pt idx="814">
                  <c:v>40266</c:v>
                </c:pt>
                <c:pt idx="815">
                  <c:v>40267</c:v>
                </c:pt>
                <c:pt idx="816">
                  <c:v>40268</c:v>
                </c:pt>
              </c:numCache>
            </c:numRef>
          </c:cat>
          <c:val>
            <c:numRef>
              <c:f>Sheet2!$B$2:$B$818</c:f>
              <c:numCache>
                <c:formatCode>General</c:formatCode>
                <c:ptCount val="817"/>
                <c:pt idx="0">
                  <c:v>1418.03</c:v>
                </c:pt>
                <c:pt idx="1">
                  <c:v>1416.6</c:v>
                </c:pt>
                <c:pt idx="2">
                  <c:v>1418.34</c:v>
                </c:pt>
                <c:pt idx="3">
                  <c:v>1409.26</c:v>
                </c:pt>
                <c:pt idx="4">
                  <c:v>1412.84</c:v>
                </c:pt>
                <c:pt idx="5">
                  <c:v>1408.7</c:v>
                </c:pt>
                <c:pt idx="6">
                  <c:v>1414.84</c:v>
                </c:pt>
                <c:pt idx="7">
                  <c:v>1423.82</c:v>
                </c:pt>
                <c:pt idx="8">
                  <c:v>1430.73</c:v>
                </c:pt>
                <c:pt idx="9">
                  <c:v>1431.77</c:v>
                </c:pt>
                <c:pt idx="10">
                  <c:v>1430.59</c:v>
                </c:pt>
                <c:pt idx="11">
                  <c:v>1426.35</c:v>
                </c:pt>
                <c:pt idx="12">
                  <c:v>1430.47</c:v>
                </c:pt>
                <c:pt idx="13">
                  <c:v>1422.95</c:v>
                </c:pt>
                <c:pt idx="14">
                  <c:v>1427.96</c:v>
                </c:pt>
                <c:pt idx="15">
                  <c:v>1440.12</c:v>
                </c:pt>
                <c:pt idx="16">
                  <c:v>1423.9</c:v>
                </c:pt>
                <c:pt idx="17">
                  <c:v>1422.03</c:v>
                </c:pt>
                <c:pt idx="18">
                  <c:v>1420.61</c:v>
                </c:pt>
                <c:pt idx="19">
                  <c:v>1428.6499999999999</c:v>
                </c:pt>
                <c:pt idx="20">
                  <c:v>1437.9</c:v>
                </c:pt>
                <c:pt idx="21">
                  <c:v>1445.94</c:v>
                </c:pt>
                <c:pt idx="22">
                  <c:v>1448.33</c:v>
                </c:pt>
                <c:pt idx="23">
                  <c:v>1446.98</c:v>
                </c:pt>
                <c:pt idx="24">
                  <c:v>1447.41</c:v>
                </c:pt>
                <c:pt idx="25">
                  <c:v>1449.99</c:v>
                </c:pt>
                <c:pt idx="26">
                  <c:v>1448.25</c:v>
                </c:pt>
                <c:pt idx="27">
                  <c:v>1438</c:v>
                </c:pt>
                <c:pt idx="28">
                  <c:v>1433.22</c:v>
                </c:pt>
                <c:pt idx="29">
                  <c:v>1443.91</c:v>
                </c:pt>
                <c:pt idx="30">
                  <c:v>1455.1499999999999</c:v>
                </c:pt>
                <c:pt idx="31">
                  <c:v>1456.77</c:v>
                </c:pt>
                <c:pt idx="32">
                  <c:v>1455.53</c:v>
                </c:pt>
                <c:pt idx="33">
                  <c:v>1459.6</c:v>
                </c:pt>
                <c:pt idx="34">
                  <c:v>1457.29</c:v>
                </c:pt>
                <c:pt idx="35">
                  <c:v>1456.22</c:v>
                </c:pt>
                <c:pt idx="36">
                  <c:v>1451.04</c:v>
                </c:pt>
                <c:pt idx="37">
                  <c:v>1449.25</c:v>
                </c:pt>
                <c:pt idx="38">
                  <c:v>1398.6399999999999</c:v>
                </c:pt>
                <c:pt idx="39">
                  <c:v>1406.8</c:v>
                </c:pt>
                <c:pt idx="40">
                  <c:v>1403.1599999999999</c:v>
                </c:pt>
                <c:pt idx="41">
                  <c:v>1387.11</c:v>
                </c:pt>
                <c:pt idx="42">
                  <c:v>1374.06</c:v>
                </c:pt>
                <c:pt idx="43">
                  <c:v>1395.02</c:v>
                </c:pt>
                <c:pt idx="44">
                  <c:v>1391.8799999999999</c:v>
                </c:pt>
                <c:pt idx="45">
                  <c:v>1401.8899999999999</c:v>
                </c:pt>
                <c:pt idx="46">
                  <c:v>1402.8</c:v>
                </c:pt>
                <c:pt idx="47">
                  <c:v>1406.23</c:v>
                </c:pt>
                <c:pt idx="48">
                  <c:v>1377.86</c:v>
                </c:pt>
                <c:pt idx="49">
                  <c:v>1387.11</c:v>
                </c:pt>
                <c:pt idx="50">
                  <c:v>1392.28</c:v>
                </c:pt>
                <c:pt idx="51">
                  <c:v>1386.95</c:v>
                </c:pt>
                <c:pt idx="52">
                  <c:v>1402.04</c:v>
                </c:pt>
                <c:pt idx="53">
                  <c:v>1410.92</c:v>
                </c:pt>
                <c:pt idx="54">
                  <c:v>1435.04</c:v>
                </c:pt>
                <c:pt idx="55">
                  <c:v>1434.54</c:v>
                </c:pt>
                <c:pt idx="56">
                  <c:v>1436.11</c:v>
                </c:pt>
                <c:pt idx="57">
                  <c:v>1437.49</c:v>
                </c:pt>
                <c:pt idx="58">
                  <c:v>1428.35</c:v>
                </c:pt>
                <c:pt idx="59">
                  <c:v>1417.1699999999998</c:v>
                </c:pt>
                <c:pt idx="60">
                  <c:v>1422.52</c:v>
                </c:pt>
                <c:pt idx="61">
                  <c:v>1420.83</c:v>
                </c:pt>
                <c:pt idx="62">
                  <c:v>1424.27</c:v>
                </c:pt>
                <c:pt idx="63">
                  <c:v>1437.75</c:v>
                </c:pt>
                <c:pt idx="64">
                  <c:v>1438.94</c:v>
                </c:pt>
                <c:pt idx="65">
                  <c:v>1443.77</c:v>
                </c:pt>
                <c:pt idx="66">
                  <c:v>1444.58</c:v>
                </c:pt>
                <c:pt idx="67">
                  <c:v>1448.23</c:v>
                </c:pt>
                <c:pt idx="68">
                  <c:v>1438.87</c:v>
                </c:pt>
                <c:pt idx="69">
                  <c:v>1447.8</c:v>
                </c:pt>
                <c:pt idx="70">
                  <c:v>1452.84</c:v>
                </c:pt>
                <c:pt idx="71">
                  <c:v>1468.47</c:v>
                </c:pt>
                <c:pt idx="72">
                  <c:v>1471.47</c:v>
                </c:pt>
                <c:pt idx="73">
                  <c:v>1472.48</c:v>
                </c:pt>
                <c:pt idx="74">
                  <c:v>1470.6899999999998</c:v>
                </c:pt>
                <c:pt idx="75">
                  <c:v>1484.33</c:v>
                </c:pt>
                <c:pt idx="76">
                  <c:v>1480.93</c:v>
                </c:pt>
                <c:pt idx="77">
                  <c:v>1480.28</c:v>
                </c:pt>
                <c:pt idx="78">
                  <c:v>1495.27</c:v>
                </c:pt>
                <c:pt idx="79">
                  <c:v>1494.21</c:v>
                </c:pt>
                <c:pt idx="80">
                  <c:v>1494.07</c:v>
                </c:pt>
                <c:pt idx="81">
                  <c:v>1482.37</c:v>
                </c:pt>
                <c:pt idx="82">
                  <c:v>1486.1299999999999</c:v>
                </c:pt>
                <c:pt idx="83">
                  <c:v>1495.56</c:v>
                </c:pt>
                <c:pt idx="84">
                  <c:v>1502.35</c:v>
                </c:pt>
                <c:pt idx="85">
                  <c:v>1505.57</c:v>
                </c:pt>
                <c:pt idx="86">
                  <c:v>1509.36</c:v>
                </c:pt>
                <c:pt idx="87">
                  <c:v>1507.32</c:v>
                </c:pt>
                <c:pt idx="88">
                  <c:v>1512.33</c:v>
                </c:pt>
                <c:pt idx="89">
                  <c:v>1491.47</c:v>
                </c:pt>
                <c:pt idx="90">
                  <c:v>1505.76</c:v>
                </c:pt>
                <c:pt idx="91">
                  <c:v>1503.11</c:v>
                </c:pt>
                <c:pt idx="92">
                  <c:v>1500.75</c:v>
                </c:pt>
                <c:pt idx="93">
                  <c:v>1514.01</c:v>
                </c:pt>
                <c:pt idx="94">
                  <c:v>1512.74</c:v>
                </c:pt>
                <c:pt idx="95">
                  <c:v>1522.75</c:v>
                </c:pt>
                <c:pt idx="96">
                  <c:v>1525.1</c:v>
                </c:pt>
                <c:pt idx="97">
                  <c:v>1524.09</c:v>
                </c:pt>
                <c:pt idx="98">
                  <c:v>1522.1</c:v>
                </c:pt>
                <c:pt idx="99">
                  <c:v>1507.5</c:v>
                </c:pt>
                <c:pt idx="100">
                  <c:v>1515.55</c:v>
                </c:pt>
                <c:pt idx="101">
                  <c:v>1517.6</c:v>
                </c:pt>
                <c:pt idx="102">
                  <c:v>1530.1899999999998</c:v>
                </c:pt>
                <c:pt idx="103">
                  <c:v>1530.62</c:v>
                </c:pt>
                <c:pt idx="104">
                  <c:v>1536.28</c:v>
                </c:pt>
                <c:pt idx="105">
                  <c:v>1539.12</c:v>
                </c:pt>
                <c:pt idx="106">
                  <c:v>1530.57</c:v>
                </c:pt>
                <c:pt idx="107">
                  <c:v>1517.36</c:v>
                </c:pt>
                <c:pt idx="108">
                  <c:v>1490.71</c:v>
                </c:pt>
                <c:pt idx="109">
                  <c:v>1507.6399999999999</c:v>
                </c:pt>
                <c:pt idx="110">
                  <c:v>1509.12</c:v>
                </c:pt>
                <c:pt idx="111">
                  <c:v>1492.6499999999999</c:v>
                </c:pt>
                <c:pt idx="112">
                  <c:v>1515.58</c:v>
                </c:pt>
                <c:pt idx="113">
                  <c:v>1522.97</c:v>
                </c:pt>
                <c:pt idx="114">
                  <c:v>1532.9</c:v>
                </c:pt>
                <c:pt idx="115">
                  <c:v>1531.02</c:v>
                </c:pt>
                <c:pt idx="116">
                  <c:v>1533.6799999999998</c:v>
                </c:pt>
                <c:pt idx="117">
                  <c:v>1512.5</c:v>
                </c:pt>
                <c:pt idx="118">
                  <c:v>1522.1899999999998</c:v>
                </c:pt>
                <c:pt idx="119">
                  <c:v>1502.56</c:v>
                </c:pt>
                <c:pt idx="120">
                  <c:v>1497.6799999999998</c:v>
                </c:pt>
                <c:pt idx="121">
                  <c:v>1492.62</c:v>
                </c:pt>
                <c:pt idx="122">
                  <c:v>1506.32</c:v>
                </c:pt>
                <c:pt idx="123">
                  <c:v>1505.7</c:v>
                </c:pt>
                <c:pt idx="124">
                  <c:v>1504.6599999999999</c:v>
                </c:pt>
                <c:pt idx="125">
                  <c:v>1519.12</c:v>
                </c:pt>
                <c:pt idx="126">
                  <c:v>1524.86</c:v>
                </c:pt>
                <c:pt idx="127">
                  <c:v>1524.96</c:v>
                </c:pt>
                <c:pt idx="128">
                  <c:v>1530.43</c:v>
                </c:pt>
                <c:pt idx="129">
                  <c:v>1531.85</c:v>
                </c:pt>
                <c:pt idx="130">
                  <c:v>1509.93</c:v>
                </c:pt>
                <c:pt idx="131">
                  <c:v>1518.74</c:v>
                </c:pt>
                <c:pt idx="132">
                  <c:v>1547.6799999999998</c:v>
                </c:pt>
                <c:pt idx="133">
                  <c:v>1552.5</c:v>
                </c:pt>
                <c:pt idx="134">
                  <c:v>1549.52</c:v>
                </c:pt>
                <c:pt idx="135">
                  <c:v>1549.2</c:v>
                </c:pt>
                <c:pt idx="136">
                  <c:v>1546.1299999999999</c:v>
                </c:pt>
                <c:pt idx="137">
                  <c:v>1553.1899999999998</c:v>
                </c:pt>
                <c:pt idx="138">
                  <c:v>1534.06</c:v>
                </c:pt>
                <c:pt idx="139">
                  <c:v>1541.57</c:v>
                </c:pt>
                <c:pt idx="140">
                  <c:v>1511.03</c:v>
                </c:pt>
                <c:pt idx="141">
                  <c:v>1518.09</c:v>
                </c:pt>
                <c:pt idx="142">
                  <c:v>1482.44</c:v>
                </c:pt>
                <c:pt idx="143">
                  <c:v>1458.93</c:v>
                </c:pt>
                <c:pt idx="144">
                  <c:v>1473.9</c:v>
                </c:pt>
                <c:pt idx="145">
                  <c:v>1455.1799999999998</c:v>
                </c:pt>
                <c:pt idx="146">
                  <c:v>1465.46</c:v>
                </c:pt>
                <c:pt idx="147">
                  <c:v>1472.1799999999998</c:v>
                </c:pt>
                <c:pt idx="148">
                  <c:v>1433.04</c:v>
                </c:pt>
                <c:pt idx="149">
                  <c:v>1467.62</c:v>
                </c:pt>
                <c:pt idx="150">
                  <c:v>1476.22</c:v>
                </c:pt>
                <c:pt idx="151">
                  <c:v>1497.21</c:v>
                </c:pt>
                <c:pt idx="152">
                  <c:v>1453.09</c:v>
                </c:pt>
                <c:pt idx="153">
                  <c:v>1453.42</c:v>
                </c:pt>
                <c:pt idx="154">
                  <c:v>1452.87</c:v>
                </c:pt>
                <c:pt idx="155">
                  <c:v>1426.1499999999999</c:v>
                </c:pt>
                <c:pt idx="156">
                  <c:v>1406.6399999999999</c:v>
                </c:pt>
                <c:pt idx="157">
                  <c:v>1411.26</c:v>
                </c:pt>
                <c:pt idx="158">
                  <c:v>1445.94</c:v>
                </c:pt>
                <c:pt idx="159">
                  <c:v>1445.55</c:v>
                </c:pt>
                <c:pt idx="160">
                  <c:v>1447.03</c:v>
                </c:pt>
                <c:pt idx="161">
                  <c:v>1464.05</c:v>
                </c:pt>
                <c:pt idx="162">
                  <c:v>1462.34</c:v>
                </c:pt>
                <c:pt idx="163">
                  <c:v>1479.36</c:v>
                </c:pt>
                <c:pt idx="164">
                  <c:v>1466.72</c:v>
                </c:pt>
                <c:pt idx="165">
                  <c:v>1432.01</c:v>
                </c:pt>
                <c:pt idx="166">
                  <c:v>1463.6699999999998</c:v>
                </c:pt>
                <c:pt idx="167">
                  <c:v>1457.61</c:v>
                </c:pt>
                <c:pt idx="168">
                  <c:v>1473.96</c:v>
                </c:pt>
                <c:pt idx="169">
                  <c:v>1488.76</c:v>
                </c:pt>
                <c:pt idx="170">
                  <c:v>1472.03</c:v>
                </c:pt>
                <c:pt idx="171">
                  <c:v>1478.55</c:v>
                </c:pt>
                <c:pt idx="172">
                  <c:v>1453.5</c:v>
                </c:pt>
                <c:pt idx="173">
                  <c:v>1451.6899999999998</c:v>
                </c:pt>
                <c:pt idx="174">
                  <c:v>1471.1</c:v>
                </c:pt>
                <c:pt idx="175">
                  <c:v>1471.47</c:v>
                </c:pt>
                <c:pt idx="176">
                  <c:v>1483.95</c:v>
                </c:pt>
                <c:pt idx="177">
                  <c:v>1484.24</c:v>
                </c:pt>
                <c:pt idx="178">
                  <c:v>1476.6299999999999</c:v>
                </c:pt>
                <c:pt idx="179">
                  <c:v>1519.75</c:v>
                </c:pt>
                <c:pt idx="180">
                  <c:v>1528.6899999999998</c:v>
                </c:pt>
                <c:pt idx="181">
                  <c:v>1518.75</c:v>
                </c:pt>
                <c:pt idx="182">
                  <c:v>1525.75</c:v>
                </c:pt>
                <c:pt idx="183">
                  <c:v>1516.34</c:v>
                </c:pt>
                <c:pt idx="184">
                  <c:v>1518.62</c:v>
                </c:pt>
                <c:pt idx="185">
                  <c:v>1527.32</c:v>
                </c:pt>
                <c:pt idx="186">
                  <c:v>1531.24</c:v>
                </c:pt>
                <c:pt idx="187">
                  <c:v>1527.29</c:v>
                </c:pt>
                <c:pt idx="188">
                  <c:v>1546.96</c:v>
                </c:pt>
                <c:pt idx="189">
                  <c:v>1545.8</c:v>
                </c:pt>
                <c:pt idx="190">
                  <c:v>1539.91</c:v>
                </c:pt>
                <c:pt idx="191">
                  <c:v>1543.84</c:v>
                </c:pt>
                <c:pt idx="192">
                  <c:v>1556.51</c:v>
                </c:pt>
                <c:pt idx="193">
                  <c:v>1553.1799999999998</c:v>
                </c:pt>
                <c:pt idx="194">
                  <c:v>1564.98</c:v>
                </c:pt>
                <c:pt idx="195">
                  <c:v>1564.72</c:v>
                </c:pt>
                <c:pt idx="196">
                  <c:v>1555.41</c:v>
                </c:pt>
                <c:pt idx="197">
                  <c:v>1562.25</c:v>
                </c:pt>
                <c:pt idx="198">
                  <c:v>1547.81</c:v>
                </c:pt>
                <c:pt idx="199">
                  <c:v>1544.44</c:v>
                </c:pt>
                <c:pt idx="200">
                  <c:v>1539.29</c:v>
                </c:pt>
                <c:pt idx="201">
                  <c:v>1540</c:v>
                </c:pt>
                <c:pt idx="202">
                  <c:v>1497.79</c:v>
                </c:pt>
                <c:pt idx="203">
                  <c:v>1509.3</c:v>
                </c:pt>
                <c:pt idx="204">
                  <c:v>1516.61</c:v>
                </c:pt>
                <c:pt idx="205">
                  <c:v>1516.1499999999999</c:v>
                </c:pt>
                <c:pt idx="206">
                  <c:v>1522.1699999999998</c:v>
                </c:pt>
                <c:pt idx="207">
                  <c:v>1536.92</c:v>
                </c:pt>
                <c:pt idx="208">
                  <c:v>1539.42</c:v>
                </c:pt>
                <c:pt idx="209">
                  <c:v>1532.1499999999999</c:v>
                </c:pt>
                <c:pt idx="210">
                  <c:v>1545.79</c:v>
                </c:pt>
                <c:pt idx="211">
                  <c:v>1511.07</c:v>
                </c:pt>
                <c:pt idx="212">
                  <c:v>1505.61</c:v>
                </c:pt>
                <c:pt idx="213">
                  <c:v>1505.33</c:v>
                </c:pt>
                <c:pt idx="214">
                  <c:v>1515.46</c:v>
                </c:pt>
                <c:pt idx="215">
                  <c:v>1475.27</c:v>
                </c:pt>
                <c:pt idx="216">
                  <c:v>1467.59</c:v>
                </c:pt>
                <c:pt idx="217">
                  <c:v>1453.6599999999999</c:v>
                </c:pt>
                <c:pt idx="218">
                  <c:v>1441.35</c:v>
                </c:pt>
                <c:pt idx="219">
                  <c:v>1483.4</c:v>
                </c:pt>
                <c:pt idx="220">
                  <c:v>1468.04</c:v>
                </c:pt>
                <c:pt idx="221">
                  <c:v>1453.09</c:v>
                </c:pt>
                <c:pt idx="222">
                  <c:v>1456.7</c:v>
                </c:pt>
                <c:pt idx="223">
                  <c:v>1434.51</c:v>
                </c:pt>
                <c:pt idx="224">
                  <c:v>1434.71</c:v>
                </c:pt>
                <c:pt idx="225">
                  <c:v>1417.62</c:v>
                </c:pt>
                <c:pt idx="226">
                  <c:v>1440.74</c:v>
                </c:pt>
                <c:pt idx="227">
                  <c:v>1409.59</c:v>
                </c:pt>
                <c:pt idx="228">
                  <c:v>1432.95</c:v>
                </c:pt>
                <c:pt idx="229">
                  <c:v>1467.41</c:v>
                </c:pt>
                <c:pt idx="230">
                  <c:v>1471.83</c:v>
                </c:pt>
                <c:pt idx="231">
                  <c:v>1479.6299999999999</c:v>
                </c:pt>
                <c:pt idx="232">
                  <c:v>1471.34</c:v>
                </c:pt>
                <c:pt idx="233">
                  <c:v>1465.22</c:v>
                </c:pt>
                <c:pt idx="234">
                  <c:v>1484.59</c:v>
                </c:pt>
                <c:pt idx="235">
                  <c:v>1508.6</c:v>
                </c:pt>
                <c:pt idx="236">
                  <c:v>1505.11</c:v>
                </c:pt>
                <c:pt idx="237">
                  <c:v>1516.6799999999998</c:v>
                </c:pt>
                <c:pt idx="238">
                  <c:v>1487.58</c:v>
                </c:pt>
                <c:pt idx="239">
                  <c:v>1483.27</c:v>
                </c:pt>
                <c:pt idx="240">
                  <c:v>1486.1899999999998</c:v>
                </c:pt>
                <c:pt idx="241">
                  <c:v>1465.05</c:v>
                </c:pt>
                <c:pt idx="242">
                  <c:v>1445.92</c:v>
                </c:pt>
                <c:pt idx="243">
                  <c:v>1454.7</c:v>
                </c:pt>
                <c:pt idx="244">
                  <c:v>1456.42</c:v>
                </c:pt>
                <c:pt idx="245">
                  <c:v>1463.1899999999998</c:v>
                </c:pt>
                <c:pt idx="246">
                  <c:v>1484.55</c:v>
                </c:pt>
                <c:pt idx="247">
                  <c:v>1495.12</c:v>
                </c:pt>
                <c:pt idx="248">
                  <c:v>1495.05</c:v>
                </c:pt>
                <c:pt idx="249">
                  <c:v>1479.83</c:v>
                </c:pt>
                <c:pt idx="250">
                  <c:v>1475.25</c:v>
                </c:pt>
                <c:pt idx="251">
                  <c:v>1467.97</c:v>
                </c:pt>
                <c:pt idx="252">
                  <c:v>1447.55</c:v>
                </c:pt>
                <c:pt idx="253">
                  <c:v>1444.01</c:v>
                </c:pt>
                <c:pt idx="254">
                  <c:v>1414.07</c:v>
                </c:pt>
                <c:pt idx="255">
                  <c:v>1415.71</c:v>
                </c:pt>
                <c:pt idx="256">
                  <c:v>1390.25</c:v>
                </c:pt>
                <c:pt idx="257">
                  <c:v>1406.78</c:v>
                </c:pt>
                <c:pt idx="258">
                  <c:v>1419.91</c:v>
                </c:pt>
                <c:pt idx="259">
                  <c:v>1402.91</c:v>
                </c:pt>
                <c:pt idx="260">
                  <c:v>1411.8799999999999</c:v>
                </c:pt>
                <c:pt idx="261">
                  <c:v>1377.41</c:v>
                </c:pt>
                <c:pt idx="262">
                  <c:v>1374.79</c:v>
                </c:pt>
                <c:pt idx="263">
                  <c:v>1333.9</c:v>
                </c:pt>
                <c:pt idx="264">
                  <c:v>1312.94</c:v>
                </c:pt>
                <c:pt idx="265">
                  <c:v>1310.4100000000001</c:v>
                </c:pt>
                <c:pt idx="266">
                  <c:v>1340.1299999999999</c:v>
                </c:pt>
                <c:pt idx="267">
                  <c:v>1357.32</c:v>
                </c:pt>
                <c:pt idx="268">
                  <c:v>1330.7</c:v>
                </c:pt>
                <c:pt idx="269">
                  <c:v>1355.94</c:v>
                </c:pt>
                <c:pt idx="270">
                  <c:v>1362.22</c:v>
                </c:pt>
                <c:pt idx="271">
                  <c:v>1351.98</c:v>
                </c:pt>
                <c:pt idx="272">
                  <c:v>1378.6</c:v>
                </c:pt>
                <c:pt idx="273">
                  <c:v>1395.3799999999999</c:v>
                </c:pt>
                <c:pt idx="274">
                  <c:v>1380.28</c:v>
                </c:pt>
                <c:pt idx="275">
                  <c:v>1339.48</c:v>
                </c:pt>
                <c:pt idx="276">
                  <c:v>1324.01</c:v>
                </c:pt>
                <c:pt idx="277">
                  <c:v>1336.8799999999999</c:v>
                </c:pt>
                <c:pt idx="278">
                  <c:v>1331.92</c:v>
                </c:pt>
                <c:pt idx="279">
                  <c:v>1340.55</c:v>
                </c:pt>
                <c:pt idx="280">
                  <c:v>1353.12</c:v>
                </c:pt>
                <c:pt idx="281">
                  <c:v>1367.33</c:v>
                </c:pt>
                <c:pt idx="282">
                  <c:v>1347.52</c:v>
                </c:pt>
                <c:pt idx="283">
                  <c:v>1355.86</c:v>
                </c:pt>
                <c:pt idx="284">
                  <c:v>1348.3899999999999</c:v>
                </c:pt>
                <c:pt idx="285">
                  <c:v>1362.21</c:v>
                </c:pt>
                <c:pt idx="286">
                  <c:v>1344.22</c:v>
                </c:pt>
                <c:pt idx="287">
                  <c:v>1352.75</c:v>
                </c:pt>
                <c:pt idx="288">
                  <c:v>1371.76</c:v>
                </c:pt>
                <c:pt idx="289">
                  <c:v>1378.95</c:v>
                </c:pt>
                <c:pt idx="290">
                  <c:v>1378.1599999999999</c:v>
                </c:pt>
                <c:pt idx="291">
                  <c:v>1364.07</c:v>
                </c:pt>
                <c:pt idx="292">
                  <c:v>1330.45</c:v>
                </c:pt>
                <c:pt idx="293">
                  <c:v>1329.58</c:v>
                </c:pt>
                <c:pt idx="294">
                  <c:v>1327.6899999999998</c:v>
                </c:pt>
                <c:pt idx="295">
                  <c:v>1332.2</c:v>
                </c:pt>
                <c:pt idx="296">
                  <c:v>1301.53</c:v>
                </c:pt>
                <c:pt idx="297">
                  <c:v>1293.1599999999999</c:v>
                </c:pt>
                <c:pt idx="298">
                  <c:v>1274.4000000000001</c:v>
                </c:pt>
                <c:pt idx="299">
                  <c:v>1321.1299999999999</c:v>
                </c:pt>
                <c:pt idx="300">
                  <c:v>1305.26</c:v>
                </c:pt>
                <c:pt idx="301">
                  <c:v>1316.05</c:v>
                </c:pt>
                <c:pt idx="302">
                  <c:v>1283.21</c:v>
                </c:pt>
                <c:pt idx="303">
                  <c:v>1277.1599999999999</c:v>
                </c:pt>
                <c:pt idx="304">
                  <c:v>1330.97</c:v>
                </c:pt>
                <c:pt idx="305">
                  <c:v>1299.6699999999998</c:v>
                </c:pt>
                <c:pt idx="306">
                  <c:v>1330.29</c:v>
                </c:pt>
                <c:pt idx="307">
                  <c:v>1349.07</c:v>
                </c:pt>
                <c:pt idx="308">
                  <c:v>1352.45</c:v>
                </c:pt>
                <c:pt idx="309">
                  <c:v>1340.34</c:v>
                </c:pt>
                <c:pt idx="310">
                  <c:v>1327.02</c:v>
                </c:pt>
                <c:pt idx="311">
                  <c:v>1315.92</c:v>
                </c:pt>
                <c:pt idx="312">
                  <c:v>1326.41</c:v>
                </c:pt>
                <c:pt idx="313">
                  <c:v>1369.96</c:v>
                </c:pt>
                <c:pt idx="314">
                  <c:v>1365.6899999999998</c:v>
                </c:pt>
                <c:pt idx="315">
                  <c:v>1369.85</c:v>
                </c:pt>
                <c:pt idx="316">
                  <c:v>1373.6899999999998</c:v>
                </c:pt>
                <c:pt idx="317">
                  <c:v>1370.1599999999999</c:v>
                </c:pt>
                <c:pt idx="318">
                  <c:v>1365.5</c:v>
                </c:pt>
                <c:pt idx="319">
                  <c:v>1355.37</c:v>
                </c:pt>
                <c:pt idx="320">
                  <c:v>1357.98</c:v>
                </c:pt>
                <c:pt idx="321">
                  <c:v>1332.2</c:v>
                </c:pt>
                <c:pt idx="322">
                  <c:v>1331.72</c:v>
                </c:pt>
                <c:pt idx="323">
                  <c:v>1337.02</c:v>
                </c:pt>
                <c:pt idx="324">
                  <c:v>1363.37</c:v>
                </c:pt>
                <c:pt idx="325">
                  <c:v>1369</c:v>
                </c:pt>
                <c:pt idx="326">
                  <c:v>1387.72</c:v>
                </c:pt>
                <c:pt idx="327">
                  <c:v>1386.43</c:v>
                </c:pt>
                <c:pt idx="328">
                  <c:v>1378.4</c:v>
                </c:pt>
                <c:pt idx="329">
                  <c:v>1380.52</c:v>
                </c:pt>
                <c:pt idx="330">
                  <c:v>1387.8799999999999</c:v>
                </c:pt>
                <c:pt idx="331">
                  <c:v>1397.96</c:v>
                </c:pt>
                <c:pt idx="332">
                  <c:v>1395.61</c:v>
                </c:pt>
                <c:pt idx="333">
                  <c:v>1391.22</c:v>
                </c:pt>
                <c:pt idx="334">
                  <c:v>1385.97</c:v>
                </c:pt>
                <c:pt idx="335">
                  <c:v>1409.1599999999999</c:v>
                </c:pt>
                <c:pt idx="336">
                  <c:v>1415.34</c:v>
                </c:pt>
                <c:pt idx="337">
                  <c:v>1405.6</c:v>
                </c:pt>
                <c:pt idx="338">
                  <c:v>1417.49</c:v>
                </c:pt>
                <c:pt idx="339">
                  <c:v>1394.29</c:v>
                </c:pt>
                <c:pt idx="340">
                  <c:v>1394.9</c:v>
                </c:pt>
                <c:pt idx="341">
                  <c:v>1389.4</c:v>
                </c:pt>
                <c:pt idx="342">
                  <c:v>1404.4</c:v>
                </c:pt>
                <c:pt idx="343">
                  <c:v>1405.6499999999999</c:v>
                </c:pt>
                <c:pt idx="344">
                  <c:v>1408.36</c:v>
                </c:pt>
                <c:pt idx="345">
                  <c:v>1423.8899999999999</c:v>
                </c:pt>
                <c:pt idx="346">
                  <c:v>1425.28</c:v>
                </c:pt>
                <c:pt idx="347">
                  <c:v>1424.49</c:v>
                </c:pt>
                <c:pt idx="348">
                  <c:v>1414.06</c:v>
                </c:pt>
                <c:pt idx="349">
                  <c:v>1390.83</c:v>
                </c:pt>
                <c:pt idx="350">
                  <c:v>1392.2</c:v>
                </c:pt>
                <c:pt idx="351">
                  <c:v>1375.97</c:v>
                </c:pt>
                <c:pt idx="352">
                  <c:v>1386.54</c:v>
                </c:pt>
                <c:pt idx="353">
                  <c:v>1390.5</c:v>
                </c:pt>
                <c:pt idx="354">
                  <c:v>1398.36</c:v>
                </c:pt>
                <c:pt idx="355">
                  <c:v>1399.62</c:v>
                </c:pt>
                <c:pt idx="356">
                  <c:v>1386.42</c:v>
                </c:pt>
                <c:pt idx="357">
                  <c:v>1376.26</c:v>
                </c:pt>
                <c:pt idx="358">
                  <c:v>1377.48</c:v>
                </c:pt>
                <c:pt idx="359">
                  <c:v>1400.06</c:v>
                </c:pt>
                <c:pt idx="360">
                  <c:v>1360.83</c:v>
                </c:pt>
                <c:pt idx="361">
                  <c:v>1358.98</c:v>
                </c:pt>
                <c:pt idx="362">
                  <c:v>1357.09</c:v>
                </c:pt>
                <c:pt idx="363">
                  <c:v>1335.78</c:v>
                </c:pt>
                <c:pt idx="364">
                  <c:v>1341.81</c:v>
                </c:pt>
                <c:pt idx="365">
                  <c:v>1358.85</c:v>
                </c:pt>
                <c:pt idx="366">
                  <c:v>1360.71</c:v>
                </c:pt>
                <c:pt idx="367">
                  <c:v>1349.59</c:v>
                </c:pt>
                <c:pt idx="368">
                  <c:v>1336.8899999999999</c:v>
                </c:pt>
                <c:pt idx="369">
                  <c:v>1341.02</c:v>
                </c:pt>
                <c:pt idx="370">
                  <c:v>1319.77</c:v>
                </c:pt>
                <c:pt idx="371">
                  <c:v>1317.23</c:v>
                </c:pt>
                <c:pt idx="372">
                  <c:v>1314.54</c:v>
                </c:pt>
                <c:pt idx="373">
                  <c:v>1316.29</c:v>
                </c:pt>
                <c:pt idx="374">
                  <c:v>1283.5999999999999</c:v>
                </c:pt>
                <c:pt idx="375">
                  <c:v>1278.06</c:v>
                </c:pt>
                <c:pt idx="376">
                  <c:v>1276.6899999999998</c:v>
                </c:pt>
                <c:pt idx="377">
                  <c:v>1285.82</c:v>
                </c:pt>
                <c:pt idx="378">
                  <c:v>1262.96</c:v>
                </c:pt>
                <c:pt idx="379">
                  <c:v>1262.9000000000001</c:v>
                </c:pt>
                <c:pt idx="380">
                  <c:v>1251.8399999999999</c:v>
                </c:pt>
                <c:pt idx="381">
                  <c:v>1273.3799999999999</c:v>
                </c:pt>
                <c:pt idx="382">
                  <c:v>1245.25</c:v>
                </c:pt>
                <c:pt idx="383">
                  <c:v>1248.6599999999999</c:v>
                </c:pt>
                <c:pt idx="384">
                  <c:v>1241.6099999999999</c:v>
                </c:pt>
                <c:pt idx="385">
                  <c:v>1226.83</c:v>
                </c:pt>
                <c:pt idx="386">
                  <c:v>1214.6499999999999</c:v>
                </c:pt>
                <c:pt idx="387">
                  <c:v>1246.31</c:v>
                </c:pt>
                <c:pt idx="388">
                  <c:v>1258.22</c:v>
                </c:pt>
                <c:pt idx="389">
                  <c:v>1261.82</c:v>
                </c:pt>
                <c:pt idx="390">
                  <c:v>1257.08</c:v>
                </c:pt>
                <c:pt idx="391">
                  <c:v>1278.8699999999999</c:v>
                </c:pt>
                <c:pt idx="392">
                  <c:v>1283.22</c:v>
                </c:pt>
                <c:pt idx="393">
                  <c:v>1253.51</c:v>
                </c:pt>
                <c:pt idx="394">
                  <c:v>1257.76</c:v>
                </c:pt>
                <c:pt idx="395">
                  <c:v>1236.3799999999999</c:v>
                </c:pt>
                <c:pt idx="396">
                  <c:v>1264.52</c:v>
                </c:pt>
                <c:pt idx="397">
                  <c:v>1281.3699999999999</c:v>
                </c:pt>
                <c:pt idx="398">
                  <c:v>1269.42</c:v>
                </c:pt>
                <c:pt idx="399">
                  <c:v>1253.27</c:v>
                </c:pt>
                <c:pt idx="400">
                  <c:v>1254.8699999999999</c:v>
                </c:pt>
                <c:pt idx="401">
                  <c:v>1283.99</c:v>
                </c:pt>
                <c:pt idx="402">
                  <c:v>1286.51</c:v>
                </c:pt>
                <c:pt idx="403">
                  <c:v>1266.29</c:v>
                </c:pt>
                <c:pt idx="404">
                  <c:v>1294.42</c:v>
                </c:pt>
                <c:pt idx="405">
                  <c:v>1304.79</c:v>
                </c:pt>
                <c:pt idx="406">
                  <c:v>1288.6399999999999</c:v>
                </c:pt>
                <c:pt idx="407">
                  <c:v>1282.1099999999999</c:v>
                </c:pt>
                <c:pt idx="408">
                  <c:v>1293.8499999999999</c:v>
                </c:pt>
                <c:pt idx="409">
                  <c:v>1298.1399999999999</c:v>
                </c:pt>
                <c:pt idx="410">
                  <c:v>1276.6499999999999</c:v>
                </c:pt>
                <c:pt idx="411">
                  <c:v>1267.3399999999999</c:v>
                </c:pt>
                <c:pt idx="412">
                  <c:v>1271.07</c:v>
                </c:pt>
                <c:pt idx="413">
                  <c:v>1277.5899999999999</c:v>
                </c:pt>
                <c:pt idx="414">
                  <c:v>1290.47</c:v>
                </c:pt>
                <c:pt idx="415">
                  <c:v>1267.03</c:v>
                </c:pt>
                <c:pt idx="416">
                  <c:v>1271.29</c:v>
                </c:pt>
                <c:pt idx="417">
                  <c:v>1283.79</c:v>
                </c:pt>
                <c:pt idx="418">
                  <c:v>1296.49</c:v>
                </c:pt>
                <c:pt idx="419">
                  <c:v>1287.83</c:v>
                </c:pt>
                <c:pt idx="420">
                  <c:v>1276.6099999999999</c:v>
                </c:pt>
                <c:pt idx="421">
                  <c:v>1271.8</c:v>
                </c:pt>
                <c:pt idx="422">
                  <c:v>1233.21</c:v>
                </c:pt>
                <c:pt idx="423">
                  <c:v>1249.5</c:v>
                </c:pt>
                <c:pt idx="424">
                  <c:v>1267.98</c:v>
                </c:pt>
                <c:pt idx="425">
                  <c:v>1227.5</c:v>
                </c:pt>
                <c:pt idx="426">
                  <c:v>1229.04</c:v>
                </c:pt>
                <c:pt idx="427">
                  <c:v>1245.8799999999999</c:v>
                </c:pt>
                <c:pt idx="428">
                  <c:v>1250.92</c:v>
                </c:pt>
                <c:pt idx="429">
                  <c:v>1188.31</c:v>
                </c:pt>
                <c:pt idx="430">
                  <c:v>1210.3399999999999</c:v>
                </c:pt>
                <c:pt idx="431">
                  <c:v>1157.08</c:v>
                </c:pt>
                <c:pt idx="432">
                  <c:v>1213.1099999999999</c:v>
                </c:pt>
                <c:pt idx="433">
                  <c:v>1255.3699999999999</c:v>
                </c:pt>
                <c:pt idx="434">
                  <c:v>1207.6099999999999</c:v>
                </c:pt>
                <c:pt idx="435">
                  <c:v>1188.79</c:v>
                </c:pt>
                <c:pt idx="436">
                  <c:v>1187.8699999999999</c:v>
                </c:pt>
                <c:pt idx="437">
                  <c:v>1204.47</c:v>
                </c:pt>
                <c:pt idx="438">
                  <c:v>1209.07</c:v>
                </c:pt>
                <c:pt idx="439">
                  <c:v>1113.78</c:v>
                </c:pt>
                <c:pt idx="440">
                  <c:v>1164.1699999999998</c:v>
                </c:pt>
                <c:pt idx="441">
                  <c:v>1160.6399999999999</c:v>
                </c:pt>
                <c:pt idx="442">
                  <c:v>1115.1599999999999</c:v>
                </c:pt>
                <c:pt idx="443">
                  <c:v>1097.56</c:v>
                </c:pt>
                <c:pt idx="444">
                  <c:v>1057.5999999999999</c:v>
                </c:pt>
                <c:pt idx="445">
                  <c:v>988.91</c:v>
                </c:pt>
                <c:pt idx="446">
                  <c:v>988.42</c:v>
                </c:pt>
                <c:pt idx="447">
                  <c:v>902.31</c:v>
                </c:pt>
                <c:pt idx="448">
                  <c:v>912.75</c:v>
                </c:pt>
                <c:pt idx="449">
                  <c:v>1009.97</c:v>
                </c:pt>
                <c:pt idx="450">
                  <c:v>994.6</c:v>
                </c:pt>
                <c:pt idx="451">
                  <c:v>909.53</c:v>
                </c:pt>
                <c:pt idx="452">
                  <c:v>942.29000000000053</c:v>
                </c:pt>
                <c:pt idx="453">
                  <c:v>943.51</c:v>
                </c:pt>
                <c:pt idx="454">
                  <c:v>980.4</c:v>
                </c:pt>
                <c:pt idx="455">
                  <c:v>951.67000000000053</c:v>
                </c:pt>
                <c:pt idx="456">
                  <c:v>899.08</c:v>
                </c:pt>
                <c:pt idx="457">
                  <c:v>895.22</c:v>
                </c:pt>
                <c:pt idx="458">
                  <c:v>874.28000000000054</c:v>
                </c:pt>
                <c:pt idx="459">
                  <c:v>848.92</c:v>
                </c:pt>
                <c:pt idx="460">
                  <c:v>939.51</c:v>
                </c:pt>
                <c:pt idx="461">
                  <c:v>939.38</c:v>
                </c:pt>
                <c:pt idx="462">
                  <c:v>953.11</c:v>
                </c:pt>
                <c:pt idx="463">
                  <c:v>968.67000000000053</c:v>
                </c:pt>
                <c:pt idx="464">
                  <c:v>971.31</c:v>
                </c:pt>
                <c:pt idx="465">
                  <c:v>1001.8399999999979</c:v>
                </c:pt>
                <c:pt idx="466">
                  <c:v>952.4</c:v>
                </c:pt>
                <c:pt idx="467">
                  <c:v>907.43999999999949</c:v>
                </c:pt>
                <c:pt idx="468">
                  <c:v>936.75</c:v>
                </c:pt>
                <c:pt idx="469">
                  <c:v>917.15</c:v>
                </c:pt>
                <c:pt idx="470">
                  <c:v>893.39</c:v>
                </c:pt>
                <c:pt idx="471">
                  <c:v>853.13</c:v>
                </c:pt>
                <c:pt idx="472">
                  <c:v>904.35999999999797</c:v>
                </c:pt>
                <c:pt idx="473">
                  <c:v>873.23</c:v>
                </c:pt>
                <c:pt idx="474">
                  <c:v>852.33999999999946</c:v>
                </c:pt>
                <c:pt idx="475">
                  <c:v>859.03</c:v>
                </c:pt>
                <c:pt idx="476">
                  <c:v>805.87</c:v>
                </c:pt>
                <c:pt idx="477">
                  <c:v>755.83999999999946</c:v>
                </c:pt>
                <c:pt idx="478">
                  <c:v>801.2</c:v>
                </c:pt>
                <c:pt idx="479">
                  <c:v>853.4</c:v>
                </c:pt>
                <c:pt idx="480">
                  <c:v>852.9</c:v>
                </c:pt>
                <c:pt idx="481">
                  <c:v>886.89</c:v>
                </c:pt>
                <c:pt idx="482">
                  <c:v>888.61</c:v>
                </c:pt>
                <c:pt idx="483">
                  <c:v>817.93999999999949</c:v>
                </c:pt>
                <c:pt idx="484">
                  <c:v>843.6</c:v>
                </c:pt>
                <c:pt idx="485">
                  <c:v>869.75</c:v>
                </c:pt>
                <c:pt idx="486">
                  <c:v>844.43</c:v>
                </c:pt>
                <c:pt idx="487">
                  <c:v>882.71</c:v>
                </c:pt>
                <c:pt idx="488">
                  <c:v>906.48</c:v>
                </c:pt>
                <c:pt idx="489">
                  <c:v>892.17000000000053</c:v>
                </c:pt>
                <c:pt idx="490">
                  <c:v>898.34999999999798</c:v>
                </c:pt>
                <c:pt idx="491">
                  <c:v>871.79000000000053</c:v>
                </c:pt>
                <c:pt idx="492">
                  <c:v>881.07</c:v>
                </c:pt>
                <c:pt idx="493">
                  <c:v>871.53</c:v>
                </c:pt>
                <c:pt idx="494">
                  <c:v>908.16</c:v>
                </c:pt>
                <c:pt idx="495">
                  <c:v>905.98</c:v>
                </c:pt>
                <c:pt idx="496">
                  <c:v>886.95999999999947</c:v>
                </c:pt>
                <c:pt idx="497">
                  <c:v>887.2</c:v>
                </c:pt>
                <c:pt idx="498">
                  <c:v>874.31</c:v>
                </c:pt>
                <c:pt idx="499">
                  <c:v>863.87</c:v>
                </c:pt>
                <c:pt idx="500">
                  <c:v>869.51</c:v>
                </c:pt>
                <c:pt idx="501">
                  <c:v>872.37</c:v>
                </c:pt>
                <c:pt idx="502">
                  <c:v>870.58</c:v>
                </c:pt>
                <c:pt idx="503">
                  <c:v>890.59</c:v>
                </c:pt>
                <c:pt idx="504">
                  <c:v>902.99</c:v>
                </c:pt>
                <c:pt idx="505">
                  <c:v>929.17000000000053</c:v>
                </c:pt>
                <c:pt idx="506">
                  <c:v>931.17000000000053</c:v>
                </c:pt>
                <c:pt idx="507">
                  <c:v>927.44999999999948</c:v>
                </c:pt>
                <c:pt idx="508">
                  <c:v>905.73</c:v>
                </c:pt>
                <c:pt idx="509">
                  <c:v>909.91</c:v>
                </c:pt>
                <c:pt idx="510">
                  <c:v>890.4</c:v>
                </c:pt>
                <c:pt idx="511">
                  <c:v>869.79000000000053</c:v>
                </c:pt>
                <c:pt idx="512">
                  <c:v>867.28000000000054</c:v>
                </c:pt>
                <c:pt idx="513">
                  <c:v>841.99</c:v>
                </c:pt>
                <c:pt idx="514">
                  <c:v>844.44999999999948</c:v>
                </c:pt>
                <c:pt idx="515">
                  <c:v>849.64</c:v>
                </c:pt>
                <c:pt idx="516">
                  <c:v>806.77000000000055</c:v>
                </c:pt>
                <c:pt idx="517">
                  <c:v>839.74</c:v>
                </c:pt>
                <c:pt idx="518">
                  <c:v>822.16</c:v>
                </c:pt>
                <c:pt idx="519">
                  <c:v>832.5</c:v>
                </c:pt>
                <c:pt idx="520">
                  <c:v>837.3</c:v>
                </c:pt>
                <c:pt idx="521">
                  <c:v>845.73</c:v>
                </c:pt>
                <c:pt idx="522">
                  <c:v>868.89</c:v>
                </c:pt>
                <c:pt idx="523">
                  <c:v>845.69</c:v>
                </c:pt>
                <c:pt idx="524">
                  <c:v>823.09</c:v>
                </c:pt>
                <c:pt idx="525">
                  <c:v>825.69</c:v>
                </c:pt>
                <c:pt idx="526">
                  <c:v>837.77000000000055</c:v>
                </c:pt>
                <c:pt idx="527">
                  <c:v>831.75</c:v>
                </c:pt>
                <c:pt idx="528">
                  <c:v>846.09</c:v>
                </c:pt>
                <c:pt idx="529">
                  <c:v>868.24</c:v>
                </c:pt>
                <c:pt idx="530">
                  <c:v>866.87</c:v>
                </c:pt>
                <c:pt idx="531">
                  <c:v>827.41</c:v>
                </c:pt>
                <c:pt idx="532">
                  <c:v>829.91</c:v>
                </c:pt>
                <c:pt idx="533">
                  <c:v>833.94999999999948</c:v>
                </c:pt>
                <c:pt idx="534">
                  <c:v>818.61</c:v>
                </c:pt>
                <c:pt idx="535">
                  <c:v>791.06</c:v>
                </c:pt>
                <c:pt idx="536">
                  <c:v>787.91</c:v>
                </c:pt>
                <c:pt idx="537">
                  <c:v>775.87</c:v>
                </c:pt>
                <c:pt idx="538">
                  <c:v>773.25</c:v>
                </c:pt>
                <c:pt idx="539">
                  <c:v>744.69</c:v>
                </c:pt>
                <c:pt idx="540">
                  <c:v>770.64</c:v>
                </c:pt>
                <c:pt idx="541">
                  <c:v>765.76</c:v>
                </c:pt>
                <c:pt idx="542">
                  <c:v>749.93</c:v>
                </c:pt>
                <c:pt idx="543">
                  <c:v>729.57</c:v>
                </c:pt>
                <c:pt idx="544">
                  <c:v>704.43999999999949</c:v>
                </c:pt>
                <c:pt idx="545">
                  <c:v>698.6</c:v>
                </c:pt>
                <c:pt idx="546">
                  <c:v>708.27000000000055</c:v>
                </c:pt>
                <c:pt idx="547">
                  <c:v>684.04</c:v>
                </c:pt>
                <c:pt idx="548">
                  <c:v>680.76</c:v>
                </c:pt>
                <c:pt idx="549">
                  <c:v>679.28000000000054</c:v>
                </c:pt>
                <c:pt idx="550">
                  <c:v>719.59</c:v>
                </c:pt>
                <c:pt idx="551">
                  <c:v>720.89</c:v>
                </c:pt>
                <c:pt idx="552">
                  <c:v>751.97</c:v>
                </c:pt>
                <c:pt idx="553">
                  <c:v>758.83999999999946</c:v>
                </c:pt>
                <c:pt idx="554">
                  <c:v>753.88</c:v>
                </c:pt>
                <c:pt idx="555">
                  <c:v>776.01</c:v>
                </c:pt>
                <c:pt idx="556">
                  <c:v>797.92</c:v>
                </c:pt>
                <c:pt idx="557">
                  <c:v>784.58</c:v>
                </c:pt>
                <c:pt idx="558">
                  <c:v>772.31</c:v>
                </c:pt>
                <c:pt idx="559">
                  <c:v>820.6</c:v>
                </c:pt>
                <c:pt idx="560">
                  <c:v>806.81</c:v>
                </c:pt>
                <c:pt idx="561">
                  <c:v>814.06</c:v>
                </c:pt>
                <c:pt idx="562">
                  <c:v>828.68000000000052</c:v>
                </c:pt>
                <c:pt idx="563">
                  <c:v>809.07</c:v>
                </c:pt>
                <c:pt idx="564">
                  <c:v>790.88</c:v>
                </c:pt>
                <c:pt idx="565">
                  <c:v>793.59</c:v>
                </c:pt>
                <c:pt idx="566">
                  <c:v>814.53</c:v>
                </c:pt>
                <c:pt idx="567">
                  <c:v>835.13</c:v>
                </c:pt>
                <c:pt idx="568">
                  <c:v>839.75</c:v>
                </c:pt>
                <c:pt idx="569">
                  <c:v>834.12</c:v>
                </c:pt>
                <c:pt idx="570">
                  <c:v>816.76</c:v>
                </c:pt>
                <c:pt idx="571">
                  <c:v>829.29000000000053</c:v>
                </c:pt>
                <c:pt idx="572">
                  <c:v>855.32999999999947</c:v>
                </c:pt>
                <c:pt idx="573">
                  <c:v>856.88</c:v>
                </c:pt>
                <c:pt idx="574">
                  <c:v>839.43999999999949</c:v>
                </c:pt>
                <c:pt idx="575">
                  <c:v>854.54</c:v>
                </c:pt>
                <c:pt idx="576">
                  <c:v>865.18000000000052</c:v>
                </c:pt>
                <c:pt idx="577">
                  <c:v>868.27000000000055</c:v>
                </c:pt>
                <c:pt idx="578">
                  <c:v>831.25</c:v>
                </c:pt>
                <c:pt idx="579">
                  <c:v>847.26</c:v>
                </c:pt>
                <c:pt idx="580">
                  <c:v>844.62</c:v>
                </c:pt>
                <c:pt idx="581">
                  <c:v>853.91</c:v>
                </c:pt>
                <c:pt idx="582">
                  <c:v>862.81999999999948</c:v>
                </c:pt>
                <c:pt idx="583">
                  <c:v>854.48</c:v>
                </c:pt>
                <c:pt idx="584">
                  <c:v>856.84999999999798</c:v>
                </c:pt>
                <c:pt idx="585">
                  <c:v>876.59</c:v>
                </c:pt>
                <c:pt idx="586">
                  <c:v>872.74</c:v>
                </c:pt>
                <c:pt idx="587">
                  <c:v>879.21</c:v>
                </c:pt>
                <c:pt idx="588">
                  <c:v>906.1</c:v>
                </c:pt>
                <c:pt idx="589">
                  <c:v>903.94999999999948</c:v>
                </c:pt>
                <c:pt idx="590">
                  <c:v>919.58</c:v>
                </c:pt>
                <c:pt idx="591">
                  <c:v>909.03</c:v>
                </c:pt>
                <c:pt idx="592">
                  <c:v>922.99</c:v>
                </c:pt>
                <c:pt idx="593">
                  <c:v>910.52</c:v>
                </c:pt>
                <c:pt idx="594">
                  <c:v>905.4</c:v>
                </c:pt>
                <c:pt idx="595">
                  <c:v>884.24</c:v>
                </c:pt>
                <c:pt idx="596">
                  <c:v>892.76</c:v>
                </c:pt>
                <c:pt idx="597">
                  <c:v>886.07</c:v>
                </c:pt>
                <c:pt idx="598">
                  <c:v>909.67000000000053</c:v>
                </c:pt>
                <c:pt idx="599">
                  <c:v>908.62</c:v>
                </c:pt>
                <c:pt idx="600">
                  <c:v>900.42</c:v>
                </c:pt>
                <c:pt idx="601">
                  <c:v>888.68000000000052</c:v>
                </c:pt>
                <c:pt idx="602">
                  <c:v>887</c:v>
                </c:pt>
                <c:pt idx="603">
                  <c:v>909.94999999999948</c:v>
                </c:pt>
                <c:pt idx="604">
                  <c:v>892.95999999999947</c:v>
                </c:pt>
                <c:pt idx="605">
                  <c:v>907.02</c:v>
                </c:pt>
                <c:pt idx="606">
                  <c:v>923.26</c:v>
                </c:pt>
                <c:pt idx="607">
                  <c:v>942.87</c:v>
                </c:pt>
                <c:pt idx="608">
                  <c:v>942.51</c:v>
                </c:pt>
                <c:pt idx="609">
                  <c:v>932.49</c:v>
                </c:pt>
                <c:pt idx="610">
                  <c:v>945.67000000000053</c:v>
                </c:pt>
                <c:pt idx="611">
                  <c:v>938.12</c:v>
                </c:pt>
                <c:pt idx="612">
                  <c:v>940.34999999999798</c:v>
                </c:pt>
                <c:pt idx="613">
                  <c:v>942.73</c:v>
                </c:pt>
                <c:pt idx="614">
                  <c:v>939.04</c:v>
                </c:pt>
                <c:pt idx="615">
                  <c:v>943.43999999999949</c:v>
                </c:pt>
                <c:pt idx="616">
                  <c:v>942.44999999999948</c:v>
                </c:pt>
                <c:pt idx="617">
                  <c:v>925.6</c:v>
                </c:pt>
                <c:pt idx="618">
                  <c:v>911.89</c:v>
                </c:pt>
                <c:pt idx="619">
                  <c:v>910.85999999999797</c:v>
                </c:pt>
                <c:pt idx="620">
                  <c:v>919.95999999999947</c:v>
                </c:pt>
                <c:pt idx="621">
                  <c:v>918.13</c:v>
                </c:pt>
                <c:pt idx="622">
                  <c:v>893.45999999999947</c:v>
                </c:pt>
                <c:pt idx="623">
                  <c:v>896.31</c:v>
                </c:pt>
                <c:pt idx="624">
                  <c:v>899.44999999999948</c:v>
                </c:pt>
                <c:pt idx="625">
                  <c:v>918.83999999999946</c:v>
                </c:pt>
                <c:pt idx="626">
                  <c:v>919.85999999999797</c:v>
                </c:pt>
                <c:pt idx="627">
                  <c:v>927.15</c:v>
                </c:pt>
                <c:pt idx="628">
                  <c:v>920.81999999999948</c:v>
                </c:pt>
                <c:pt idx="629">
                  <c:v>921.24</c:v>
                </c:pt>
                <c:pt idx="630">
                  <c:v>894.27000000000055</c:v>
                </c:pt>
                <c:pt idx="631">
                  <c:v>898.6</c:v>
                </c:pt>
                <c:pt idx="632">
                  <c:v>881.9</c:v>
                </c:pt>
                <c:pt idx="633">
                  <c:v>881.28000000000054</c:v>
                </c:pt>
                <c:pt idx="634">
                  <c:v>880.03</c:v>
                </c:pt>
                <c:pt idx="635">
                  <c:v>879.57</c:v>
                </c:pt>
                <c:pt idx="636">
                  <c:v>900.77000000000055</c:v>
                </c:pt>
                <c:pt idx="637">
                  <c:v>910.15</c:v>
                </c:pt>
                <c:pt idx="638">
                  <c:v>930.17000000000053</c:v>
                </c:pt>
                <c:pt idx="639">
                  <c:v>940.56</c:v>
                </c:pt>
                <c:pt idx="640">
                  <c:v>942.07</c:v>
                </c:pt>
                <c:pt idx="641">
                  <c:v>951.97</c:v>
                </c:pt>
                <c:pt idx="642">
                  <c:v>953.4</c:v>
                </c:pt>
                <c:pt idx="643">
                  <c:v>954.07</c:v>
                </c:pt>
                <c:pt idx="644">
                  <c:v>972.16</c:v>
                </c:pt>
                <c:pt idx="645">
                  <c:v>978.63</c:v>
                </c:pt>
                <c:pt idx="646">
                  <c:v>981.48</c:v>
                </c:pt>
                <c:pt idx="647">
                  <c:v>977.66</c:v>
                </c:pt>
                <c:pt idx="648">
                  <c:v>976.01</c:v>
                </c:pt>
                <c:pt idx="649">
                  <c:v>986.8</c:v>
                </c:pt>
                <c:pt idx="650">
                  <c:v>990.22</c:v>
                </c:pt>
                <c:pt idx="651">
                  <c:v>1001.41</c:v>
                </c:pt>
                <c:pt idx="652">
                  <c:v>1005.41</c:v>
                </c:pt>
                <c:pt idx="653">
                  <c:v>1004.06</c:v>
                </c:pt>
                <c:pt idx="654">
                  <c:v>999.82999999999947</c:v>
                </c:pt>
                <c:pt idx="655">
                  <c:v>1008.89</c:v>
                </c:pt>
                <c:pt idx="656">
                  <c:v>1005.7700000000025</c:v>
                </c:pt>
                <c:pt idx="657">
                  <c:v>994</c:v>
                </c:pt>
                <c:pt idx="658">
                  <c:v>1005.8599999999979</c:v>
                </c:pt>
                <c:pt idx="659">
                  <c:v>1012.23</c:v>
                </c:pt>
                <c:pt idx="660">
                  <c:v>998.18000000000052</c:v>
                </c:pt>
                <c:pt idx="661">
                  <c:v>980.62</c:v>
                </c:pt>
                <c:pt idx="662">
                  <c:v>986.88</c:v>
                </c:pt>
                <c:pt idx="663">
                  <c:v>996.41</c:v>
                </c:pt>
                <c:pt idx="664">
                  <c:v>1009.06</c:v>
                </c:pt>
                <c:pt idx="665">
                  <c:v>1026.5899999999999</c:v>
                </c:pt>
                <c:pt idx="666">
                  <c:v>1026.6299999999999</c:v>
                </c:pt>
                <c:pt idx="667">
                  <c:v>1027.3499999999999</c:v>
                </c:pt>
                <c:pt idx="668">
                  <c:v>1027.81</c:v>
                </c:pt>
                <c:pt idx="669">
                  <c:v>1031.6199999999999</c:v>
                </c:pt>
                <c:pt idx="670">
                  <c:v>1025.21</c:v>
                </c:pt>
                <c:pt idx="671">
                  <c:v>1019.52</c:v>
                </c:pt>
                <c:pt idx="672">
                  <c:v>996.07</c:v>
                </c:pt>
                <c:pt idx="673">
                  <c:v>996.12</c:v>
                </c:pt>
                <c:pt idx="674">
                  <c:v>1003.8399999999979</c:v>
                </c:pt>
                <c:pt idx="675">
                  <c:v>1018.6700000000005</c:v>
                </c:pt>
                <c:pt idx="676">
                  <c:v>1025.3599999999999</c:v>
                </c:pt>
                <c:pt idx="677">
                  <c:v>1032.99</c:v>
                </c:pt>
                <c:pt idx="678">
                  <c:v>1043.92</c:v>
                </c:pt>
                <c:pt idx="679">
                  <c:v>1040.1499999999999</c:v>
                </c:pt>
                <c:pt idx="680">
                  <c:v>1049.03</c:v>
                </c:pt>
                <c:pt idx="681">
                  <c:v>1053.99</c:v>
                </c:pt>
                <c:pt idx="682">
                  <c:v>1067.8699999999999</c:v>
                </c:pt>
                <c:pt idx="683">
                  <c:v>1066.5999999999999</c:v>
                </c:pt>
                <c:pt idx="684">
                  <c:v>1067.1399999999999</c:v>
                </c:pt>
                <c:pt idx="685">
                  <c:v>1066.3499999999999</c:v>
                </c:pt>
                <c:pt idx="686">
                  <c:v>1072.6899999999998</c:v>
                </c:pt>
                <c:pt idx="687">
                  <c:v>1062.56</c:v>
                </c:pt>
                <c:pt idx="688">
                  <c:v>1049.48</c:v>
                </c:pt>
                <c:pt idx="689">
                  <c:v>1045.3799999999999</c:v>
                </c:pt>
                <c:pt idx="690">
                  <c:v>1063.6899999999998</c:v>
                </c:pt>
                <c:pt idx="691">
                  <c:v>1061.02</c:v>
                </c:pt>
                <c:pt idx="692">
                  <c:v>1054.9100000000001</c:v>
                </c:pt>
                <c:pt idx="693">
                  <c:v>1029.71</c:v>
                </c:pt>
                <c:pt idx="694">
                  <c:v>1026.8699999999999</c:v>
                </c:pt>
                <c:pt idx="695">
                  <c:v>1042.02</c:v>
                </c:pt>
                <c:pt idx="696">
                  <c:v>1053.6499999999999</c:v>
                </c:pt>
                <c:pt idx="697">
                  <c:v>1060.03</c:v>
                </c:pt>
                <c:pt idx="698">
                  <c:v>1065.28</c:v>
                </c:pt>
                <c:pt idx="699">
                  <c:v>1071.6299999999999</c:v>
                </c:pt>
                <c:pt idx="700">
                  <c:v>1074.96</c:v>
                </c:pt>
                <c:pt idx="701">
                  <c:v>1078.6799999999998</c:v>
                </c:pt>
                <c:pt idx="702">
                  <c:v>1090.3599999999999</c:v>
                </c:pt>
                <c:pt idx="703">
                  <c:v>1094.6699999999998</c:v>
                </c:pt>
                <c:pt idx="704">
                  <c:v>1088.22</c:v>
                </c:pt>
                <c:pt idx="705">
                  <c:v>1098.6399999999999</c:v>
                </c:pt>
                <c:pt idx="706">
                  <c:v>1090.3599999999999</c:v>
                </c:pt>
                <c:pt idx="707">
                  <c:v>1080.96</c:v>
                </c:pt>
                <c:pt idx="708">
                  <c:v>1095.6199999999999</c:v>
                </c:pt>
                <c:pt idx="709">
                  <c:v>1080.3599999999999</c:v>
                </c:pt>
                <c:pt idx="710">
                  <c:v>1067.54</c:v>
                </c:pt>
                <c:pt idx="711">
                  <c:v>1061.51</c:v>
                </c:pt>
                <c:pt idx="712">
                  <c:v>1043.6899999999998</c:v>
                </c:pt>
                <c:pt idx="713">
                  <c:v>1065.4100000000001</c:v>
                </c:pt>
                <c:pt idx="714">
                  <c:v>1036.1799999999998</c:v>
                </c:pt>
                <c:pt idx="715">
                  <c:v>1040.92</c:v>
                </c:pt>
                <c:pt idx="716">
                  <c:v>1047.1399999999999</c:v>
                </c:pt>
                <c:pt idx="717">
                  <c:v>1047.3</c:v>
                </c:pt>
                <c:pt idx="718">
                  <c:v>1064.95</c:v>
                </c:pt>
                <c:pt idx="719">
                  <c:v>1072.31</c:v>
                </c:pt>
                <c:pt idx="720">
                  <c:v>1091.8599999999999</c:v>
                </c:pt>
                <c:pt idx="721">
                  <c:v>1096.04</c:v>
                </c:pt>
                <c:pt idx="722">
                  <c:v>1098.31</c:v>
                </c:pt>
                <c:pt idx="723">
                  <c:v>1087.5899999999999</c:v>
                </c:pt>
                <c:pt idx="724">
                  <c:v>1094.1299999999999</c:v>
                </c:pt>
                <c:pt idx="725">
                  <c:v>1109.22</c:v>
                </c:pt>
                <c:pt idx="726">
                  <c:v>1109.44</c:v>
                </c:pt>
                <c:pt idx="727">
                  <c:v>1106.44</c:v>
                </c:pt>
                <c:pt idx="728">
                  <c:v>1094.6599999999999</c:v>
                </c:pt>
                <c:pt idx="729">
                  <c:v>1094.8599999999999</c:v>
                </c:pt>
                <c:pt idx="730">
                  <c:v>1105.83</c:v>
                </c:pt>
                <c:pt idx="731">
                  <c:v>1106.49</c:v>
                </c:pt>
                <c:pt idx="732">
                  <c:v>1105.47</c:v>
                </c:pt>
                <c:pt idx="733">
                  <c:v>1091.07</c:v>
                </c:pt>
                <c:pt idx="734">
                  <c:v>1098.8899999999999</c:v>
                </c:pt>
                <c:pt idx="735">
                  <c:v>1109.03</c:v>
                </c:pt>
                <c:pt idx="736">
                  <c:v>1110.5899999999999</c:v>
                </c:pt>
                <c:pt idx="737">
                  <c:v>1100.43</c:v>
                </c:pt>
                <c:pt idx="738">
                  <c:v>1105.52</c:v>
                </c:pt>
                <c:pt idx="739">
                  <c:v>1103.04</c:v>
                </c:pt>
                <c:pt idx="740">
                  <c:v>1091.07</c:v>
                </c:pt>
                <c:pt idx="741">
                  <c:v>1098.6899999999998</c:v>
                </c:pt>
                <c:pt idx="742">
                  <c:v>1103.96</c:v>
                </c:pt>
                <c:pt idx="743">
                  <c:v>1107.8399999999999</c:v>
                </c:pt>
                <c:pt idx="744">
                  <c:v>1114.1099999999999</c:v>
                </c:pt>
                <c:pt idx="745">
                  <c:v>1108.6099999999999</c:v>
                </c:pt>
                <c:pt idx="746">
                  <c:v>1106.3599999999999</c:v>
                </c:pt>
                <c:pt idx="747">
                  <c:v>1097.8599999999999</c:v>
                </c:pt>
                <c:pt idx="748">
                  <c:v>1105.31</c:v>
                </c:pt>
                <c:pt idx="749">
                  <c:v>1114.51</c:v>
                </c:pt>
                <c:pt idx="750">
                  <c:v>1118.8399999999999</c:v>
                </c:pt>
                <c:pt idx="751">
                  <c:v>1121.08</c:v>
                </c:pt>
                <c:pt idx="752">
                  <c:v>1127.53</c:v>
                </c:pt>
                <c:pt idx="753">
                  <c:v>1128.55</c:v>
                </c:pt>
                <c:pt idx="754">
                  <c:v>1125.53</c:v>
                </c:pt>
                <c:pt idx="755">
                  <c:v>1126.5999999999999</c:v>
                </c:pt>
                <c:pt idx="756">
                  <c:v>1116.56</c:v>
                </c:pt>
                <c:pt idx="757">
                  <c:v>1132.6599999999999</c:v>
                </c:pt>
                <c:pt idx="758">
                  <c:v>1135.71</c:v>
                </c:pt>
                <c:pt idx="759">
                  <c:v>1136.27</c:v>
                </c:pt>
                <c:pt idx="760">
                  <c:v>1140.52</c:v>
                </c:pt>
                <c:pt idx="761">
                  <c:v>1145.96</c:v>
                </c:pt>
                <c:pt idx="762">
                  <c:v>1143.81</c:v>
                </c:pt>
                <c:pt idx="763">
                  <c:v>1137.31</c:v>
                </c:pt>
                <c:pt idx="764">
                  <c:v>1145.6799999999998</c:v>
                </c:pt>
                <c:pt idx="765">
                  <c:v>1147.72</c:v>
                </c:pt>
                <c:pt idx="766">
                  <c:v>1136.03</c:v>
                </c:pt>
                <c:pt idx="767">
                  <c:v>1147.95</c:v>
                </c:pt>
                <c:pt idx="768">
                  <c:v>1138.6799999999998</c:v>
                </c:pt>
                <c:pt idx="769">
                  <c:v>1115.49</c:v>
                </c:pt>
                <c:pt idx="770">
                  <c:v>1092.4000000000001</c:v>
                </c:pt>
                <c:pt idx="771">
                  <c:v>1095.8</c:v>
                </c:pt>
                <c:pt idx="772">
                  <c:v>1091.94</c:v>
                </c:pt>
                <c:pt idx="773">
                  <c:v>1096.93</c:v>
                </c:pt>
                <c:pt idx="774">
                  <c:v>1087.6099999999999</c:v>
                </c:pt>
                <c:pt idx="775">
                  <c:v>1073.8899999999999</c:v>
                </c:pt>
                <c:pt idx="776">
                  <c:v>1090.05</c:v>
                </c:pt>
                <c:pt idx="777">
                  <c:v>1100.6699999999998</c:v>
                </c:pt>
                <c:pt idx="778">
                  <c:v>1097.25</c:v>
                </c:pt>
                <c:pt idx="779">
                  <c:v>1064.1199999999999</c:v>
                </c:pt>
                <c:pt idx="780">
                  <c:v>1065.51</c:v>
                </c:pt>
                <c:pt idx="781">
                  <c:v>1060.06</c:v>
                </c:pt>
                <c:pt idx="782">
                  <c:v>1069.6799999999998</c:v>
                </c:pt>
                <c:pt idx="783">
                  <c:v>1067.0999999999999</c:v>
                </c:pt>
                <c:pt idx="784">
                  <c:v>1075.95</c:v>
                </c:pt>
                <c:pt idx="785">
                  <c:v>1079.1299999999999</c:v>
                </c:pt>
                <c:pt idx="786">
                  <c:v>1096.1399999999999</c:v>
                </c:pt>
                <c:pt idx="787">
                  <c:v>1099.03</c:v>
                </c:pt>
                <c:pt idx="788">
                  <c:v>1105.49</c:v>
                </c:pt>
                <c:pt idx="789">
                  <c:v>1110</c:v>
                </c:pt>
                <c:pt idx="790">
                  <c:v>1107.49</c:v>
                </c:pt>
                <c:pt idx="791">
                  <c:v>1095.8899999999999</c:v>
                </c:pt>
                <c:pt idx="792">
                  <c:v>1101.24</c:v>
                </c:pt>
                <c:pt idx="793">
                  <c:v>1103.0999999999999</c:v>
                </c:pt>
                <c:pt idx="794">
                  <c:v>1105.3599999999999</c:v>
                </c:pt>
                <c:pt idx="795">
                  <c:v>1117.01</c:v>
                </c:pt>
                <c:pt idx="796">
                  <c:v>1119.3599999999999</c:v>
                </c:pt>
                <c:pt idx="797">
                  <c:v>1119.1199999999999</c:v>
                </c:pt>
                <c:pt idx="798">
                  <c:v>1125.1199999999999</c:v>
                </c:pt>
                <c:pt idx="799">
                  <c:v>1138.4000000000001</c:v>
                </c:pt>
                <c:pt idx="800">
                  <c:v>1137.56</c:v>
                </c:pt>
                <c:pt idx="801">
                  <c:v>1140.22</c:v>
                </c:pt>
                <c:pt idx="802">
                  <c:v>1143.96</c:v>
                </c:pt>
                <c:pt idx="803">
                  <c:v>1151.71</c:v>
                </c:pt>
                <c:pt idx="804">
                  <c:v>1148.53</c:v>
                </c:pt>
                <c:pt idx="805">
                  <c:v>1150.83</c:v>
                </c:pt>
                <c:pt idx="806">
                  <c:v>1159.94</c:v>
                </c:pt>
                <c:pt idx="807">
                  <c:v>1166.1299999999999</c:v>
                </c:pt>
                <c:pt idx="808">
                  <c:v>1166.6799999999998</c:v>
                </c:pt>
                <c:pt idx="809">
                  <c:v>1157.25</c:v>
                </c:pt>
                <c:pt idx="810">
                  <c:v>1166.47</c:v>
                </c:pt>
                <c:pt idx="811">
                  <c:v>1172.7</c:v>
                </c:pt>
                <c:pt idx="812">
                  <c:v>1170.03</c:v>
                </c:pt>
                <c:pt idx="813">
                  <c:v>1167.58</c:v>
                </c:pt>
                <c:pt idx="814">
                  <c:v>1167.71</c:v>
                </c:pt>
                <c:pt idx="815">
                  <c:v>1173.75</c:v>
                </c:pt>
                <c:pt idx="816">
                  <c:v>1171.75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38144"/>
        <c:axId val="105250816"/>
      </c:lineChart>
      <c:dateAx>
        <c:axId val="105638144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105250816"/>
        <c:crosses val="autoZero"/>
        <c:auto val="1"/>
        <c:lblOffset val="100"/>
        <c:baseTimeUnit val="days"/>
        <c:majorUnit val="1"/>
        <c:majorTimeUnit val="years"/>
      </c:dateAx>
      <c:valAx>
        <c:axId val="10525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105638144"/>
        <c:crosses val="autoZero"/>
        <c:crossBetween val="between"/>
      </c:valAx>
      <c:spPr>
        <a:solidFill>
          <a:schemeClr val="bg1"/>
        </a:solidFill>
        <a:ln w="31750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Malkiel Portfolio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Sheet1!$Y$7:$Y$824</c:f>
              <c:numCache>
                <c:formatCode>m/d/yyyy</c:formatCode>
                <c:ptCount val="818"/>
                <c:pt idx="0">
                  <c:v>39085</c:v>
                </c:pt>
                <c:pt idx="1">
                  <c:v>39086</c:v>
                </c:pt>
                <c:pt idx="2">
                  <c:v>39087</c:v>
                </c:pt>
                <c:pt idx="3">
                  <c:v>39090</c:v>
                </c:pt>
                <c:pt idx="4">
                  <c:v>39091</c:v>
                </c:pt>
                <c:pt idx="5">
                  <c:v>39092</c:v>
                </c:pt>
                <c:pt idx="6">
                  <c:v>39093</c:v>
                </c:pt>
                <c:pt idx="7">
                  <c:v>39094</c:v>
                </c:pt>
                <c:pt idx="8">
                  <c:v>39098</c:v>
                </c:pt>
                <c:pt idx="9">
                  <c:v>39099</c:v>
                </c:pt>
                <c:pt idx="10">
                  <c:v>39100</c:v>
                </c:pt>
                <c:pt idx="11">
                  <c:v>39101</c:v>
                </c:pt>
                <c:pt idx="12">
                  <c:v>39104</c:v>
                </c:pt>
                <c:pt idx="13">
                  <c:v>39105</c:v>
                </c:pt>
                <c:pt idx="14">
                  <c:v>39106</c:v>
                </c:pt>
                <c:pt idx="15">
                  <c:v>39107</c:v>
                </c:pt>
                <c:pt idx="16">
                  <c:v>39108</c:v>
                </c:pt>
                <c:pt idx="17">
                  <c:v>39111</c:v>
                </c:pt>
                <c:pt idx="18">
                  <c:v>39112</c:v>
                </c:pt>
                <c:pt idx="19">
                  <c:v>39113</c:v>
                </c:pt>
                <c:pt idx="20">
                  <c:v>39114</c:v>
                </c:pt>
                <c:pt idx="21">
                  <c:v>39115</c:v>
                </c:pt>
                <c:pt idx="22">
                  <c:v>39118</c:v>
                </c:pt>
                <c:pt idx="23">
                  <c:v>39119</c:v>
                </c:pt>
                <c:pt idx="24">
                  <c:v>39120</c:v>
                </c:pt>
                <c:pt idx="25">
                  <c:v>39121</c:v>
                </c:pt>
                <c:pt idx="26">
                  <c:v>39122</c:v>
                </c:pt>
                <c:pt idx="27">
                  <c:v>39125</c:v>
                </c:pt>
                <c:pt idx="28">
                  <c:v>39126</c:v>
                </c:pt>
                <c:pt idx="29">
                  <c:v>39127</c:v>
                </c:pt>
                <c:pt idx="30">
                  <c:v>39128</c:v>
                </c:pt>
                <c:pt idx="31">
                  <c:v>39129</c:v>
                </c:pt>
                <c:pt idx="32">
                  <c:v>39133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39203</c:v>
                </c:pt>
                <c:pt idx="82">
                  <c:v>39204</c:v>
                </c:pt>
                <c:pt idx="83">
                  <c:v>39205</c:v>
                </c:pt>
                <c:pt idx="84">
                  <c:v>39206</c:v>
                </c:pt>
                <c:pt idx="85">
                  <c:v>39209</c:v>
                </c:pt>
                <c:pt idx="86">
                  <c:v>39210</c:v>
                </c:pt>
                <c:pt idx="87">
                  <c:v>39211</c:v>
                </c:pt>
                <c:pt idx="88">
                  <c:v>39212</c:v>
                </c:pt>
                <c:pt idx="89">
                  <c:v>39213</c:v>
                </c:pt>
                <c:pt idx="90">
                  <c:v>39216</c:v>
                </c:pt>
                <c:pt idx="91">
                  <c:v>39217</c:v>
                </c:pt>
                <c:pt idx="92">
                  <c:v>39218</c:v>
                </c:pt>
                <c:pt idx="93">
                  <c:v>39219</c:v>
                </c:pt>
                <c:pt idx="94">
                  <c:v>39220</c:v>
                </c:pt>
                <c:pt idx="95">
                  <c:v>39223</c:v>
                </c:pt>
                <c:pt idx="96">
                  <c:v>39224</c:v>
                </c:pt>
                <c:pt idx="97">
                  <c:v>39225</c:v>
                </c:pt>
                <c:pt idx="98">
                  <c:v>39226</c:v>
                </c:pt>
                <c:pt idx="99">
                  <c:v>39227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39240</c:v>
                </c:pt>
                <c:pt idx="108">
                  <c:v>39241</c:v>
                </c:pt>
                <c:pt idx="109">
                  <c:v>39244</c:v>
                </c:pt>
                <c:pt idx="110">
                  <c:v>39245</c:v>
                </c:pt>
                <c:pt idx="111">
                  <c:v>39246</c:v>
                </c:pt>
                <c:pt idx="112">
                  <c:v>39247</c:v>
                </c:pt>
                <c:pt idx="113">
                  <c:v>39248</c:v>
                </c:pt>
                <c:pt idx="114">
                  <c:v>39251</c:v>
                </c:pt>
                <c:pt idx="115">
                  <c:v>39252</c:v>
                </c:pt>
                <c:pt idx="116">
                  <c:v>39253</c:v>
                </c:pt>
                <c:pt idx="117">
                  <c:v>39254</c:v>
                </c:pt>
                <c:pt idx="118">
                  <c:v>39255</c:v>
                </c:pt>
                <c:pt idx="119">
                  <c:v>39258</c:v>
                </c:pt>
                <c:pt idx="120">
                  <c:v>39259</c:v>
                </c:pt>
                <c:pt idx="121">
                  <c:v>39260</c:v>
                </c:pt>
                <c:pt idx="122">
                  <c:v>39261</c:v>
                </c:pt>
                <c:pt idx="123">
                  <c:v>39262</c:v>
                </c:pt>
                <c:pt idx="124">
                  <c:v>39265</c:v>
                </c:pt>
                <c:pt idx="125">
                  <c:v>39266</c:v>
                </c:pt>
                <c:pt idx="126">
                  <c:v>39268</c:v>
                </c:pt>
                <c:pt idx="127">
                  <c:v>39269</c:v>
                </c:pt>
                <c:pt idx="128">
                  <c:v>39272</c:v>
                </c:pt>
                <c:pt idx="129">
                  <c:v>39273</c:v>
                </c:pt>
                <c:pt idx="130">
                  <c:v>39274</c:v>
                </c:pt>
                <c:pt idx="131">
                  <c:v>39275</c:v>
                </c:pt>
                <c:pt idx="132">
                  <c:v>39276</c:v>
                </c:pt>
                <c:pt idx="133">
                  <c:v>39279</c:v>
                </c:pt>
                <c:pt idx="134">
                  <c:v>39280</c:v>
                </c:pt>
                <c:pt idx="135">
                  <c:v>39281</c:v>
                </c:pt>
                <c:pt idx="136">
                  <c:v>39282</c:v>
                </c:pt>
                <c:pt idx="137">
                  <c:v>39283</c:v>
                </c:pt>
                <c:pt idx="138">
                  <c:v>39286</c:v>
                </c:pt>
                <c:pt idx="139">
                  <c:v>39287</c:v>
                </c:pt>
                <c:pt idx="140">
                  <c:v>39288</c:v>
                </c:pt>
                <c:pt idx="141">
                  <c:v>39289</c:v>
                </c:pt>
                <c:pt idx="142">
                  <c:v>39290</c:v>
                </c:pt>
                <c:pt idx="143">
                  <c:v>39293</c:v>
                </c:pt>
                <c:pt idx="144">
                  <c:v>39294</c:v>
                </c:pt>
                <c:pt idx="145">
                  <c:v>39295</c:v>
                </c:pt>
                <c:pt idx="146">
                  <c:v>39296</c:v>
                </c:pt>
                <c:pt idx="147">
                  <c:v>39297</c:v>
                </c:pt>
                <c:pt idx="148">
                  <c:v>39300</c:v>
                </c:pt>
                <c:pt idx="149">
                  <c:v>39301</c:v>
                </c:pt>
                <c:pt idx="150">
                  <c:v>39302</c:v>
                </c:pt>
                <c:pt idx="151">
                  <c:v>39303</c:v>
                </c:pt>
                <c:pt idx="152">
                  <c:v>39304</c:v>
                </c:pt>
                <c:pt idx="153">
                  <c:v>39307</c:v>
                </c:pt>
                <c:pt idx="154">
                  <c:v>39308</c:v>
                </c:pt>
                <c:pt idx="155">
                  <c:v>39309</c:v>
                </c:pt>
                <c:pt idx="156">
                  <c:v>39310</c:v>
                </c:pt>
                <c:pt idx="157">
                  <c:v>39311</c:v>
                </c:pt>
                <c:pt idx="158">
                  <c:v>39314</c:v>
                </c:pt>
                <c:pt idx="159">
                  <c:v>39315</c:v>
                </c:pt>
                <c:pt idx="160">
                  <c:v>39316</c:v>
                </c:pt>
                <c:pt idx="161">
                  <c:v>39317</c:v>
                </c:pt>
                <c:pt idx="162">
                  <c:v>39318</c:v>
                </c:pt>
                <c:pt idx="163">
                  <c:v>39321</c:v>
                </c:pt>
                <c:pt idx="164">
                  <c:v>39322</c:v>
                </c:pt>
                <c:pt idx="165">
                  <c:v>39323</c:v>
                </c:pt>
                <c:pt idx="166">
                  <c:v>39324</c:v>
                </c:pt>
                <c:pt idx="167">
                  <c:v>39325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39332</c:v>
                </c:pt>
                <c:pt idx="172">
                  <c:v>39335</c:v>
                </c:pt>
                <c:pt idx="173">
                  <c:v>39336</c:v>
                </c:pt>
                <c:pt idx="174">
                  <c:v>39337</c:v>
                </c:pt>
                <c:pt idx="175">
                  <c:v>39338</c:v>
                </c:pt>
                <c:pt idx="176">
                  <c:v>39339</c:v>
                </c:pt>
                <c:pt idx="177">
                  <c:v>39342</c:v>
                </c:pt>
                <c:pt idx="178">
                  <c:v>39343</c:v>
                </c:pt>
                <c:pt idx="179">
                  <c:v>39344</c:v>
                </c:pt>
                <c:pt idx="180">
                  <c:v>39345</c:v>
                </c:pt>
                <c:pt idx="181">
                  <c:v>39346</c:v>
                </c:pt>
                <c:pt idx="182">
                  <c:v>39349</c:v>
                </c:pt>
                <c:pt idx="183">
                  <c:v>39350</c:v>
                </c:pt>
                <c:pt idx="184">
                  <c:v>39351</c:v>
                </c:pt>
                <c:pt idx="185">
                  <c:v>39352</c:v>
                </c:pt>
                <c:pt idx="186">
                  <c:v>39353</c:v>
                </c:pt>
                <c:pt idx="187">
                  <c:v>39356</c:v>
                </c:pt>
                <c:pt idx="188">
                  <c:v>39357</c:v>
                </c:pt>
                <c:pt idx="189">
                  <c:v>39358</c:v>
                </c:pt>
                <c:pt idx="190">
                  <c:v>39359</c:v>
                </c:pt>
                <c:pt idx="191">
                  <c:v>39360</c:v>
                </c:pt>
                <c:pt idx="192">
                  <c:v>39363</c:v>
                </c:pt>
                <c:pt idx="193">
                  <c:v>39364</c:v>
                </c:pt>
                <c:pt idx="194">
                  <c:v>39365</c:v>
                </c:pt>
                <c:pt idx="195">
                  <c:v>39366</c:v>
                </c:pt>
                <c:pt idx="196">
                  <c:v>39367</c:v>
                </c:pt>
                <c:pt idx="197">
                  <c:v>39370</c:v>
                </c:pt>
                <c:pt idx="198">
                  <c:v>39371</c:v>
                </c:pt>
                <c:pt idx="199">
                  <c:v>39372</c:v>
                </c:pt>
                <c:pt idx="200">
                  <c:v>39373</c:v>
                </c:pt>
                <c:pt idx="201">
                  <c:v>39374</c:v>
                </c:pt>
                <c:pt idx="202">
                  <c:v>39377</c:v>
                </c:pt>
                <c:pt idx="203">
                  <c:v>39378</c:v>
                </c:pt>
                <c:pt idx="204">
                  <c:v>39379</c:v>
                </c:pt>
                <c:pt idx="205">
                  <c:v>39380</c:v>
                </c:pt>
                <c:pt idx="206">
                  <c:v>39381</c:v>
                </c:pt>
                <c:pt idx="207">
                  <c:v>39384</c:v>
                </c:pt>
                <c:pt idx="208">
                  <c:v>39385</c:v>
                </c:pt>
                <c:pt idx="209">
                  <c:v>39386</c:v>
                </c:pt>
                <c:pt idx="210">
                  <c:v>39387</c:v>
                </c:pt>
                <c:pt idx="211">
                  <c:v>39388</c:v>
                </c:pt>
                <c:pt idx="212">
                  <c:v>39391</c:v>
                </c:pt>
                <c:pt idx="213">
                  <c:v>39392</c:v>
                </c:pt>
                <c:pt idx="214">
                  <c:v>39393</c:v>
                </c:pt>
                <c:pt idx="215">
                  <c:v>39394</c:v>
                </c:pt>
                <c:pt idx="216">
                  <c:v>39395</c:v>
                </c:pt>
                <c:pt idx="217">
                  <c:v>39398</c:v>
                </c:pt>
                <c:pt idx="218">
                  <c:v>39399</c:v>
                </c:pt>
                <c:pt idx="219">
                  <c:v>39400</c:v>
                </c:pt>
                <c:pt idx="220">
                  <c:v>39401</c:v>
                </c:pt>
                <c:pt idx="221">
                  <c:v>39402</c:v>
                </c:pt>
                <c:pt idx="222">
                  <c:v>39405</c:v>
                </c:pt>
                <c:pt idx="223">
                  <c:v>39406</c:v>
                </c:pt>
                <c:pt idx="224">
                  <c:v>39407</c:v>
                </c:pt>
                <c:pt idx="225">
                  <c:v>39409</c:v>
                </c:pt>
                <c:pt idx="226">
                  <c:v>39412</c:v>
                </c:pt>
                <c:pt idx="227">
                  <c:v>39413</c:v>
                </c:pt>
                <c:pt idx="228">
                  <c:v>39414</c:v>
                </c:pt>
                <c:pt idx="229">
                  <c:v>39415</c:v>
                </c:pt>
                <c:pt idx="230">
                  <c:v>39416</c:v>
                </c:pt>
                <c:pt idx="231">
                  <c:v>39419</c:v>
                </c:pt>
                <c:pt idx="232">
                  <c:v>39420</c:v>
                </c:pt>
                <c:pt idx="233">
                  <c:v>39421</c:v>
                </c:pt>
                <c:pt idx="234">
                  <c:v>39422</c:v>
                </c:pt>
                <c:pt idx="235">
                  <c:v>39423</c:v>
                </c:pt>
                <c:pt idx="236">
                  <c:v>39426</c:v>
                </c:pt>
                <c:pt idx="237">
                  <c:v>39427</c:v>
                </c:pt>
                <c:pt idx="238">
                  <c:v>39428</c:v>
                </c:pt>
                <c:pt idx="239">
                  <c:v>39429</c:v>
                </c:pt>
                <c:pt idx="240">
                  <c:v>39430</c:v>
                </c:pt>
                <c:pt idx="241">
                  <c:v>39433</c:v>
                </c:pt>
                <c:pt idx="242">
                  <c:v>39434</c:v>
                </c:pt>
                <c:pt idx="243">
                  <c:v>39435</c:v>
                </c:pt>
                <c:pt idx="244">
                  <c:v>39436</c:v>
                </c:pt>
                <c:pt idx="245">
                  <c:v>39437</c:v>
                </c:pt>
                <c:pt idx="246">
                  <c:v>39440</c:v>
                </c:pt>
                <c:pt idx="247">
                  <c:v>39442</c:v>
                </c:pt>
                <c:pt idx="248">
                  <c:v>39443</c:v>
                </c:pt>
                <c:pt idx="249">
                  <c:v>39444</c:v>
                </c:pt>
                <c:pt idx="250">
                  <c:v>39447</c:v>
                </c:pt>
                <c:pt idx="251">
                  <c:v>39449</c:v>
                </c:pt>
                <c:pt idx="252">
                  <c:v>39450</c:v>
                </c:pt>
                <c:pt idx="253">
                  <c:v>39451</c:v>
                </c:pt>
                <c:pt idx="254">
                  <c:v>39454</c:v>
                </c:pt>
                <c:pt idx="255">
                  <c:v>39455</c:v>
                </c:pt>
                <c:pt idx="256">
                  <c:v>39456</c:v>
                </c:pt>
                <c:pt idx="257">
                  <c:v>39457</c:v>
                </c:pt>
                <c:pt idx="258">
                  <c:v>39458</c:v>
                </c:pt>
                <c:pt idx="259">
                  <c:v>39461</c:v>
                </c:pt>
                <c:pt idx="260">
                  <c:v>39462</c:v>
                </c:pt>
                <c:pt idx="261">
                  <c:v>39463</c:v>
                </c:pt>
                <c:pt idx="262">
                  <c:v>39464</c:v>
                </c:pt>
                <c:pt idx="263">
                  <c:v>39465</c:v>
                </c:pt>
                <c:pt idx="264">
                  <c:v>39469</c:v>
                </c:pt>
                <c:pt idx="265">
                  <c:v>39470</c:v>
                </c:pt>
                <c:pt idx="266">
                  <c:v>39471</c:v>
                </c:pt>
                <c:pt idx="267">
                  <c:v>39472</c:v>
                </c:pt>
                <c:pt idx="268">
                  <c:v>39475</c:v>
                </c:pt>
                <c:pt idx="269">
                  <c:v>39476</c:v>
                </c:pt>
                <c:pt idx="270">
                  <c:v>39477</c:v>
                </c:pt>
                <c:pt idx="271">
                  <c:v>39478</c:v>
                </c:pt>
                <c:pt idx="272">
                  <c:v>39479</c:v>
                </c:pt>
                <c:pt idx="273">
                  <c:v>39482</c:v>
                </c:pt>
                <c:pt idx="274">
                  <c:v>39483</c:v>
                </c:pt>
                <c:pt idx="275">
                  <c:v>39484</c:v>
                </c:pt>
                <c:pt idx="276">
                  <c:v>39485</c:v>
                </c:pt>
                <c:pt idx="277">
                  <c:v>39486</c:v>
                </c:pt>
                <c:pt idx="278">
                  <c:v>39489</c:v>
                </c:pt>
                <c:pt idx="279">
                  <c:v>39490</c:v>
                </c:pt>
                <c:pt idx="280">
                  <c:v>39491</c:v>
                </c:pt>
                <c:pt idx="281">
                  <c:v>39492</c:v>
                </c:pt>
                <c:pt idx="282">
                  <c:v>39493</c:v>
                </c:pt>
                <c:pt idx="283">
                  <c:v>39497</c:v>
                </c:pt>
                <c:pt idx="284">
                  <c:v>39498</c:v>
                </c:pt>
                <c:pt idx="285">
                  <c:v>39499</c:v>
                </c:pt>
                <c:pt idx="286">
                  <c:v>39500</c:v>
                </c:pt>
                <c:pt idx="287">
                  <c:v>39503</c:v>
                </c:pt>
                <c:pt idx="288">
                  <c:v>39504</c:v>
                </c:pt>
                <c:pt idx="289">
                  <c:v>39505</c:v>
                </c:pt>
                <c:pt idx="290">
                  <c:v>39506</c:v>
                </c:pt>
                <c:pt idx="291">
                  <c:v>39507</c:v>
                </c:pt>
                <c:pt idx="292">
                  <c:v>39510</c:v>
                </c:pt>
                <c:pt idx="293">
                  <c:v>39511</c:v>
                </c:pt>
                <c:pt idx="294">
                  <c:v>39512</c:v>
                </c:pt>
                <c:pt idx="295">
                  <c:v>39513</c:v>
                </c:pt>
                <c:pt idx="296">
                  <c:v>39514</c:v>
                </c:pt>
                <c:pt idx="297">
                  <c:v>39517</c:v>
                </c:pt>
                <c:pt idx="298">
                  <c:v>39518</c:v>
                </c:pt>
                <c:pt idx="299">
                  <c:v>39519</c:v>
                </c:pt>
                <c:pt idx="300">
                  <c:v>39520</c:v>
                </c:pt>
                <c:pt idx="301">
                  <c:v>39521</c:v>
                </c:pt>
                <c:pt idx="302">
                  <c:v>39524</c:v>
                </c:pt>
                <c:pt idx="303">
                  <c:v>39525</c:v>
                </c:pt>
                <c:pt idx="304">
                  <c:v>39526</c:v>
                </c:pt>
                <c:pt idx="305">
                  <c:v>39527</c:v>
                </c:pt>
                <c:pt idx="306">
                  <c:v>39531</c:v>
                </c:pt>
                <c:pt idx="307">
                  <c:v>39532</c:v>
                </c:pt>
                <c:pt idx="308">
                  <c:v>39533</c:v>
                </c:pt>
                <c:pt idx="309">
                  <c:v>39534</c:v>
                </c:pt>
                <c:pt idx="310">
                  <c:v>39535</c:v>
                </c:pt>
                <c:pt idx="311">
                  <c:v>39538</c:v>
                </c:pt>
                <c:pt idx="312">
                  <c:v>39539</c:v>
                </c:pt>
                <c:pt idx="313">
                  <c:v>39540</c:v>
                </c:pt>
                <c:pt idx="314">
                  <c:v>39541</c:v>
                </c:pt>
                <c:pt idx="315">
                  <c:v>39542</c:v>
                </c:pt>
                <c:pt idx="316">
                  <c:v>39545</c:v>
                </c:pt>
                <c:pt idx="317">
                  <c:v>39546</c:v>
                </c:pt>
                <c:pt idx="318">
                  <c:v>39547</c:v>
                </c:pt>
                <c:pt idx="319">
                  <c:v>39548</c:v>
                </c:pt>
                <c:pt idx="320">
                  <c:v>39549</c:v>
                </c:pt>
                <c:pt idx="321">
                  <c:v>39552</c:v>
                </c:pt>
                <c:pt idx="322">
                  <c:v>39553</c:v>
                </c:pt>
                <c:pt idx="323">
                  <c:v>39554</c:v>
                </c:pt>
                <c:pt idx="324">
                  <c:v>39555</c:v>
                </c:pt>
                <c:pt idx="325">
                  <c:v>39556</c:v>
                </c:pt>
                <c:pt idx="326">
                  <c:v>39559</c:v>
                </c:pt>
                <c:pt idx="327">
                  <c:v>39560</c:v>
                </c:pt>
                <c:pt idx="328">
                  <c:v>39561</c:v>
                </c:pt>
                <c:pt idx="329">
                  <c:v>39562</c:v>
                </c:pt>
                <c:pt idx="330">
                  <c:v>39563</c:v>
                </c:pt>
                <c:pt idx="331">
                  <c:v>39566</c:v>
                </c:pt>
                <c:pt idx="332">
                  <c:v>39567</c:v>
                </c:pt>
                <c:pt idx="333">
                  <c:v>39568</c:v>
                </c:pt>
                <c:pt idx="334">
                  <c:v>39569</c:v>
                </c:pt>
                <c:pt idx="335">
                  <c:v>39570</c:v>
                </c:pt>
                <c:pt idx="336">
                  <c:v>39573</c:v>
                </c:pt>
                <c:pt idx="337">
                  <c:v>39574</c:v>
                </c:pt>
                <c:pt idx="338">
                  <c:v>39575</c:v>
                </c:pt>
                <c:pt idx="339">
                  <c:v>39576</c:v>
                </c:pt>
                <c:pt idx="340">
                  <c:v>39577</c:v>
                </c:pt>
                <c:pt idx="341">
                  <c:v>39580</c:v>
                </c:pt>
                <c:pt idx="342">
                  <c:v>39581</c:v>
                </c:pt>
                <c:pt idx="343">
                  <c:v>39582</c:v>
                </c:pt>
                <c:pt idx="344">
                  <c:v>39583</c:v>
                </c:pt>
                <c:pt idx="345">
                  <c:v>39584</c:v>
                </c:pt>
                <c:pt idx="346">
                  <c:v>39587</c:v>
                </c:pt>
                <c:pt idx="347">
                  <c:v>39588</c:v>
                </c:pt>
                <c:pt idx="348">
                  <c:v>39589</c:v>
                </c:pt>
                <c:pt idx="349">
                  <c:v>39590</c:v>
                </c:pt>
                <c:pt idx="350">
                  <c:v>39591</c:v>
                </c:pt>
                <c:pt idx="351">
                  <c:v>39595</c:v>
                </c:pt>
                <c:pt idx="352">
                  <c:v>39596</c:v>
                </c:pt>
                <c:pt idx="353">
                  <c:v>39597</c:v>
                </c:pt>
                <c:pt idx="354">
                  <c:v>39598</c:v>
                </c:pt>
                <c:pt idx="355">
                  <c:v>39601</c:v>
                </c:pt>
                <c:pt idx="356">
                  <c:v>39602</c:v>
                </c:pt>
                <c:pt idx="357">
                  <c:v>39603</c:v>
                </c:pt>
                <c:pt idx="358">
                  <c:v>39604</c:v>
                </c:pt>
                <c:pt idx="359">
                  <c:v>39605</c:v>
                </c:pt>
                <c:pt idx="360">
                  <c:v>39608</c:v>
                </c:pt>
                <c:pt idx="361">
                  <c:v>39609</c:v>
                </c:pt>
                <c:pt idx="362">
                  <c:v>39610</c:v>
                </c:pt>
                <c:pt idx="363">
                  <c:v>39611</c:v>
                </c:pt>
                <c:pt idx="364">
                  <c:v>39612</c:v>
                </c:pt>
                <c:pt idx="365">
                  <c:v>39615</c:v>
                </c:pt>
                <c:pt idx="366">
                  <c:v>39616</c:v>
                </c:pt>
                <c:pt idx="367">
                  <c:v>39617</c:v>
                </c:pt>
                <c:pt idx="368">
                  <c:v>39618</c:v>
                </c:pt>
                <c:pt idx="369">
                  <c:v>39619</c:v>
                </c:pt>
                <c:pt idx="370">
                  <c:v>39622</c:v>
                </c:pt>
                <c:pt idx="371">
                  <c:v>39623</c:v>
                </c:pt>
                <c:pt idx="372">
                  <c:v>39624</c:v>
                </c:pt>
                <c:pt idx="373">
                  <c:v>39625</c:v>
                </c:pt>
                <c:pt idx="374">
                  <c:v>39626</c:v>
                </c:pt>
                <c:pt idx="375">
                  <c:v>39629</c:v>
                </c:pt>
                <c:pt idx="376">
                  <c:v>39630</c:v>
                </c:pt>
                <c:pt idx="377">
                  <c:v>39631</c:v>
                </c:pt>
                <c:pt idx="378">
                  <c:v>39632</c:v>
                </c:pt>
                <c:pt idx="379">
                  <c:v>39636</c:v>
                </c:pt>
                <c:pt idx="380">
                  <c:v>39637</c:v>
                </c:pt>
                <c:pt idx="381">
                  <c:v>39638</c:v>
                </c:pt>
                <c:pt idx="382">
                  <c:v>39639</c:v>
                </c:pt>
                <c:pt idx="383">
                  <c:v>39640</c:v>
                </c:pt>
                <c:pt idx="384">
                  <c:v>39643</c:v>
                </c:pt>
                <c:pt idx="385">
                  <c:v>39644</c:v>
                </c:pt>
                <c:pt idx="386">
                  <c:v>39645</c:v>
                </c:pt>
                <c:pt idx="387">
                  <c:v>39646</c:v>
                </c:pt>
                <c:pt idx="388">
                  <c:v>39647</c:v>
                </c:pt>
                <c:pt idx="389">
                  <c:v>39650</c:v>
                </c:pt>
                <c:pt idx="390">
                  <c:v>39651</c:v>
                </c:pt>
                <c:pt idx="391">
                  <c:v>39652</c:v>
                </c:pt>
                <c:pt idx="392">
                  <c:v>39653</c:v>
                </c:pt>
                <c:pt idx="393">
                  <c:v>39654</c:v>
                </c:pt>
                <c:pt idx="394">
                  <c:v>39657</c:v>
                </c:pt>
                <c:pt idx="395">
                  <c:v>39658</c:v>
                </c:pt>
                <c:pt idx="396">
                  <c:v>39659</c:v>
                </c:pt>
                <c:pt idx="397">
                  <c:v>39660</c:v>
                </c:pt>
                <c:pt idx="398">
                  <c:v>39661</c:v>
                </c:pt>
                <c:pt idx="399">
                  <c:v>39664</c:v>
                </c:pt>
                <c:pt idx="400">
                  <c:v>39665</c:v>
                </c:pt>
                <c:pt idx="401">
                  <c:v>39666</c:v>
                </c:pt>
                <c:pt idx="402">
                  <c:v>39667</c:v>
                </c:pt>
                <c:pt idx="403">
                  <c:v>39668</c:v>
                </c:pt>
                <c:pt idx="404">
                  <c:v>39671</c:v>
                </c:pt>
                <c:pt idx="405">
                  <c:v>39672</c:v>
                </c:pt>
                <c:pt idx="406">
                  <c:v>39673</c:v>
                </c:pt>
                <c:pt idx="407">
                  <c:v>39674</c:v>
                </c:pt>
                <c:pt idx="408">
                  <c:v>39675</c:v>
                </c:pt>
                <c:pt idx="409">
                  <c:v>39678</c:v>
                </c:pt>
                <c:pt idx="410">
                  <c:v>39679</c:v>
                </c:pt>
                <c:pt idx="411">
                  <c:v>39680</c:v>
                </c:pt>
                <c:pt idx="412">
                  <c:v>39681</c:v>
                </c:pt>
                <c:pt idx="413">
                  <c:v>39682</c:v>
                </c:pt>
                <c:pt idx="414">
                  <c:v>39685</c:v>
                </c:pt>
                <c:pt idx="415">
                  <c:v>39686</c:v>
                </c:pt>
                <c:pt idx="416">
                  <c:v>39687</c:v>
                </c:pt>
                <c:pt idx="417">
                  <c:v>39688</c:v>
                </c:pt>
                <c:pt idx="418">
                  <c:v>39689</c:v>
                </c:pt>
                <c:pt idx="419">
                  <c:v>39693</c:v>
                </c:pt>
                <c:pt idx="420">
                  <c:v>39694</c:v>
                </c:pt>
                <c:pt idx="421">
                  <c:v>39695</c:v>
                </c:pt>
                <c:pt idx="422">
                  <c:v>39696</c:v>
                </c:pt>
                <c:pt idx="423">
                  <c:v>39699</c:v>
                </c:pt>
                <c:pt idx="424">
                  <c:v>39700</c:v>
                </c:pt>
                <c:pt idx="425">
                  <c:v>39701</c:v>
                </c:pt>
                <c:pt idx="426">
                  <c:v>39702</c:v>
                </c:pt>
                <c:pt idx="427">
                  <c:v>39703</c:v>
                </c:pt>
                <c:pt idx="428">
                  <c:v>39706</c:v>
                </c:pt>
                <c:pt idx="429">
                  <c:v>39707</c:v>
                </c:pt>
                <c:pt idx="430">
                  <c:v>39708</c:v>
                </c:pt>
                <c:pt idx="431">
                  <c:v>39709</c:v>
                </c:pt>
                <c:pt idx="432">
                  <c:v>39710</c:v>
                </c:pt>
                <c:pt idx="433">
                  <c:v>39713</c:v>
                </c:pt>
                <c:pt idx="434">
                  <c:v>39714</c:v>
                </c:pt>
                <c:pt idx="435">
                  <c:v>39715</c:v>
                </c:pt>
                <c:pt idx="436">
                  <c:v>39716</c:v>
                </c:pt>
                <c:pt idx="437">
                  <c:v>39717</c:v>
                </c:pt>
                <c:pt idx="438">
                  <c:v>39720</c:v>
                </c:pt>
                <c:pt idx="439">
                  <c:v>39721</c:v>
                </c:pt>
                <c:pt idx="440">
                  <c:v>39722</c:v>
                </c:pt>
                <c:pt idx="441">
                  <c:v>39723</c:v>
                </c:pt>
                <c:pt idx="442">
                  <c:v>39724</c:v>
                </c:pt>
                <c:pt idx="443">
                  <c:v>39727</c:v>
                </c:pt>
                <c:pt idx="444">
                  <c:v>39728</c:v>
                </c:pt>
                <c:pt idx="445">
                  <c:v>39729</c:v>
                </c:pt>
                <c:pt idx="446">
                  <c:v>39730</c:v>
                </c:pt>
                <c:pt idx="447">
                  <c:v>39731</c:v>
                </c:pt>
                <c:pt idx="448">
                  <c:v>39734</c:v>
                </c:pt>
                <c:pt idx="449">
                  <c:v>39735</c:v>
                </c:pt>
                <c:pt idx="450">
                  <c:v>39736</c:v>
                </c:pt>
                <c:pt idx="451">
                  <c:v>39737</c:v>
                </c:pt>
                <c:pt idx="452">
                  <c:v>39738</c:v>
                </c:pt>
                <c:pt idx="453">
                  <c:v>39741</c:v>
                </c:pt>
                <c:pt idx="454">
                  <c:v>39742</c:v>
                </c:pt>
                <c:pt idx="455">
                  <c:v>39743</c:v>
                </c:pt>
                <c:pt idx="456">
                  <c:v>39744</c:v>
                </c:pt>
                <c:pt idx="457">
                  <c:v>39745</c:v>
                </c:pt>
                <c:pt idx="458">
                  <c:v>39748</c:v>
                </c:pt>
                <c:pt idx="459">
                  <c:v>39749</c:v>
                </c:pt>
                <c:pt idx="460">
                  <c:v>39750</c:v>
                </c:pt>
                <c:pt idx="461">
                  <c:v>39751</c:v>
                </c:pt>
                <c:pt idx="462">
                  <c:v>39752</c:v>
                </c:pt>
                <c:pt idx="463">
                  <c:v>39755</c:v>
                </c:pt>
                <c:pt idx="464">
                  <c:v>39756</c:v>
                </c:pt>
                <c:pt idx="465">
                  <c:v>39757</c:v>
                </c:pt>
                <c:pt idx="466">
                  <c:v>39758</c:v>
                </c:pt>
                <c:pt idx="467">
                  <c:v>39759</c:v>
                </c:pt>
                <c:pt idx="468">
                  <c:v>39762</c:v>
                </c:pt>
                <c:pt idx="469">
                  <c:v>39763</c:v>
                </c:pt>
                <c:pt idx="470">
                  <c:v>39764</c:v>
                </c:pt>
                <c:pt idx="471">
                  <c:v>39765</c:v>
                </c:pt>
                <c:pt idx="472">
                  <c:v>39766</c:v>
                </c:pt>
                <c:pt idx="473">
                  <c:v>39769</c:v>
                </c:pt>
                <c:pt idx="474">
                  <c:v>39770</c:v>
                </c:pt>
                <c:pt idx="475">
                  <c:v>39771</c:v>
                </c:pt>
                <c:pt idx="476">
                  <c:v>39772</c:v>
                </c:pt>
                <c:pt idx="477">
                  <c:v>39773</c:v>
                </c:pt>
                <c:pt idx="478">
                  <c:v>39776</c:v>
                </c:pt>
                <c:pt idx="479">
                  <c:v>39777</c:v>
                </c:pt>
                <c:pt idx="480">
                  <c:v>39778</c:v>
                </c:pt>
                <c:pt idx="481">
                  <c:v>39780</c:v>
                </c:pt>
                <c:pt idx="482">
                  <c:v>39783</c:v>
                </c:pt>
                <c:pt idx="483">
                  <c:v>39784</c:v>
                </c:pt>
                <c:pt idx="484">
                  <c:v>39785</c:v>
                </c:pt>
                <c:pt idx="485">
                  <c:v>39786</c:v>
                </c:pt>
                <c:pt idx="486">
                  <c:v>39787</c:v>
                </c:pt>
                <c:pt idx="487">
                  <c:v>39790</c:v>
                </c:pt>
                <c:pt idx="488">
                  <c:v>39791</c:v>
                </c:pt>
                <c:pt idx="489">
                  <c:v>39792</c:v>
                </c:pt>
                <c:pt idx="490">
                  <c:v>39793</c:v>
                </c:pt>
                <c:pt idx="491">
                  <c:v>39794</c:v>
                </c:pt>
                <c:pt idx="492">
                  <c:v>39797</c:v>
                </c:pt>
                <c:pt idx="493">
                  <c:v>39798</c:v>
                </c:pt>
                <c:pt idx="494">
                  <c:v>39799</c:v>
                </c:pt>
                <c:pt idx="495">
                  <c:v>39800</c:v>
                </c:pt>
                <c:pt idx="496">
                  <c:v>39801</c:v>
                </c:pt>
                <c:pt idx="497">
                  <c:v>39804</c:v>
                </c:pt>
                <c:pt idx="498">
                  <c:v>39805</c:v>
                </c:pt>
                <c:pt idx="499">
                  <c:v>39806</c:v>
                </c:pt>
                <c:pt idx="500">
                  <c:v>39808</c:v>
                </c:pt>
                <c:pt idx="501">
                  <c:v>39811</c:v>
                </c:pt>
                <c:pt idx="502">
                  <c:v>39812</c:v>
                </c:pt>
                <c:pt idx="503">
                  <c:v>39813</c:v>
                </c:pt>
                <c:pt idx="504">
                  <c:v>39815</c:v>
                </c:pt>
                <c:pt idx="505">
                  <c:v>39818</c:v>
                </c:pt>
                <c:pt idx="506">
                  <c:v>39819</c:v>
                </c:pt>
                <c:pt idx="507">
                  <c:v>39820</c:v>
                </c:pt>
                <c:pt idx="508">
                  <c:v>39821</c:v>
                </c:pt>
                <c:pt idx="509">
                  <c:v>39822</c:v>
                </c:pt>
                <c:pt idx="510">
                  <c:v>39825</c:v>
                </c:pt>
                <c:pt idx="511">
                  <c:v>39826</c:v>
                </c:pt>
                <c:pt idx="512">
                  <c:v>39827</c:v>
                </c:pt>
                <c:pt idx="513">
                  <c:v>39828</c:v>
                </c:pt>
                <c:pt idx="514">
                  <c:v>39829</c:v>
                </c:pt>
                <c:pt idx="515">
                  <c:v>39833</c:v>
                </c:pt>
                <c:pt idx="516">
                  <c:v>39834</c:v>
                </c:pt>
                <c:pt idx="517">
                  <c:v>39835</c:v>
                </c:pt>
                <c:pt idx="518">
                  <c:v>39836</c:v>
                </c:pt>
                <c:pt idx="519">
                  <c:v>39839</c:v>
                </c:pt>
                <c:pt idx="520">
                  <c:v>39840</c:v>
                </c:pt>
                <c:pt idx="521">
                  <c:v>39841</c:v>
                </c:pt>
                <c:pt idx="522">
                  <c:v>39842</c:v>
                </c:pt>
                <c:pt idx="523">
                  <c:v>39843</c:v>
                </c:pt>
                <c:pt idx="524">
                  <c:v>39846</c:v>
                </c:pt>
                <c:pt idx="525">
                  <c:v>39847</c:v>
                </c:pt>
                <c:pt idx="526">
                  <c:v>39848</c:v>
                </c:pt>
                <c:pt idx="527">
                  <c:v>39849</c:v>
                </c:pt>
                <c:pt idx="528">
                  <c:v>39850</c:v>
                </c:pt>
                <c:pt idx="529">
                  <c:v>39853</c:v>
                </c:pt>
                <c:pt idx="530">
                  <c:v>39854</c:v>
                </c:pt>
                <c:pt idx="531">
                  <c:v>39855</c:v>
                </c:pt>
                <c:pt idx="532">
                  <c:v>39856</c:v>
                </c:pt>
                <c:pt idx="533">
                  <c:v>39857</c:v>
                </c:pt>
                <c:pt idx="534">
                  <c:v>39861</c:v>
                </c:pt>
                <c:pt idx="535">
                  <c:v>39862</c:v>
                </c:pt>
                <c:pt idx="536">
                  <c:v>39863</c:v>
                </c:pt>
                <c:pt idx="537">
                  <c:v>39864</c:v>
                </c:pt>
                <c:pt idx="538">
                  <c:v>39867</c:v>
                </c:pt>
                <c:pt idx="539">
                  <c:v>39868</c:v>
                </c:pt>
                <c:pt idx="540">
                  <c:v>39869</c:v>
                </c:pt>
                <c:pt idx="541">
                  <c:v>39870</c:v>
                </c:pt>
                <c:pt idx="542">
                  <c:v>39871</c:v>
                </c:pt>
                <c:pt idx="543">
                  <c:v>39874</c:v>
                </c:pt>
                <c:pt idx="544">
                  <c:v>39875</c:v>
                </c:pt>
                <c:pt idx="545">
                  <c:v>39876</c:v>
                </c:pt>
                <c:pt idx="546">
                  <c:v>39877</c:v>
                </c:pt>
                <c:pt idx="547">
                  <c:v>39878</c:v>
                </c:pt>
                <c:pt idx="548">
                  <c:v>39881</c:v>
                </c:pt>
                <c:pt idx="549">
                  <c:v>39882</c:v>
                </c:pt>
                <c:pt idx="550">
                  <c:v>39883</c:v>
                </c:pt>
                <c:pt idx="551">
                  <c:v>39884</c:v>
                </c:pt>
                <c:pt idx="552">
                  <c:v>39885</c:v>
                </c:pt>
                <c:pt idx="553">
                  <c:v>39888</c:v>
                </c:pt>
                <c:pt idx="554">
                  <c:v>39889</c:v>
                </c:pt>
                <c:pt idx="555">
                  <c:v>39890</c:v>
                </c:pt>
                <c:pt idx="556">
                  <c:v>39891</c:v>
                </c:pt>
                <c:pt idx="557">
                  <c:v>39892</c:v>
                </c:pt>
                <c:pt idx="558">
                  <c:v>39895</c:v>
                </c:pt>
                <c:pt idx="559">
                  <c:v>39896</c:v>
                </c:pt>
                <c:pt idx="560">
                  <c:v>39897</c:v>
                </c:pt>
                <c:pt idx="561">
                  <c:v>39898</c:v>
                </c:pt>
                <c:pt idx="562">
                  <c:v>39899</c:v>
                </c:pt>
                <c:pt idx="563">
                  <c:v>39902</c:v>
                </c:pt>
                <c:pt idx="564">
                  <c:v>39903</c:v>
                </c:pt>
                <c:pt idx="565">
                  <c:v>39904</c:v>
                </c:pt>
                <c:pt idx="566">
                  <c:v>39905</c:v>
                </c:pt>
                <c:pt idx="567">
                  <c:v>39906</c:v>
                </c:pt>
                <c:pt idx="568">
                  <c:v>39909</c:v>
                </c:pt>
                <c:pt idx="569">
                  <c:v>39910</c:v>
                </c:pt>
                <c:pt idx="570">
                  <c:v>39911</c:v>
                </c:pt>
                <c:pt idx="571">
                  <c:v>39912</c:v>
                </c:pt>
                <c:pt idx="572">
                  <c:v>39916</c:v>
                </c:pt>
                <c:pt idx="573">
                  <c:v>39917</c:v>
                </c:pt>
                <c:pt idx="574">
                  <c:v>39918</c:v>
                </c:pt>
                <c:pt idx="575">
                  <c:v>39919</c:v>
                </c:pt>
                <c:pt idx="576">
                  <c:v>39920</c:v>
                </c:pt>
                <c:pt idx="577">
                  <c:v>39923</c:v>
                </c:pt>
                <c:pt idx="578">
                  <c:v>39924</c:v>
                </c:pt>
                <c:pt idx="579">
                  <c:v>39925</c:v>
                </c:pt>
                <c:pt idx="580">
                  <c:v>39926</c:v>
                </c:pt>
                <c:pt idx="581">
                  <c:v>39927</c:v>
                </c:pt>
                <c:pt idx="582">
                  <c:v>39930</c:v>
                </c:pt>
                <c:pt idx="583">
                  <c:v>39931</c:v>
                </c:pt>
                <c:pt idx="584">
                  <c:v>39932</c:v>
                </c:pt>
                <c:pt idx="585">
                  <c:v>39933</c:v>
                </c:pt>
                <c:pt idx="586">
                  <c:v>39934</c:v>
                </c:pt>
                <c:pt idx="587">
                  <c:v>39937</c:v>
                </c:pt>
                <c:pt idx="588">
                  <c:v>39938</c:v>
                </c:pt>
                <c:pt idx="589">
                  <c:v>39939</c:v>
                </c:pt>
                <c:pt idx="590">
                  <c:v>39940</c:v>
                </c:pt>
                <c:pt idx="591">
                  <c:v>39941</c:v>
                </c:pt>
                <c:pt idx="592">
                  <c:v>39944</c:v>
                </c:pt>
                <c:pt idx="593">
                  <c:v>39945</c:v>
                </c:pt>
                <c:pt idx="594">
                  <c:v>39946</c:v>
                </c:pt>
                <c:pt idx="595">
                  <c:v>39947</c:v>
                </c:pt>
                <c:pt idx="596">
                  <c:v>39948</c:v>
                </c:pt>
                <c:pt idx="597">
                  <c:v>39951</c:v>
                </c:pt>
                <c:pt idx="598">
                  <c:v>39952</c:v>
                </c:pt>
                <c:pt idx="599">
                  <c:v>39953</c:v>
                </c:pt>
                <c:pt idx="600">
                  <c:v>39954</c:v>
                </c:pt>
                <c:pt idx="601">
                  <c:v>39955</c:v>
                </c:pt>
                <c:pt idx="602">
                  <c:v>39959</c:v>
                </c:pt>
                <c:pt idx="603">
                  <c:v>39960</c:v>
                </c:pt>
                <c:pt idx="604">
                  <c:v>39961</c:v>
                </c:pt>
                <c:pt idx="605">
                  <c:v>39962</c:v>
                </c:pt>
                <c:pt idx="606">
                  <c:v>39965</c:v>
                </c:pt>
                <c:pt idx="607">
                  <c:v>39966</c:v>
                </c:pt>
                <c:pt idx="608">
                  <c:v>39967</c:v>
                </c:pt>
                <c:pt idx="609">
                  <c:v>39968</c:v>
                </c:pt>
                <c:pt idx="610">
                  <c:v>39969</c:v>
                </c:pt>
                <c:pt idx="611">
                  <c:v>39972</c:v>
                </c:pt>
                <c:pt idx="612">
                  <c:v>39973</c:v>
                </c:pt>
                <c:pt idx="613">
                  <c:v>39974</c:v>
                </c:pt>
                <c:pt idx="614">
                  <c:v>39975</c:v>
                </c:pt>
                <c:pt idx="615">
                  <c:v>39976</c:v>
                </c:pt>
                <c:pt idx="616">
                  <c:v>39979</c:v>
                </c:pt>
                <c:pt idx="617">
                  <c:v>39980</c:v>
                </c:pt>
                <c:pt idx="618">
                  <c:v>39981</c:v>
                </c:pt>
                <c:pt idx="619">
                  <c:v>39982</c:v>
                </c:pt>
                <c:pt idx="620">
                  <c:v>39983</c:v>
                </c:pt>
                <c:pt idx="621">
                  <c:v>39986</c:v>
                </c:pt>
                <c:pt idx="622">
                  <c:v>39987</c:v>
                </c:pt>
                <c:pt idx="623">
                  <c:v>39988</c:v>
                </c:pt>
                <c:pt idx="624">
                  <c:v>39989</c:v>
                </c:pt>
                <c:pt idx="625">
                  <c:v>39990</c:v>
                </c:pt>
                <c:pt idx="626">
                  <c:v>39993</c:v>
                </c:pt>
                <c:pt idx="627">
                  <c:v>39994</c:v>
                </c:pt>
                <c:pt idx="628">
                  <c:v>39995</c:v>
                </c:pt>
                <c:pt idx="629">
                  <c:v>39996</c:v>
                </c:pt>
                <c:pt idx="630">
                  <c:v>40000</c:v>
                </c:pt>
                <c:pt idx="631">
                  <c:v>40001</c:v>
                </c:pt>
                <c:pt idx="632">
                  <c:v>40002</c:v>
                </c:pt>
                <c:pt idx="633">
                  <c:v>40003</c:v>
                </c:pt>
                <c:pt idx="634">
                  <c:v>40004</c:v>
                </c:pt>
                <c:pt idx="635">
                  <c:v>40007</c:v>
                </c:pt>
                <c:pt idx="636">
                  <c:v>40008</c:v>
                </c:pt>
                <c:pt idx="637">
                  <c:v>40009</c:v>
                </c:pt>
                <c:pt idx="638">
                  <c:v>40010</c:v>
                </c:pt>
                <c:pt idx="639">
                  <c:v>40011</c:v>
                </c:pt>
                <c:pt idx="640">
                  <c:v>40014</c:v>
                </c:pt>
                <c:pt idx="641">
                  <c:v>40015</c:v>
                </c:pt>
                <c:pt idx="642">
                  <c:v>40016</c:v>
                </c:pt>
                <c:pt idx="643">
                  <c:v>40017</c:v>
                </c:pt>
                <c:pt idx="644">
                  <c:v>40018</c:v>
                </c:pt>
                <c:pt idx="645">
                  <c:v>40021</c:v>
                </c:pt>
                <c:pt idx="646">
                  <c:v>40022</c:v>
                </c:pt>
                <c:pt idx="647">
                  <c:v>40023</c:v>
                </c:pt>
                <c:pt idx="648">
                  <c:v>40024</c:v>
                </c:pt>
                <c:pt idx="649">
                  <c:v>40025</c:v>
                </c:pt>
                <c:pt idx="650">
                  <c:v>40028</c:v>
                </c:pt>
                <c:pt idx="651">
                  <c:v>40029</c:v>
                </c:pt>
                <c:pt idx="652">
                  <c:v>40030</c:v>
                </c:pt>
                <c:pt idx="653">
                  <c:v>40031</c:v>
                </c:pt>
                <c:pt idx="654">
                  <c:v>40032</c:v>
                </c:pt>
                <c:pt idx="655">
                  <c:v>40035</c:v>
                </c:pt>
                <c:pt idx="656">
                  <c:v>40036</c:v>
                </c:pt>
                <c:pt idx="657">
                  <c:v>40037</c:v>
                </c:pt>
                <c:pt idx="658">
                  <c:v>40038</c:v>
                </c:pt>
                <c:pt idx="659">
                  <c:v>40039</c:v>
                </c:pt>
                <c:pt idx="660">
                  <c:v>40042</c:v>
                </c:pt>
                <c:pt idx="661">
                  <c:v>40043</c:v>
                </c:pt>
                <c:pt idx="662">
                  <c:v>40044</c:v>
                </c:pt>
                <c:pt idx="663">
                  <c:v>40045</c:v>
                </c:pt>
                <c:pt idx="664">
                  <c:v>40046</c:v>
                </c:pt>
                <c:pt idx="665">
                  <c:v>40049</c:v>
                </c:pt>
                <c:pt idx="666">
                  <c:v>40050</c:v>
                </c:pt>
                <c:pt idx="667">
                  <c:v>40051</c:v>
                </c:pt>
                <c:pt idx="668">
                  <c:v>40052</c:v>
                </c:pt>
                <c:pt idx="669">
                  <c:v>40053</c:v>
                </c:pt>
                <c:pt idx="670">
                  <c:v>40056</c:v>
                </c:pt>
                <c:pt idx="671">
                  <c:v>40057</c:v>
                </c:pt>
                <c:pt idx="672">
                  <c:v>40058</c:v>
                </c:pt>
                <c:pt idx="673">
                  <c:v>40059</c:v>
                </c:pt>
                <c:pt idx="674">
                  <c:v>40060</c:v>
                </c:pt>
                <c:pt idx="675">
                  <c:v>40064</c:v>
                </c:pt>
                <c:pt idx="676">
                  <c:v>40065</c:v>
                </c:pt>
                <c:pt idx="677">
                  <c:v>40066</c:v>
                </c:pt>
                <c:pt idx="678">
                  <c:v>40067</c:v>
                </c:pt>
                <c:pt idx="679">
                  <c:v>40070</c:v>
                </c:pt>
                <c:pt idx="680">
                  <c:v>40071</c:v>
                </c:pt>
                <c:pt idx="681">
                  <c:v>40072</c:v>
                </c:pt>
                <c:pt idx="682">
                  <c:v>40073</c:v>
                </c:pt>
                <c:pt idx="683">
                  <c:v>40074</c:v>
                </c:pt>
                <c:pt idx="684">
                  <c:v>40077</c:v>
                </c:pt>
                <c:pt idx="685">
                  <c:v>40078</c:v>
                </c:pt>
                <c:pt idx="686">
                  <c:v>40079</c:v>
                </c:pt>
                <c:pt idx="687">
                  <c:v>40080</c:v>
                </c:pt>
                <c:pt idx="688">
                  <c:v>40081</c:v>
                </c:pt>
                <c:pt idx="689">
                  <c:v>40084</c:v>
                </c:pt>
                <c:pt idx="690">
                  <c:v>40085</c:v>
                </c:pt>
                <c:pt idx="691">
                  <c:v>40086</c:v>
                </c:pt>
                <c:pt idx="692">
                  <c:v>40087</c:v>
                </c:pt>
                <c:pt idx="693">
                  <c:v>40088</c:v>
                </c:pt>
                <c:pt idx="694">
                  <c:v>40091</c:v>
                </c:pt>
                <c:pt idx="695">
                  <c:v>40092</c:v>
                </c:pt>
                <c:pt idx="696">
                  <c:v>40093</c:v>
                </c:pt>
                <c:pt idx="697">
                  <c:v>40094</c:v>
                </c:pt>
                <c:pt idx="698">
                  <c:v>40095</c:v>
                </c:pt>
                <c:pt idx="699">
                  <c:v>40098</c:v>
                </c:pt>
                <c:pt idx="700">
                  <c:v>40099</c:v>
                </c:pt>
                <c:pt idx="701">
                  <c:v>40100</c:v>
                </c:pt>
                <c:pt idx="702">
                  <c:v>40101</c:v>
                </c:pt>
                <c:pt idx="703">
                  <c:v>40102</c:v>
                </c:pt>
                <c:pt idx="704">
                  <c:v>40105</c:v>
                </c:pt>
                <c:pt idx="705">
                  <c:v>40106</c:v>
                </c:pt>
                <c:pt idx="706">
                  <c:v>40107</c:v>
                </c:pt>
                <c:pt idx="707">
                  <c:v>40108</c:v>
                </c:pt>
                <c:pt idx="708">
                  <c:v>40109</c:v>
                </c:pt>
                <c:pt idx="709">
                  <c:v>40112</c:v>
                </c:pt>
                <c:pt idx="710">
                  <c:v>40113</c:v>
                </c:pt>
                <c:pt idx="711">
                  <c:v>40114</c:v>
                </c:pt>
                <c:pt idx="712">
                  <c:v>40115</c:v>
                </c:pt>
                <c:pt idx="713">
                  <c:v>40116</c:v>
                </c:pt>
                <c:pt idx="714">
                  <c:v>40119</c:v>
                </c:pt>
                <c:pt idx="715">
                  <c:v>40120</c:v>
                </c:pt>
                <c:pt idx="716">
                  <c:v>40121</c:v>
                </c:pt>
                <c:pt idx="717">
                  <c:v>40122</c:v>
                </c:pt>
                <c:pt idx="718">
                  <c:v>40123</c:v>
                </c:pt>
                <c:pt idx="719">
                  <c:v>40126</c:v>
                </c:pt>
                <c:pt idx="720">
                  <c:v>40127</c:v>
                </c:pt>
                <c:pt idx="721">
                  <c:v>40128</c:v>
                </c:pt>
                <c:pt idx="722">
                  <c:v>40129</c:v>
                </c:pt>
                <c:pt idx="723">
                  <c:v>40130</c:v>
                </c:pt>
                <c:pt idx="724">
                  <c:v>40133</c:v>
                </c:pt>
                <c:pt idx="725">
                  <c:v>40134</c:v>
                </c:pt>
                <c:pt idx="726">
                  <c:v>40135</c:v>
                </c:pt>
                <c:pt idx="727">
                  <c:v>40136</c:v>
                </c:pt>
                <c:pt idx="728">
                  <c:v>40137</c:v>
                </c:pt>
                <c:pt idx="729">
                  <c:v>40140</c:v>
                </c:pt>
                <c:pt idx="730">
                  <c:v>40141</c:v>
                </c:pt>
                <c:pt idx="731">
                  <c:v>40142</c:v>
                </c:pt>
                <c:pt idx="732">
                  <c:v>40144</c:v>
                </c:pt>
                <c:pt idx="733">
                  <c:v>40147</c:v>
                </c:pt>
                <c:pt idx="734">
                  <c:v>40148</c:v>
                </c:pt>
                <c:pt idx="735">
                  <c:v>40149</c:v>
                </c:pt>
                <c:pt idx="736">
                  <c:v>40150</c:v>
                </c:pt>
                <c:pt idx="737">
                  <c:v>40151</c:v>
                </c:pt>
                <c:pt idx="738">
                  <c:v>40154</c:v>
                </c:pt>
                <c:pt idx="739">
                  <c:v>40155</c:v>
                </c:pt>
                <c:pt idx="740">
                  <c:v>40156</c:v>
                </c:pt>
                <c:pt idx="741">
                  <c:v>40157</c:v>
                </c:pt>
                <c:pt idx="742">
                  <c:v>40158</c:v>
                </c:pt>
                <c:pt idx="743">
                  <c:v>40161</c:v>
                </c:pt>
                <c:pt idx="744">
                  <c:v>40162</c:v>
                </c:pt>
                <c:pt idx="745">
                  <c:v>40163</c:v>
                </c:pt>
                <c:pt idx="746">
                  <c:v>40164</c:v>
                </c:pt>
                <c:pt idx="747">
                  <c:v>40165</c:v>
                </c:pt>
                <c:pt idx="748">
                  <c:v>40168</c:v>
                </c:pt>
                <c:pt idx="749">
                  <c:v>40169</c:v>
                </c:pt>
                <c:pt idx="750">
                  <c:v>40170</c:v>
                </c:pt>
                <c:pt idx="751">
                  <c:v>40171</c:v>
                </c:pt>
                <c:pt idx="752">
                  <c:v>40175</c:v>
                </c:pt>
                <c:pt idx="753">
                  <c:v>40176</c:v>
                </c:pt>
                <c:pt idx="754">
                  <c:v>40177</c:v>
                </c:pt>
                <c:pt idx="755">
                  <c:v>40178</c:v>
                </c:pt>
                <c:pt idx="756">
                  <c:v>40182</c:v>
                </c:pt>
                <c:pt idx="757">
                  <c:v>40183</c:v>
                </c:pt>
                <c:pt idx="758">
                  <c:v>40184</c:v>
                </c:pt>
                <c:pt idx="759">
                  <c:v>40185</c:v>
                </c:pt>
                <c:pt idx="760">
                  <c:v>40186</c:v>
                </c:pt>
                <c:pt idx="761">
                  <c:v>40189</c:v>
                </c:pt>
                <c:pt idx="762">
                  <c:v>40190</c:v>
                </c:pt>
                <c:pt idx="763">
                  <c:v>40191</c:v>
                </c:pt>
                <c:pt idx="764">
                  <c:v>40192</c:v>
                </c:pt>
                <c:pt idx="765">
                  <c:v>40193</c:v>
                </c:pt>
                <c:pt idx="766">
                  <c:v>40197</c:v>
                </c:pt>
                <c:pt idx="767">
                  <c:v>40198</c:v>
                </c:pt>
                <c:pt idx="768">
                  <c:v>40199</c:v>
                </c:pt>
                <c:pt idx="769">
                  <c:v>40200</c:v>
                </c:pt>
                <c:pt idx="770">
                  <c:v>40203</c:v>
                </c:pt>
                <c:pt idx="771">
                  <c:v>40204</c:v>
                </c:pt>
                <c:pt idx="772">
                  <c:v>40205</c:v>
                </c:pt>
                <c:pt idx="773">
                  <c:v>40206</c:v>
                </c:pt>
                <c:pt idx="774">
                  <c:v>40207</c:v>
                </c:pt>
                <c:pt idx="775">
                  <c:v>40210</c:v>
                </c:pt>
                <c:pt idx="776">
                  <c:v>40211</c:v>
                </c:pt>
                <c:pt idx="777">
                  <c:v>40212</c:v>
                </c:pt>
                <c:pt idx="778">
                  <c:v>40213</c:v>
                </c:pt>
                <c:pt idx="779">
                  <c:v>40214</c:v>
                </c:pt>
                <c:pt idx="780">
                  <c:v>40217</c:v>
                </c:pt>
                <c:pt idx="781">
                  <c:v>40218</c:v>
                </c:pt>
                <c:pt idx="782">
                  <c:v>40219</c:v>
                </c:pt>
                <c:pt idx="783">
                  <c:v>40220</c:v>
                </c:pt>
                <c:pt idx="784">
                  <c:v>40221</c:v>
                </c:pt>
                <c:pt idx="785">
                  <c:v>40225</c:v>
                </c:pt>
                <c:pt idx="786">
                  <c:v>40226</c:v>
                </c:pt>
                <c:pt idx="787">
                  <c:v>40227</c:v>
                </c:pt>
                <c:pt idx="788">
                  <c:v>40228</c:v>
                </c:pt>
                <c:pt idx="789">
                  <c:v>40231</c:v>
                </c:pt>
                <c:pt idx="790">
                  <c:v>40232</c:v>
                </c:pt>
                <c:pt idx="791">
                  <c:v>40233</c:v>
                </c:pt>
                <c:pt idx="792">
                  <c:v>40234</c:v>
                </c:pt>
                <c:pt idx="793">
                  <c:v>40235</c:v>
                </c:pt>
                <c:pt idx="794">
                  <c:v>40238</c:v>
                </c:pt>
                <c:pt idx="795">
                  <c:v>40239</c:v>
                </c:pt>
                <c:pt idx="796">
                  <c:v>40240</c:v>
                </c:pt>
                <c:pt idx="797">
                  <c:v>40241</c:v>
                </c:pt>
                <c:pt idx="798">
                  <c:v>40242</c:v>
                </c:pt>
                <c:pt idx="799">
                  <c:v>40245</c:v>
                </c:pt>
                <c:pt idx="800">
                  <c:v>40246</c:v>
                </c:pt>
                <c:pt idx="801">
                  <c:v>40247</c:v>
                </c:pt>
                <c:pt idx="802">
                  <c:v>40248</c:v>
                </c:pt>
                <c:pt idx="803">
                  <c:v>40249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40259</c:v>
                </c:pt>
                <c:pt idx="810">
                  <c:v>40260</c:v>
                </c:pt>
                <c:pt idx="811">
                  <c:v>40261</c:v>
                </c:pt>
                <c:pt idx="812">
                  <c:v>40262</c:v>
                </c:pt>
                <c:pt idx="813">
                  <c:v>40263</c:v>
                </c:pt>
                <c:pt idx="814">
                  <c:v>40266</c:v>
                </c:pt>
                <c:pt idx="815">
                  <c:v>40267</c:v>
                </c:pt>
                <c:pt idx="816">
                  <c:v>40268</c:v>
                </c:pt>
                <c:pt idx="817">
                  <c:v>40269</c:v>
                </c:pt>
              </c:numCache>
            </c:numRef>
          </c:cat>
          <c:val>
            <c:numRef>
              <c:f>Sheet1!$Z$7:$Z$824</c:f>
              <c:numCache>
                <c:formatCode>0.00</c:formatCode>
                <c:ptCount val="818"/>
                <c:pt idx="0">
                  <c:v>100</c:v>
                </c:pt>
                <c:pt idx="1">
                  <c:v>99.546693350876865</c:v>
                </c:pt>
                <c:pt idx="2">
                  <c:v>97.764850098225367</c:v>
                </c:pt>
                <c:pt idx="3">
                  <c:v>98.203460835637046</c:v>
                </c:pt>
                <c:pt idx="4">
                  <c:v>97.345938599922079</c:v>
                </c:pt>
                <c:pt idx="5">
                  <c:v>97.479396183044358</c:v>
                </c:pt>
                <c:pt idx="6">
                  <c:v>98.648228701194512</c:v>
                </c:pt>
                <c:pt idx="7">
                  <c:v>99.870118337311325</c:v>
                </c:pt>
                <c:pt idx="8">
                  <c:v>100.53912192220599</c:v>
                </c:pt>
                <c:pt idx="9">
                  <c:v>100.47873403282672</c:v>
                </c:pt>
                <c:pt idx="10">
                  <c:v>99.638246515562855</c:v>
                </c:pt>
                <c:pt idx="11">
                  <c:v>100.26186750780536</c:v>
                </c:pt>
                <c:pt idx="12">
                  <c:v>99.655526497059427</c:v>
                </c:pt>
                <c:pt idx="13">
                  <c:v>100.23724605367414</c:v>
                </c:pt>
                <c:pt idx="14">
                  <c:v>101.08417855142368</c:v>
                </c:pt>
                <c:pt idx="15">
                  <c:v>99.304054627782762</c:v>
                </c:pt>
                <c:pt idx="16">
                  <c:v>99.661519118033951</c:v>
                </c:pt>
                <c:pt idx="17">
                  <c:v>99.273125099155635</c:v>
                </c:pt>
                <c:pt idx="18">
                  <c:v>99.893876194990355</c:v>
                </c:pt>
                <c:pt idx="19">
                  <c:v>99.578283193503935</c:v>
                </c:pt>
                <c:pt idx="20">
                  <c:v>100.46505067237986</c:v>
                </c:pt>
                <c:pt idx="21">
                  <c:v>100.58336665105654</c:v>
                </c:pt>
                <c:pt idx="22">
                  <c:v>100.58390239744892</c:v>
                </c:pt>
                <c:pt idx="23">
                  <c:v>101.02053157937991</c:v>
                </c:pt>
                <c:pt idx="24">
                  <c:v>101.48075982821562</c:v>
                </c:pt>
                <c:pt idx="25">
                  <c:v>101.50479011531115</c:v>
                </c:pt>
                <c:pt idx="26">
                  <c:v>100.55976841778337</c:v>
                </c:pt>
                <c:pt idx="27">
                  <c:v>99.524187224648202</c:v>
                </c:pt>
                <c:pt idx="28">
                  <c:v>99.810108663830533</c:v>
                </c:pt>
                <c:pt idx="29">
                  <c:v>100.94518508638073</c:v>
                </c:pt>
                <c:pt idx="30">
                  <c:v>101.3977609219629</c:v>
                </c:pt>
                <c:pt idx="31">
                  <c:v>101.47334074831738</c:v>
                </c:pt>
                <c:pt idx="32">
                  <c:v>101.37942807893025</c:v>
                </c:pt>
                <c:pt idx="33">
                  <c:v>101.33916834453915</c:v>
                </c:pt>
                <c:pt idx="34">
                  <c:v>101.30841953844124</c:v>
                </c:pt>
                <c:pt idx="35">
                  <c:v>100.63720015729965</c:v>
                </c:pt>
                <c:pt idx="36">
                  <c:v>100.36121970363116</c:v>
                </c:pt>
                <c:pt idx="37">
                  <c:v>95.400929210645671</c:v>
                </c:pt>
                <c:pt idx="38">
                  <c:v>96.854435160681348</c:v>
                </c:pt>
                <c:pt idx="39">
                  <c:v>95.977805130992238</c:v>
                </c:pt>
                <c:pt idx="40">
                  <c:v>94.2383580388978</c:v>
                </c:pt>
                <c:pt idx="41">
                  <c:v>91.62974705462608</c:v>
                </c:pt>
                <c:pt idx="42">
                  <c:v>94.416866617085603</c:v>
                </c:pt>
                <c:pt idx="43">
                  <c:v>93.80568962050458</c:v>
                </c:pt>
                <c:pt idx="44">
                  <c:v>95.328096115982547</c:v>
                </c:pt>
                <c:pt idx="45">
                  <c:v>96.795579200802877</c:v>
                </c:pt>
                <c:pt idx="46">
                  <c:v>97.365762131628316</c:v>
                </c:pt>
                <c:pt idx="47">
                  <c:v>95.136595935406618</c:v>
                </c:pt>
                <c:pt idx="48">
                  <c:v>95.484293241667956</c:v>
                </c:pt>
                <c:pt idx="49">
                  <c:v>96.025894896638277</c:v>
                </c:pt>
                <c:pt idx="50">
                  <c:v>95.714481418099652</c:v>
                </c:pt>
                <c:pt idx="51">
                  <c:v>97.042243315036032</c:v>
                </c:pt>
                <c:pt idx="52">
                  <c:v>97.684613386748836</c:v>
                </c:pt>
                <c:pt idx="53">
                  <c:v>99.854624961936508</c:v>
                </c:pt>
                <c:pt idx="54">
                  <c:v>99.937769663752945</c:v>
                </c:pt>
                <c:pt idx="55">
                  <c:v>99.998439378873286</c:v>
                </c:pt>
                <c:pt idx="56">
                  <c:v>100.06772486833162</c:v>
                </c:pt>
                <c:pt idx="57">
                  <c:v>99.564109053491919</c:v>
                </c:pt>
                <c:pt idx="58">
                  <c:v>98.558726257432255</c:v>
                </c:pt>
                <c:pt idx="59">
                  <c:v>99.333539505818493</c:v>
                </c:pt>
                <c:pt idx="60">
                  <c:v>99.184121757495859</c:v>
                </c:pt>
                <c:pt idx="61">
                  <c:v>99.428658922211213</c:v>
                </c:pt>
                <c:pt idx="62">
                  <c:v>100.906772453762</c:v>
                </c:pt>
                <c:pt idx="63">
                  <c:v>101.32224901428755</c:v>
                </c:pt>
                <c:pt idx="64">
                  <c:v>102.00607186472438</c:v>
                </c:pt>
                <c:pt idx="65">
                  <c:v>102.59908722771998</c:v>
                </c:pt>
                <c:pt idx="66">
                  <c:v>101.59580647901252</c:v>
                </c:pt>
                <c:pt idx="67">
                  <c:v>101.01261661435979</c:v>
                </c:pt>
                <c:pt idx="68">
                  <c:v>101.60712296179832</c:v>
                </c:pt>
                <c:pt idx="69">
                  <c:v>101.99646598209182</c:v>
                </c:pt>
                <c:pt idx="70">
                  <c:v>103.14232402269278</c:v>
                </c:pt>
                <c:pt idx="71">
                  <c:v>102.90033723670528</c:v>
                </c:pt>
                <c:pt idx="72">
                  <c:v>102.84187540753985</c:v>
                </c:pt>
                <c:pt idx="73">
                  <c:v>102.31642033009345</c:v>
                </c:pt>
                <c:pt idx="74">
                  <c:v>103.38915087866368</c:v>
                </c:pt>
                <c:pt idx="75">
                  <c:v>103.14973292492218</c:v>
                </c:pt>
                <c:pt idx="76">
                  <c:v>103.37130349937102</c:v>
                </c:pt>
                <c:pt idx="77">
                  <c:v>104.33289846065107</c:v>
                </c:pt>
                <c:pt idx="78">
                  <c:v>103.85594598617405</c:v>
                </c:pt>
                <c:pt idx="79">
                  <c:v>103.36040954387749</c:v>
                </c:pt>
                <c:pt idx="80">
                  <c:v>102.4526553186015</c:v>
                </c:pt>
                <c:pt idx="81">
                  <c:v>102.71105349372802</c:v>
                </c:pt>
                <c:pt idx="82">
                  <c:v>103.65644325569831</c:v>
                </c:pt>
                <c:pt idx="83">
                  <c:v>104.13569880074132</c:v>
                </c:pt>
                <c:pt idx="84">
                  <c:v>104.47729850601118</c:v>
                </c:pt>
                <c:pt idx="85">
                  <c:v>104.62602562503805</c:v>
                </c:pt>
                <c:pt idx="86">
                  <c:v>104.02935809795309</c:v>
                </c:pt>
                <c:pt idx="87">
                  <c:v>104.52259217404379</c:v>
                </c:pt>
                <c:pt idx="88">
                  <c:v>102.98801812867391</c:v>
                </c:pt>
                <c:pt idx="89">
                  <c:v>104.76685547974999</c:v>
                </c:pt>
                <c:pt idx="90">
                  <c:v>104.30829936635027</c:v>
                </c:pt>
                <c:pt idx="91">
                  <c:v>104.16910932979933</c:v>
                </c:pt>
                <c:pt idx="92">
                  <c:v>105.20278471216629</c:v>
                </c:pt>
                <c:pt idx="93">
                  <c:v>104.95927749795567</c:v>
                </c:pt>
                <c:pt idx="94">
                  <c:v>105.55026508146832</c:v>
                </c:pt>
                <c:pt idx="95">
                  <c:v>105.68130562178628</c:v>
                </c:pt>
                <c:pt idx="96">
                  <c:v>105.73040792358636</c:v>
                </c:pt>
                <c:pt idx="97">
                  <c:v>105.60326966046902</c:v>
                </c:pt>
                <c:pt idx="98">
                  <c:v>104.24783181855739</c:v>
                </c:pt>
                <c:pt idx="99">
                  <c:v>105.21469998764789</c:v>
                </c:pt>
                <c:pt idx="100">
                  <c:v>105.39524313831892</c:v>
                </c:pt>
                <c:pt idx="101">
                  <c:v>105.76589915439519</c:v>
                </c:pt>
                <c:pt idx="102">
                  <c:v>106.18606296617021</c:v>
                </c:pt>
                <c:pt idx="103">
                  <c:v>107.02739945172807</c:v>
                </c:pt>
                <c:pt idx="104">
                  <c:v>106.99562086455839</c:v>
                </c:pt>
                <c:pt idx="105">
                  <c:v>106.73166013586764</c:v>
                </c:pt>
                <c:pt idx="106">
                  <c:v>105.57385665150628</c:v>
                </c:pt>
                <c:pt idx="107">
                  <c:v>104.05105737515018</c:v>
                </c:pt>
                <c:pt idx="108">
                  <c:v>105.35702997690032</c:v>
                </c:pt>
                <c:pt idx="109">
                  <c:v>105.50842153102325</c:v>
                </c:pt>
                <c:pt idx="110">
                  <c:v>104.25088456394809</c:v>
                </c:pt>
                <c:pt idx="111">
                  <c:v>105.51122540124632</c:v>
                </c:pt>
                <c:pt idx="112">
                  <c:v>106.25784956885759</c:v>
                </c:pt>
                <c:pt idx="113">
                  <c:v>107.29331261956216</c:v>
                </c:pt>
                <c:pt idx="114">
                  <c:v>107.44218744950282</c:v>
                </c:pt>
                <c:pt idx="115">
                  <c:v>107.77812944246887</c:v>
                </c:pt>
                <c:pt idx="116">
                  <c:v>106.95337256916308</c:v>
                </c:pt>
                <c:pt idx="117">
                  <c:v>107.90778799719234</c:v>
                </c:pt>
                <c:pt idx="118">
                  <c:v>106.90904241956115</c:v>
                </c:pt>
                <c:pt idx="119">
                  <c:v>106.58478473531096</c:v>
                </c:pt>
                <c:pt idx="120">
                  <c:v>106.28420769543102</c:v>
                </c:pt>
                <c:pt idx="121">
                  <c:v>107.12157034723047</c:v>
                </c:pt>
                <c:pt idx="122">
                  <c:v>107.11080525976008</c:v>
                </c:pt>
                <c:pt idx="123">
                  <c:v>107.58871050603246</c:v>
                </c:pt>
                <c:pt idx="124">
                  <c:v>108.6760537993765</c:v>
                </c:pt>
                <c:pt idx="125">
                  <c:v>109.25457356912842</c:v>
                </c:pt>
                <c:pt idx="126">
                  <c:v>109.46815123988451</c:v>
                </c:pt>
                <c:pt idx="127">
                  <c:v>110.29152457717754</c:v>
                </c:pt>
                <c:pt idx="128">
                  <c:v>110.90569469141401</c:v>
                </c:pt>
                <c:pt idx="129">
                  <c:v>109.8845731901082</c:v>
                </c:pt>
                <c:pt idx="130">
                  <c:v>110.59052420866999</c:v>
                </c:pt>
                <c:pt idx="131">
                  <c:v>112.16599403175387</c:v>
                </c:pt>
                <c:pt idx="132">
                  <c:v>112.39481410228281</c:v>
                </c:pt>
                <c:pt idx="133">
                  <c:v>111.96756737549242</c:v>
                </c:pt>
                <c:pt idx="134">
                  <c:v>111.9945366828134</c:v>
                </c:pt>
                <c:pt idx="135">
                  <c:v>111.52927283775557</c:v>
                </c:pt>
                <c:pt idx="136">
                  <c:v>112.3000662977946</c:v>
                </c:pt>
                <c:pt idx="137">
                  <c:v>111.50756379427943</c:v>
                </c:pt>
                <c:pt idx="138">
                  <c:v>112.44663606819402</c:v>
                </c:pt>
                <c:pt idx="139">
                  <c:v>110.66855446977642</c:v>
                </c:pt>
                <c:pt idx="140">
                  <c:v>110.96043464879476</c:v>
                </c:pt>
                <c:pt idx="141">
                  <c:v>108.2712106087891</c:v>
                </c:pt>
                <c:pt idx="142">
                  <c:v>107.18971793636376</c:v>
                </c:pt>
                <c:pt idx="143">
                  <c:v>108.54479498598432</c:v>
                </c:pt>
                <c:pt idx="144">
                  <c:v>108.03236916999272</c:v>
                </c:pt>
                <c:pt idx="145">
                  <c:v>107.54069528225764</c:v>
                </c:pt>
                <c:pt idx="146">
                  <c:v>107.8632442391703</c:v>
                </c:pt>
                <c:pt idx="147">
                  <c:v>105.65570345735775</c:v>
                </c:pt>
                <c:pt idx="148">
                  <c:v>106.83083642504047</c:v>
                </c:pt>
                <c:pt idx="149">
                  <c:v>107.19144817198146</c:v>
                </c:pt>
                <c:pt idx="150">
                  <c:v>108.76898006556455</c:v>
                </c:pt>
                <c:pt idx="151">
                  <c:v>106.06279842537074</c:v>
                </c:pt>
                <c:pt idx="152">
                  <c:v>105.52634258052535</c:v>
                </c:pt>
                <c:pt idx="153">
                  <c:v>105.72384875117254</c:v>
                </c:pt>
                <c:pt idx="154">
                  <c:v>104.14700195879067</c:v>
                </c:pt>
                <c:pt idx="155">
                  <c:v>102.00796117059731</c:v>
                </c:pt>
                <c:pt idx="156">
                  <c:v>101.1528549467409</c:v>
                </c:pt>
                <c:pt idx="157">
                  <c:v>103.41980913918206</c:v>
                </c:pt>
                <c:pt idx="158">
                  <c:v>103.57300868662882</c:v>
                </c:pt>
                <c:pt idx="159">
                  <c:v>103.31878554521236</c:v>
                </c:pt>
                <c:pt idx="160">
                  <c:v>105.41376445027328</c:v>
                </c:pt>
                <c:pt idx="161">
                  <c:v>105.17989926439716</c:v>
                </c:pt>
                <c:pt idx="162">
                  <c:v>106.86615433161309</c:v>
                </c:pt>
                <c:pt idx="163">
                  <c:v>107.04277322556538</c:v>
                </c:pt>
                <c:pt idx="164">
                  <c:v>104.52924466096603</c:v>
                </c:pt>
                <c:pt idx="165">
                  <c:v>107.30581897598231</c:v>
                </c:pt>
                <c:pt idx="166">
                  <c:v>106.83795553635704</c:v>
                </c:pt>
                <c:pt idx="167">
                  <c:v>108.61813899422114</c:v>
                </c:pt>
                <c:pt idx="168">
                  <c:v>109.87171560096857</c:v>
                </c:pt>
                <c:pt idx="169">
                  <c:v>108.5472395785023</c:v>
                </c:pt>
                <c:pt idx="170">
                  <c:v>109.37877881139998</c:v>
                </c:pt>
                <c:pt idx="171">
                  <c:v>108.00557890081375</c:v>
                </c:pt>
                <c:pt idx="172">
                  <c:v>108.13795915554</c:v>
                </c:pt>
                <c:pt idx="173">
                  <c:v>109.57672730084666</c:v>
                </c:pt>
                <c:pt idx="174">
                  <c:v>109.69922299252885</c:v>
                </c:pt>
                <c:pt idx="175">
                  <c:v>110.30602452440532</c:v>
                </c:pt>
                <c:pt idx="176">
                  <c:v>110.30201615258372</c:v>
                </c:pt>
                <c:pt idx="177">
                  <c:v>109.47466103638732</c:v>
                </c:pt>
                <c:pt idx="178">
                  <c:v>112.70407193140221</c:v>
                </c:pt>
                <c:pt idx="179">
                  <c:v>113.18723159426148</c:v>
                </c:pt>
                <c:pt idx="180">
                  <c:v>112.72381204276621</c:v>
                </c:pt>
                <c:pt idx="181">
                  <c:v>113.78262323438254</c:v>
                </c:pt>
                <c:pt idx="182">
                  <c:v>114.34130900144963</c:v>
                </c:pt>
                <c:pt idx="183">
                  <c:v>114.62601986024256</c:v>
                </c:pt>
                <c:pt idx="184">
                  <c:v>115.07971512253958</c:v>
                </c:pt>
                <c:pt idx="185">
                  <c:v>116.04127048171308</c:v>
                </c:pt>
                <c:pt idx="186">
                  <c:v>115.62203406768113</c:v>
                </c:pt>
                <c:pt idx="187">
                  <c:v>117.644359382001</c:v>
                </c:pt>
                <c:pt idx="188">
                  <c:v>117.76405975825622</c:v>
                </c:pt>
                <c:pt idx="189">
                  <c:v>116.95249988204458</c:v>
                </c:pt>
                <c:pt idx="190">
                  <c:v>117.17305971986708</c:v>
                </c:pt>
                <c:pt idx="191">
                  <c:v>118.84211799603253</c:v>
                </c:pt>
                <c:pt idx="192">
                  <c:v>117.90398757857618</c:v>
                </c:pt>
                <c:pt idx="193">
                  <c:v>119.25187835552993</c:v>
                </c:pt>
                <c:pt idx="194">
                  <c:v>119.25818328596252</c:v>
                </c:pt>
                <c:pt idx="195">
                  <c:v>118.9408120818678</c:v>
                </c:pt>
                <c:pt idx="196">
                  <c:v>119.93343474303579</c:v>
                </c:pt>
                <c:pt idx="197">
                  <c:v>119.58729425995173</c:v>
                </c:pt>
                <c:pt idx="198">
                  <c:v>118.16637256310196</c:v>
                </c:pt>
                <c:pt idx="199">
                  <c:v>119.92348325753088</c:v>
                </c:pt>
                <c:pt idx="200">
                  <c:v>119.70423522688914</c:v>
                </c:pt>
                <c:pt idx="201">
                  <c:v>116.60747340014426</c:v>
                </c:pt>
                <c:pt idx="202">
                  <c:v>117.37947453814081</c:v>
                </c:pt>
                <c:pt idx="203">
                  <c:v>119.59763490710638</c:v>
                </c:pt>
                <c:pt idx="204">
                  <c:v>119.27065819754957</c:v>
                </c:pt>
                <c:pt idx="205">
                  <c:v>119.32363290614961</c:v>
                </c:pt>
                <c:pt idx="206">
                  <c:v>121.4265301637696</c:v>
                </c:pt>
                <c:pt idx="207">
                  <c:v>122.53088200010578</c:v>
                </c:pt>
                <c:pt idx="208">
                  <c:v>121.78584903499288</c:v>
                </c:pt>
                <c:pt idx="209">
                  <c:v>123.24946889284168</c:v>
                </c:pt>
                <c:pt idx="210">
                  <c:v>120.15336529647077</c:v>
                </c:pt>
                <c:pt idx="211">
                  <c:v>120.72030606128736</c:v>
                </c:pt>
                <c:pt idx="212">
                  <c:v>118.60678004575215</c:v>
                </c:pt>
                <c:pt idx="213">
                  <c:v>120.58686285526231</c:v>
                </c:pt>
                <c:pt idx="214">
                  <c:v>117.96920769889992</c:v>
                </c:pt>
                <c:pt idx="215">
                  <c:v>117.69055093805405</c:v>
                </c:pt>
                <c:pt idx="216">
                  <c:v>116.35183271404395</c:v>
                </c:pt>
                <c:pt idx="217">
                  <c:v>113.74380652202075</c:v>
                </c:pt>
                <c:pt idx="218">
                  <c:v>117.58066767209895</c:v>
                </c:pt>
                <c:pt idx="219">
                  <c:v>117.72379440188845</c:v>
                </c:pt>
                <c:pt idx="220">
                  <c:v>115.99673339382385</c:v>
                </c:pt>
                <c:pt idx="221">
                  <c:v>116.42848164714417</c:v>
                </c:pt>
                <c:pt idx="222">
                  <c:v>114.36861985901859</c:v>
                </c:pt>
                <c:pt idx="223">
                  <c:v>115.28962644153678</c:v>
                </c:pt>
                <c:pt idx="224">
                  <c:v>112.78284590976141</c:v>
                </c:pt>
                <c:pt idx="225">
                  <c:v>114.38540098536762</c:v>
                </c:pt>
                <c:pt idx="226">
                  <c:v>112.67806397941027</c:v>
                </c:pt>
                <c:pt idx="227">
                  <c:v>114.7528540110563</c:v>
                </c:pt>
                <c:pt idx="228">
                  <c:v>117.74524711741634</c:v>
                </c:pt>
                <c:pt idx="229">
                  <c:v>117.64811643119633</c:v>
                </c:pt>
                <c:pt idx="230">
                  <c:v>118.23574994897622</c:v>
                </c:pt>
                <c:pt idx="231">
                  <c:v>118.15451091313808</c:v>
                </c:pt>
                <c:pt idx="232">
                  <c:v>117.89935159157557</c:v>
                </c:pt>
                <c:pt idx="233">
                  <c:v>120.15105257115844</c:v>
                </c:pt>
                <c:pt idx="234">
                  <c:v>121.34584222417398</c:v>
                </c:pt>
                <c:pt idx="235">
                  <c:v>120.71186635833598</c:v>
                </c:pt>
                <c:pt idx="236">
                  <c:v>121.16303717960943</c:v>
                </c:pt>
                <c:pt idx="237">
                  <c:v>118.45905169585906</c:v>
                </c:pt>
                <c:pt idx="238">
                  <c:v>120.00840196592988</c:v>
                </c:pt>
                <c:pt idx="239">
                  <c:v>118.69888423084028</c:v>
                </c:pt>
                <c:pt idx="240">
                  <c:v>117.05313582057595</c:v>
                </c:pt>
                <c:pt idx="241">
                  <c:v>114.33086397967369</c:v>
                </c:pt>
                <c:pt idx="242">
                  <c:v>115.46381358922812</c:v>
                </c:pt>
                <c:pt idx="243">
                  <c:v>114.75481688308945</c:v>
                </c:pt>
                <c:pt idx="244">
                  <c:v>115.12415157738261</c:v>
                </c:pt>
                <c:pt idx="245">
                  <c:v>116.92761378508391</c:v>
                </c:pt>
                <c:pt idx="246">
                  <c:v>117.97917368445229</c:v>
                </c:pt>
                <c:pt idx="247">
                  <c:v>118.6603080477103</c:v>
                </c:pt>
                <c:pt idx="248">
                  <c:v>117.40541130343149</c:v>
                </c:pt>
                <c:pt idx="249">
                  <c:v>117.99674876065967</c:v>
                </c:pt>
                <c:pt idx="250">
                  <c:v>117.9237183246797</c:v>
                </c:pt>
                <c:pt idx="251">
                  <c:v>117.34550589779637</c:v>
                </c:pt>
                <c:pt idx="252">
                  <c:v>117.68486163606855</c:v>
                </c:pt>
                <c:pt idx="253">
                  <c:v>115.04051903247736</c:v>
                </c:pt>
                <c:pt idx="254">
                  <c:v>115.42737285692576</c:v>
                </c:pt>
                <c:pt idx="255">
                  <c:v>114.43449933292375</c:v>
                </c:pt>
                <c:pt idx="256">
                  <c:v>115.79806519983293</c:v>
                </c:pt>
                <c:pt idx="257">
                  <c:v>115.84739578021208</c:v>
                </c:pt>
                <c:pt idx="258">
                  <c:v>114.21565690526981</c:v>
                </c:pt>
                <c:pt idx="259">
                  <c:v>115.2774950254522</c:v>
                </c:pt>
                <c:pt idx="260">
                  <c:v>112.40736914190366</c:v>
                </c:pt>
                <c:pt idx="261">
                  <c:v>110.40191119759108</c:v>
                </c:pt>
                <c:pt idx="262">
                  <c:v>108.23283083257655</c:v>
                </c:pt>
                <c:pt idx="263">
                  <c:v>108.34549507240612</c:v>
                </c:pt>
                <c:pt idx="264">
                  <c:v>104.91138438565186</c:v>
                </c:pt>
                <c:pt idx="265">
                  <c:v>106.44534559899451</c:v>
                </c:pt>
                <c:pt idx="266">
                  <c:v>107.14490186809684</c:v>
                </c:pt>
                <c:pt idx="267">
                  <c:v>106.77037512066045</c:v>
                </c:pt>
                <c:pt idx="268">
                  <c:v>108.15171236541362</c:v>
                </c:pt>
                <c:pt idx="269">
                  <c:v>108.59188218207375</c:v>
                </c:pt>
                <c:pt idx="270">
                  <c:v>107.54639187164435</c:v>
                </c:pt>
                <c:pt idx="271">
                  <c:v>108.89773855670946</c:v>
                </c:pt>
                <c:pt idx="272">
                  <c:v>110.49982057312641</c:v>
                </c:pt>
                <c:pt idx="273">
                  <c:v>110.39280462782098</c:v>
                </c:pt>
                <c:pt idx="274">
                  <c:v>107.41902810120844</c:v>
                </c:pt>
                <c:pt idx="275">
                  <c:v>106.79158435096399</c:v>
                </c:pt>
                <c:pt idx="276">
                  <c:v>106.94798218171982</c:v>
                </c:pt>
                <c:pt idx="277">
                  <c:v>106.50501033662155</c:v>
                </c:pt>
                <c:pt idx="278">
                  <c:v>106.43392751667864</c:v>
                </c:pt>
                <c:pt idx="279">
                  <c:v>107.07466332857089</c:v>
                </c:pt>
                <c:pt idx="280">
                  <c:v>107.96927978332957</c:v>
                </c:pt>
                <c:pt idx="281">
                  <c:v>107.30886442325188</c:v>
                </c:pt>
                <c:pt idx="282">
                  <c:v>108.00564307603425</c:v>
                </c:pt>
                <c:pt idx="283">
                  <c:v>108.38141608810129</c:v>
                </c:pt>
                <c:pt idx="284">
                  <c:v>108.30951921137763</c:v>
                </c:pt>
                <c:pt idx="285">
                  <c:v>107.75296483803446</c:v>
                </c:pt>
                <c:pt idx="286">
                  <c:v>108.41524391386474</c:v>
                </c:pt>
                <c:pt idx="287">
                  <c:v>109.6862857501159</c:v>
                </c:pt>
                <c:pt idx="288">
                  <c:v>110.86326974123043</c:v>
                </c:pt>
                <c:pt idx="289">
                  <c:v>111.13060306919053</c:v>
                </c:pt>
                <c:pt idx="290">
                  <c:v>110.37760684815527</c:v>
                </c:pt>
                <c:pt idx="291">
                  <c:v>108.28748723881498</c:v>
                </c:pt>
                <c:pt idx="292">
                  <c:v>108.00938950231451</c:v>
                </c:pt>
                <c:pt idx="293">
                  <c:v>106.88875453847636</c:v>
                </c:pt>
                <c:pt idx="294">
                  <c:v>107.60432794881019</c:v>
                </c:pt>
                <c:pt idx="295">
                  <c:v>105.73607572036312</c:v>
                </c:pt>
                <c:pt idx="296">
                  <c:v>104.72186210684551</c:v>
                </c:pt>
                <c:pt idx="297">
                  <c:v>103.13898772126281</c:v>
                </c:pt>
                <c:pt idx="298">
                  <c:v>106.87766602685051</c:v>
                </c:pt>
                <c:pt idx="299">
                  <c:v>105.87389676539824</c:v>
                </c:pt>
                <c:pt idx="300">
                  <c:v>105.60089389372534</c:v>
                </c:pt>
                <c:pt idx="301">
                  <c:v>103.40015234468665</c:v>
                </c:pt>
                <c:pt idx="302">
                  <c:v>101.48042149219272</c:v>
                </c:pt>
                <c:pt idx="303">
                  <c:v>104.83648818092426</c:v>
                </c:pt>
                <c:pt idx="304">
                  <c:v>101.54391568256852</c:v>
                </c:pt>
                <c:pt idx="305">
                  <c:v>102.96085842877669</c:v>
                </c:pt>
                <c:pt idx="306">
                  <c:v>105.13932074714739</c:v>
                </c:pt>
                <c:pt idx="307">
                  <c:v>106.27143303757883</c:v>
                </c:pt>
                <c:pt idx="308">
                  <c:v>105.47936664815516</c:v>
                </c:pt>
                <c:pt idx="309">
                  <c:v>105.39764090654171</c:v>
                </c:pt>
                <c:pt idx="310">
                  <c:v>105.52593856171858</c:v>
                </c:pt>
                <c:pt idx="311">
                  <c:v>105.90748973911192</c:v>
                </c:pt>
                <c:pt idx="312">
                  <c:v>108.03964573361016</c:v>
                </c:pt>
                <c:pt idx="313">
                  <c:v>107.94263259235345</c:v>
                </c:pt>
                <c:pt idx="314">
                  <c:v>108.41256042808277</c:v>
                </c:pt>
                <c:pt idx="315">
                  <c:v>108.34975395563436</c:v>
                </c:pt>
                <c:pt idx="316">
                  <c:v>108.81845971785305</c:v>
                </c:pt>
                <c:pt idx="317">
                  <c:v>108.60900546452955</c:v>
                </c:pt>
                <c:pt idx="318">
                  <c:v>107.80061612627787</c:v>
                </c:pt>
                <c:pt idx="319">
                  <c:v>108.41184604784632</c:v>
                </c:pt>
                <c:pt idx="320">
                  <c:v>106.94156444844712</c:v>
                </c:pt>
                <c:pt idx="321">
                  <c:v>106.75605574437409</c:v>
                </c:pt>
                <c:pt idx="322">
                  <c:v>107.6521215786512</c:v>
                </c:pt>
                <c:pt idx="323">
                  <c:v>110.09659092299006</c:v>
                </c:pt>
                <c:pt idx="324">
                  <c:v>109.59887880530515</c:v>
                </c:pt>
                <c:pt idx="325">
                  <c:v>110.76096466229174</c:v>
                </c:pt>
                <c:pt idx="326">
                  <c:v>111.00172457002941</c:v>
                </c:pt>
                <c:pt idx="327">
                  <c:v>110.58623949440126</c:v>
                </c:pt>
                <c:pt idx="328">
                  <c:v>111.4615105462843</c:v>
                </c:pt>
                <c:pt idx="329">
                  <c:v>111.49948730392001</c:v>
                </c:pt>
                <c:pt idx="330">
                  <c:v>111.94227289341345</c:v>
                </c:pt>
                <c:pt idx="331">
                  <c:v>112.00316325974568</c:v>
                </c:pt>
                <c:pt idx="332">
                  <c:v>111.37604493053622</c:v>
                </c:pt>
                <c:pt idx="333">
                  <c:v>112.05731454657627</c:v>
                </c:pt>
                <c:pt idx="334">
                  <c:v>113.42778625106833</c:v>
                </c:pt>
                <c:pt idx="335">
                  <c:v>113.65550517364244</c:v>
                </c:pt>
                <c:pt idx="336">
                  <c:v>113.38085938864212</c:v>
                </c:pt>
                <c:pt idx="337">
                  <c:v>113.8954917939799</c:v>
                </c:pt>
                <c:pt idx="338">
                  <c:v>112.02305186929821</c:v>
                </c:pt>
                <c:pt idx="339">
                  <c:v>112.20530586016685</c:v>
                </c:pt>
                <c:pt idx="340">
                  <c:v>111.55533448782886</c:v>
                </c:pt>
                <c:pt idx="341">
                  <c:v>112.14909794445855</c:v>
                </c:pt>
                <c:pt idx="342">
                  <c:v>112.01630304312171</c:v>
                </c:pt>
                <c:pt idx="343">
                  <c:v>112.36213996918498</c:v>
                </c:pt>
                <c:pt idx="344">
                  <c:v>113.73068662880632</c:v>
                </c:pt>
                <c:pt idx="345">
                  <c:v>114.09082919135889</c:v>
                </c:pt>
                <c:pt idx="346">
                  <c:v>114.47091454120122</c:v>
                </c:pt>
                <c:pt idx="347">
                  <c:v>113.32280312366403</c:v>
                </c:pt>
                <c:pt idx="348">
                  <c:v>112.27569580280615</c:v>
                </c:pt>
                <c:pt idx="349">
                  <c:v>112.76461947865079</c:v>
                </c:pt>
                <c:pt idx="350">
                  <c:v>111.30093517392592</c:v>
                </c:pt>
                <c:pt idx="351">
                  <c:v>111.30072630208338</c:v>
                </c:pt>
                <c:pt idx="352">
                  <c:v>111.53695971351031</c:v>
                </c:pt>
                <c:pt idx="353">
                  <c:v>111.89858297526445</c:v>
                </c:pt>
                <c:pt idx="354">
                  <c:v>112.2641016102576</c:v>
                </c:pt>
                <c:pt idx="355">
                  <c:v>111.69869691824643</c:v>
                </c:pt>
                <c:pt idx="356">
                  <c:v>111.04038854631681</c:v>
                </c:pt>
                <c:pt idx="357">
                  <c:v>110.13189007453403</c:v>
                </c:pt>
                <c:pt idx="358">
                  <c:v>112.01240865959818</c:v>
                </c:pt>
                <c:pt idx="359">
                  <c:v>109.32733929560834</c:v>
                </c:pt>
                <c:pt idx="360">
                  <c:v>109.21687972330956</c:v>
                </c:pt>
                <c:pt idx="361">
                  <c:v>107.81665535669413</c:v>
                </c:pt>
                <c:pt idx="362">
                  <c:v>106.86700613806364</c:v>
                </c:pt>
                <c:pt idx="363">
                  <c:v>107.15037815032758</c:v>
                </c:pt>
                <c:pt idx="364">
                  <c:v>107.69866949852546</c:v>
                </c:pt>
                <c:pt idx="365">
                  <c:v>108.03195346777841</c:v>
                </c:pt>
                <c:pt idx="366">
                  <c:v>108.04030176854673</c:v>
                </c:pt>
                <c:pt idx="367">
                  <c:v>107.67683255904849</c:v>
                </c:pt>
                <c:pt idx="368">
                  <c:v>107.37138829263345</c:v>
                </c:pt>
                <c:pt idx="369">
                  <c:v>105.2067617158726</c:v>
                </c:pt>
                <c:pt idx="370">
                  <c:v>104.99919697972832</c:v>
                </c:pt>
                <c:pt idx="371">
                  <c:v>104.17033940408534</c:v>
                </c:pt>
                <c:pt idx="372">
                  <c:v>105.10690831240812</c:v>
                </c:pt>
                <c:pt idx="373">
                  <c:v>103.17805944454308</c:v>
                </c:pt>
                <c:pt idx="374">
                  <c:v>102.95057524462128</c:v>
                </c:pt>
                <c:pt idx="375">
                  <c:v>102.82485284094756</c:v>
                </c:pt>
                <c:pt idx="376">
                  <c:v>101.83184665512464</c:v>
                </c:pt>
                <c:pt idx="377">
                  <c:v>100.56699858905445</c:v>
                </c:pt>
                <c:pt idx="378">
                  <c:v>100.35141346920405</c:v>
                </c:pt>
                <c:pt idx="379">
                  <c:v>100.41433697085549</c:v>
                </c:pt>
                <c:pt idx="380">
                  <c:v>101.54230117881441</c:v>
                </c:pt>
                <c:pt idx="381">
                  <c:v>100.30835467689941</c:v>
                </c:pt>
                <c:pt idx="382">
                  <c:v>101.23550565133351</c:v>
                </c:pt>
                <c:pt idx="383">
                  <c:v>100.22766743061739</c:v>
                </c:pt>
                <c:pt idx="384">
                  <c:v>99.928225601053427</c:v>
                </c:pt>
                <c:pt idx="385">
                  <c:v>98.531322099682882</c:v>
                </c:pt>
                <c:pt idx="386">
                  <c:v>100.0394633261829</c:v>
                </c:pt>
                <c:pt idx="387">
                  <c:v>100.8884521580609</c:v>
                </c:pt>
                <c:pt idx="388">
                  <c:v>101.02161246384313</c:v>
                </c:pt>
                <c:pt idx="389">
                  <c:v>101.56940946840808</c:v>
                </c:pt>
                <c:pt idx="390">
                  <c:v>102.2595745244692</c:v>
                </c:pt>
                <c:pt idx="391">
                  <c:v>103.26304174195816</c:v>
                </c:pt>
                <c:pt idx="392">
                  <c:v>101.57241650416633</c:v>
                </c:pt>
                <c:pt idx="393">
                  <c:v>101.75977760889951</c:v>
                </c:pt>
                <c:pt idx="394">
                  <c:v>100.65851108795617</c:v>
                </c:pt>
                <c:pt idx="395">
                  <c:v>101.66891267683944</c:v>
                </c:pt>
                <c:pt idx="396">
                  <c:v>102.9393688864574</c:v>
                </c:pt>
                <c:pt idx="397">
                  <c:v>102.12117887169219</c:v>
                </c:pt>
                <c:pt idx="398">
                  <c:v>102.05216904904123</c:v>
                </c:pt>
                <c:pt idx="399">
                  <c:v>101.05462758380183</c:v>
                </c:pt>
                <c:pt idx="400">
                  <c:v>102.90510400494762</c:v>
                </c:pt>
                <c:pt idx="401">
                  <c:v>103.07117788634777</c:v>
                </c:pt>
                <c:pt idx="402">
                  <c:v>101.75078078707365</c:v>
                </c:pt>
                <c:pt idx="403">
                  <c:v>102.81038123935608</c:v>
                </c:pt>
                <c:pt idx="404">
                  <c:v>102.97939600184563</c:v>
                </c:pt>
                <c:pt idx="405">
                  <c:v>101.91186744349552</c:v>
                </c:pt>
                <c:pt idx="406">
                  <c:v>101.49307942928409</c:v>
                </c:pt>
                <c:pt idx="407">
                  <c:v>101.6961582499146</c:v>
                </c:pt>
                <c:pt idx="408">
                  <c:v>101.45740573574673</c:v>
                </c:pt>
                <c:pt idx="409">
                  <c:v>99.990541727432316</c:v>
                </c:pt>
                <c:pt idx="410">
                  <c:v>99.223454226613384</c:v>
                </c:pt>
                <c:pt idx="411">
                  <c:v>100.26900067043458</c:v>
                </c:pt>
                <c:pt idx="412">
                  <c:v>100.19203816729387</c:v>
                </c:pt>
                <c:pt idx="413">
                  <c:v>100.77481453857391</c:v>
                </c:pt>
                <c:pt idx="414">
                  <c:v>99.431258725336278</c:v>
                </c:pt>
                <c:pt idx="415">
                  <c:v>99.744627811817935</c:v>
                </c:pt>
                <c:pt idx="416">
                  <c:v>100.5998510787546</c:v>
                </c:pt>
                <c:pt idx="417">
                  <c:v>101.08463721776418</c:v>
                </c:pt>
                <c:pt idx="418">
                  <c:v>100.40321804464342</c:v>
                </c:pt>
                <c:pt idx="419">
                  <c:v>99.67858290110064</c:v>
                </c:pt>
                <c:pt idx="420">
                  <c:v>99.231279755593192</c:v>
                </c:pt>
                <c:pt idx="421">
                  <c:v>96.768826139936849</c:v>
                </c:pt>
                <c:pt idx="422">
                  <c:v>96.966246438936622</c:v>
                </c:pt>
                <c:pt idx="423">
                  <c:v>98.122356589485904</c:v>
                </c:pt>
                <c:pt idx="424">
                  <c:v>95.527031762815042</c:v>
                </c:pt>
                <c:pt idx="425">
                  <c:v>96.236078708284069</c:v>
                </c:pt>
                <c:pt idx="426">
                  <c:v>96.212283245782814</c:v>
                </c:pt>
                <c:pt idx="427">
                  <c:v>96.386184969764003</c:v>
                </c:pt>
                <c:pt idx="428">
                  <c:v>92.847280062132697</c:v>
                </c:pt>
                <c:pt idx="429">
                  <c:v>92.663876017057447</c:v>
                </c:pt>
                <c:pt idx="430">
                  <c:v>89.047933434769647</c:v>
                </c:pt>
                <c:pt idx="431">
                  <c:v>91.675128440614529</c:v>
                </c:pt>
                <c:pt idx="432">
                  <c:v>97.080660327423388</c:v>
                </c:pt>
                <c:pt idx="433">
                  <c:v>95.037744876545489</c:v>
                </c:pt>
                <c:pt idx="434">
                  <c:v>93.236305046214284</c:v>
                </c:pt>
                <c:pt idx="435">
                  <c:v>93.385517003463846</c:v>
                </c:pt>
                <c:pt idx="436">
                  <c:v>94.870712931178758</c:v>
                </c:pt>
                <c:pt idx="437">
                  <c:v>93.467349434541973</c:v>
                </c:pt>
                <c:pt idx="438">
                  <c:v>87.203670040520748</c:v>
                </c:pt>
                <c:pt idx="439">
                  <c:v>90.020594855400958</c:v>
                </c:pt>
                <c:pt idx="440">
                  <c:v>89.816664568821025</c:v>
                </c:pt>
                <c:pt idx="441">
                  <c:v>86.842911368262293</c:v>
                </c:pt>
                <c:pt idx="442">
                  <c:v>85.718230347901439</c:v>
                </c:pt>
                <c:pt idx="443">
                  <c:v>81.424068701214622</c:v>
                </c:pt>
                <c:pt idx="444">
                  <c:v>78.952756764408718</c:v>
                </c:pt>
                <c:pt idx="445">
                  <c:v>77.671383734208248</c:v>
                </c:pt>
                <c:pt idx="446">
                  <c:v>74.104988769781258</c:v>
                </c:pt>
                <c:pt idx="447">
                  <c:v>71.711996573202995</c:v>
                </c:pt>
                <c:pt idx="448">
                  <c:v>80.085165248100267</c:v>
                </c:pt>
                <c:pt idx="449">
                  <c:v>79.381130416659019</c:v>
                </c:pt>
                <c:pt idx="450">
                  <c:v>73.031399998114964</c:v>
                </c:pt>
                <c:pt idx="451">
                  <c:v>75.430601733791789</c:v>
                </c:pt>
                <c:pt idx="452">
                  <c:v>74.875794275660738</c:v>
                </c:pt>
                <c:pt idx="453">
                  <c:v>77.497298086706977</c:v>
                </c:pt>
                <c:pt idx="454">
                  <c:v>75.638043398422596</c:v>
                </c:pt>
                <c:pt idx="455">
                  <c:v>71.942698889773126</c:v>
                </c:pt>
                <c:pt idx="456">
                  <c:v>71.904957258190336</c:v>
                </c:pt>
                <c:pt idx="457">
                  <c:v>68.548242085984015</c:v>
                </c:pt>
                <c:pt idx="458">
                  <c:v>66.091860655308238</c:v>
                </c:pt>
                <c:pt idx="459">
                  <c:v>71.173051971345544</c:v>
                </c:pt>
                <c:pt idx="460">
                  <c:v>71.233733689799422</c:v>
                </c:pt>
                <c:pt idx="461">
                  <c:v>73.684035078649558</c:v>
                </c:pt>
                <c:pt idx="462">
                  <c:v>74.576033695119577</c:v>
                </c:pt>
                <c:pt idx="463">
                  <c:v>75.208611689339435</c:v>
                </c:pt>
                <c:pt idx="464">
                  <c:v>78.355679959685148</c:v>
                </c:pt>
                <c:pt idx="465">
                  <c:v>74.950547857655437</c:v>
                </c:pt>
                <c:pt idx="466">
                  <c:v>71.869974542579158</c:v>
                </c:pt>
                <c:pt idx="467">
                  <c:v>74.576801967708178</c:v>
                </c:pt>
                <c:pt idx="468">
                  <c:v>74.736466329066474</c:v>
                </c:pt>
                <c:pt idx="469">
                  <c:v>72.798316716985937</c:v>
                </c:pt>
                <c:pt idx="470">
                  <c:v>69.758961385055713</c:v>
                </c:pt>
                <c:pt idx="471">
                  <c:v>73.514499160613497</c:v>
                </c:pt>
                <c:pt idx="472">
                  <c:v>70.680220474193746</c:v>
                </c:pt>
                <c:pt idx="473">
                  <c:v>69.700252299278532</c:v>
                </c:pt>
                <c:pt idx="474">
                  <c:v>69.22449866475921</c:v>
                </c:pt>
                <c:pt idx="475">
                  <c:v>66.451102137262268</c:v>
                </c:pt>
                <c:pt idx="476">
                  <c:v>63.594309269376396</c:v>
                </c:pt>
                <c:pt idx="477">
                  <c:v>66.389383387408259</c:v>
                </c:pt>
                <c:pt idx="478">
                  <c:v>69.048202447728542</c:v>
                </c:pt>
                <c:pt idx="479">
                  <c:v>68.997631969591126</c:v>
                </c:pt>
                <c:pt idx="480">
                  <c:v>70.968468360055255</c:v>
                </c:pt>
                <c:pt idx="481">
                  <c:v>70.935956275506854</c:v>
                </c:pt>
                <c:pt idx="482">
                  <c:v>67.243744375076034</c:v>
                </c:pt>
                <c:pt idx="483">
                  <c:v>69.164382439071659</c:v>
                </c:pt>
                <c:pt idx="484">
                  <c:v>70.044529290596927</c:v>
                </c:pt>
                <c:pt idx="485">
                  <c:v>68.32727782937198</c:v>
                </c:pt>
                <c:pt idx="486">
                  <c:v>69.856623331066785</c:v>
                </c:pt>
                <c:pt idx="487">
                  <c:v>71.644286889867843</c:v>
                </c:pt>
                <c:pt idx="488">
                  <c:v>71.096048094055789</c:v>
                </c:pt>
                <c:pt idx="489">
                  <c:v>72.615607794658189</c:v>
                </c:pt>
                <c:pt idx="490">
                  <c:v>71.667353154978287</c:v>
                </c:pt>
                <c:pt idx="491">
                  <c:v>72.232328725387205</c:v>
                </c:pt>
                <c:pt idx="492">
                  <c:v>72.194884493083649</c:v>
                </c:pt>
                <c:pt idx="493">
                  <c:v>75.153675723125218</c:v>
                </c:pt>
                <c:pt idx="494">
                  <c:v>74.976684130371979</c:v>
                </c:pt>
                <c:pt idx="495">
                  <c:v>74.531061606247917</c:v>
                </c:pt>
                <c:pt idx="496">
                  <c:v>74.445242650938667</c:v>
                </c:pt>
                <c:pt idx="497">
                  <c:v>73.555044472875281</c:v>
                </c:pt>
                <c:pt idx="498">
                  <c:v>73.005525908033391</c:v>
                </c:pt>
                <c:pt idx="499">
                  <c:v>73.371986260609148</c:v>
                </c:pt>
                <c:pt idx="500">
                  <c:v>73.435477746242555</c:v>
                </c:pt>
                <c:pt idx="501">
                  <c:v>73.529401275353848</c:v>
                </c:pt>
                <c:pt idx="502">
                  <c:v>75.071068138911571</c:v>
                </c:pt>
                <c:pt idx="503">
                  <c:v>75.539892783906382</c:v>
                </c:pt>
                <c:pt idx="504">
                  <c:v>77.288865084271833</c:v>
                </c:pt>
                <c:pt idx="505">
                  <c:v>77.389149909155321</c:v>
                </c:pt>
                <c:pt idx="506">
                  <c:v>77.888465954136478</c:v>
                </c:pt>
                <c:pt idx="507">
                  <c:v>75.987247336250448</c:v>
                </c:pt>
                <c:pt idx="508">
                  <c:v>76.109565022952651</c:v>
                </c:pt>
                <c:pt idx="509">
                  <c:v>74.880968696165411</c:v>
                </c:pt>
                <c:pt idx="510">
                  <c:v>73.194817594978517</c:v>
                </c:pt>
                <c:pt idx="511">
                  <c:v>73.171576635066558</c:v>
                </c:pt>
                <c:pt idx="512">
                  <c:v>71.671913571338536</c:v>
                </c:pt>
                <c:pt idx="513">
                  <c:v>72.060693168948362</c:v>
                </c:pt>
                <c:pt idx="514">
                  <c:v>72.478867004176678</c:v>
                </c:pt>
                <c:pt idx="515">
                  <c:v>69.310538632226198</c:v>
                </c:pt>
                <c:pt idx="516">
                  <c:v>71.318755606814449</c:v>
                </c:pt>
                <c:pt idx="517">
                  <c:v>70.072632830088622</c:v>
                </c:pt>
                <c:pt idx="518">
                  <c:v>70.281703884722035</c:v>
                </c:pt>
                <c:pt idx="519">
                  <c:v>70.562738176337987</c:v>
                </c:pt>
                <c:pt idx="520">
                  <c:v>70.995641789022386</c:v>
                </c:pt>
                <c:pt idx="521">
                  <c:v>72.616722119949969</c:v>
                </c:pt>
                <c:pt idx="522">
                  <c:v>70.589353152560705</c:v>
                </c:pt>
                <c:pt idx="523">
                  <c:v>70.137038286402259</c:v>
                </c:pt>
                <c:pt idx="524">
                  <c:v>70.250894558794556</c:v>
                </c:pt>
                <c:pt idx="525">
                  <c:v>71.03850527766788</c:v>
                </c:pt>
                <c:pt idx="526">
                  <c:v>71.11193232519291</c:v>
                </c:pt>
                <c:pt idx="527">
                  <c:v>72.029089000817592</c:v>
                </c:pt>
                <c:pt idx="528">
                  <c:v>73.367615306770276</c:v>
                </c:pt>
                <c:pt idx="529">
                  <c:v>73.276414535752849</c:v>
                </c:pt>
                <c:pt idx="530">
                  <c:v>71.492787310921656</c:v>
                </c:pt>
                <c:pt idx="531">
                  <c:v>71.862422194814513</c:v>
                </c:pt>
                <c:pt idx="532">
                  <c:v>71.799115065719207</c:v>
                </c:pt>
                <c:pt idx="533">
                  <c:v>71.5721280143987</c:v>
                </c:pt>
                <c:pt idx="534">
                  <c:v>68.837921327839382</c:v>
                </c:pt>
                <c:pt idx="535">
                  <c:v>68.721988587443349</c:v>
                </c:pt>
                <c:pt idx="536">
                  <c:v>68.353086316768682</c:v>
                </c:pt>
                <c:pt idx="537">
                  <c:v>67.679619998717527</c:v>
                </c:pt>
                <c:pt idx="538">
                  <c:v>66.448770599961819</c:v>
                </c:pt>
                <c:pt idx="539">
                  <c:v>68.122671881692526</c:v>
                </c:pt>
                <c:pt idx="540">
                  <c:v>67.659979725110006</c:v>
                </c:pt>
                <c:pt idx="541">
                  <c:v>67.29515126924673</c:v>
                </c:pt>
                <c:pt idx="542">
                  <c:v>66.518854656677476</c:v>
                </c:pt>
                <c:pt idx="543">
                  <c:v>64.47611852867648</c:v>
                </c:pt>
                <c:pt idx="544">
                  <c:v>64.195772714156121</c:v>
                </c:pt>
                <c:pt idx="545">
                  <c:v>65.883457660459186</c:v>
                </c:pt>
                <c:pt idx="546">
                  <c:v>64.328031049380058</c:v>
                </c:pt>
                <c:pt idx="547">
                  <c:v>64.236438558188127</c:v>
                </c:pt>
                <c:pt idx="548">
                  <c:v>63.385450536839606</c:v>
                </c:pt>
                <c:pt idx="549">
                  <c:v>66.074468080177127</c:v>
                </c:pt>
                <c:pt idx="550">
                  <c:v>66.351014279984312</c:v>
                </c:pt>
                <c:pt idx="551">
                  <c:v>67.602101691643952</c:v>
                </c:pt>
                <c:pt idx="552">
                  <c:v>68.028432081054305</c:v>
                </c:pt>
                <c:pt idx="553">
                  <c:v>68.087727320647303</c:v>
                </c:pt>
                <c:pt idx="554">
                  <c:v>69.222948299546118</c:v>
                </c:pt>
                <c:pt idx="555">
                  <c:v>70.483316632562719</c:v>
                </c:pt>
                <c:pt idx="556">
                  <c:v>70.239634133552059</c:v>
                </c:pt>
                <c:pt idx="557">
                  <c:v>69.366337913365555</c:v>
                </c:pt>
                <c:pt idx="558">
                  <c:v>72.871899900962987</c:v>
                </c:pt>
                <c:pt idx="559">
                  <c:v>71.506312561900415</c:v>
                </c:pt>
                <c:pt idx="560">
                  <c:v>72.032108804037819</c:v>
                </c:pt>
                <c:pt idx="561">
                  <c:v>73.474454321281343</c:v>
                </c:pt>
                <c:pt idx="562">
                  <c:v>72.425361753422806</c:v>
                </c:pt>
                <c:pt idx="563">
                  <c:v>70.582123323479948</c:v>
                </c:pt>
                <c:pt idx="564">
                  <c:v>71.658435419946358</c:v>
                </c:pt>
                <c:pt idx="565">
                  <c:v>72.827017269137627</c:v>
                </c:pt>
                <c:pt idx="566">
                  <c:v>74.840780218345301</c:v>
                </c:pt>
                <c:pt idx="567">
                  <c:v>75.104126672413656</c:v>
                </c:pt>
                <c:pt idx="568">
                  <c:v>74.758746183965997</c:v>
                </c:pt>
                <c:pt idx="569">
                  <c:v>73.681128891297547</c:v>
                </c:pt>
                <c:pt idx="570">
                  <c:v>74.621516774104308</c:v>
                </c:pt>
                <c:pt idx="571">
                  <c:v>76.40316482557796</c:v>
                </c:pt>
                <c:pt idx="572">
                  <c:v>76.879325259232616</c:v>
                </c:pt>
                <c:pt idx="573">
                  <c:v>76.499512708941936</c:v>
                </c:pt>
                <c:pt idx="574">
                  <c:v>77.393175873491913</c:v>
                </c:pt>
                <c:pt idx="575">
                  <c:v>77.749880752124341</c:v>
                </c:pt>
                <c:pt idx="576">
                  <c:v>77.65720498131958</c:v>
                </c:pt>
                <c:pt idx="577">
                  <c:v>75.63407438237671</c:v>
                </c:pt>
                <c:pt idx="578">
                  <c:v>76.836563879804601</c:v>
                </c:pt>
                <c:pt idx="579">
                  <c:v>76.303490985300527</c:v>
                </c:pt>
                <c:pt idx="580">
                  <c:v>77.093569979679827</c:v>
                </c:pt>
                <c:pt idx="581">
                  <c:v>78.082306971297754</c:v>
                </c:pt>
                <c:pt idx="582">
                  <c:v>77.151895818702258</c:v>
                </c:pt>
                <c:pt idx="583">
                  <c:v>76.659645624467402</c:v>
                </c:pt>
                <c:pt idx="584">
                  <c:v>78.39765993778127</c:v>
                </c:pt>
                <c:pt idx="585">
                  <c:v>78.807072007789344</c:v>
                </c:pt>
                <c:pt idx="586">
                  <c:v>79.401999706584078</c:v>
                </c:pt>
                <c:pt idx="587">
                  <c:v>81.901929504060817</c:v>
                </c:pt>
                <c:pt idx="588">
                  <c:v>81.602994483541508</c:v>
                </c:pt>
                <c:pt idx="589">
                  <c:v>82.636916414023958</c:v>
                </c:pt>
                <c:pt idx="590">
                  <c:v>81.442069936867227</c:v>
                </c:pt>
                <c:pt idx="591">
                  <c:v>82.952523906944592</c:v>
                </c:pt>
                <c:pt idx="592">
                  <c:v>81.738837468294108</c:v>
                </c:pt>
                <c:pt idx="593">
                  <c:v>81.77965454399569</c:v>
                </c:pt>
                <c:pt idx="594">
                  <c:v>80.169791911820695</c:v>
                </c:pt>
                <c:pt idx="595">
                  <c:v>80.808049043279681</c:v>
                </c:pt>
                <c:pt idx="596">
                  <c:v>80.644551023236147</c:v>
                </c:pt>
                <c:pt idx="597">
                  <c:v>84.573835809534117</c:v>
                </c:pt>
                <c:pt idx="598">
                  <c:v>84.539615462524878</c:v>
                </c:pt>
                <c:pt idx="599">
                  <c:v>84.871681581876302</c:v>
                </c:pt>
                <c:pt idx="600">
                  <c:v>83.87468609853525</c:v>
                </c:pt>
                <c:pt idx="601">
                  <c:v>84.401430385894145</c:v>
                </c:pt>
                <c:pt idx="602">
                  <c:v>85.128350945226558</c:v>
                </c:pt>
                <c:pt idx="603">
                  <c:v>84.603372062117359</c:v>
                </c:pt>
                <c:pt idx="604">
                  <c:v>85.718032082213568</c:v>
                </c:pt>
                <c:pt idx="605">
                  <c:v>87.130842788753796</c:v>
                </c:pt>
                <c:pt idx="606">
                  <c:v>88.92900373536807</c:v>
                </c:pt>
                <c:pt idx="607">
                  <c:v>88.857808047065689</c:v>
                </c:pt>
                <c:pt idx="608">
                  <c:v>87.391223859101927</c:v>
                </c:pt>
                <c:pt idx="609">
                  <c:v>88.202024218016746</c:v>
                </c:pt>
                <c:pt idx="610">
                  <c:v>87.99053686461427</c:v>
                </c:pt>
                <c:pt idx="611">
                  <c:v>87.121437679126558</c:v>
                </c:pt>
                <c:pt idx="612">
                  <c:v>87.626447502663027</c:v>
                </c:pt>
                <c:pt idx="613">
                  <c:v>88.074516273528289</c:v>
                </c:pt>
                <c:pt idx="614">
                  <c:v>88.770129292014772</c:v>
                </c:pt>
                <c:pt idx="615">
                  <c:v>88.366044041637707</c:v>
                </c:pt>
                <c:pt idx="616">
                  <c:v>86.458196380993272</c:v>
                </c:pt>
                <c:pt idx="617">
                  <c:v>85.829009257888615</c:v>
                </c:pt>
                <c:pt idx="618">
                  <c:v>85.302023585597126</c:v>
                </c:pt>
                <c:pt idx="619">
                  <c:v>85.259750772232579</c:v>
                </c:pt>
                <c:pt idx="620">
                  <c:v>85.946806887974731</c:v>
                </c:pt>
                <c:pt idx="621">
                  <c:v>83.957405977942926</c:v>
                </c:pt>
                <c:pt idx="622">
                  <c:v>84.215999687342119</c:v>
                </c:pt>
                <c:pt idx="623">
                  <c:v>84.899275752780994</c:v>
                </c:pt>
                <c:pt idx="624">
                  <c:v>86.244054873727933</c:v>
                </c:pt>
                <c:pt idx="625">
                  <c:v>86.676948947024187</c:v>
                </c:pt>
                <c:pt idx="626">
                  <c:v>87.176161454070979</c:v>
                </c:pt>
                <c:pt idx="627">
                  <c:v>86.56733968124486</c:v>
                </c:pt>
                <c:pt idx="628">
                  <c:v>87.350975019011358</c:v>
                </c:pt>
                <c:pt idx="629">
                  <c:v>85.822809465338594</c:v>
                </c:pt>
                <c:pt idx="630">
                  <c:v>85.390366316712758</c:v>
                </c:pt>
                <c:pt idx="631">
                  <c:v>84.305937691231279</c:v>
                </c:pt>
                <c:pt idx="632">
                  <c:v>83.948420922243542</c:v>
                </c:pt>
                <c:pt idx="633">
                  <c:v>84.461073810285455</c:v>
                </c:pt>
                <c:pt idx="634">
                  <c:v>84.102855449932846</c:v>
                </c:pt>
                <c:pt idx="635">
                  <c:v>84.731557935692365</c:v>
                </c:pt>
                <c:pt idx="636">
                  <c:v>85.209379484345817</c:v>
                </c:pt>
                <c:pt idx="637">
                  <c:v>87.300114093190516</c:v>
                </c:pt>
                <c:pt idx="638">
                  <c:v>87.853202207714958</c:v>
                </c:pt>
                <c:pt idx="639">
                  <c:v>88.316909238216795</c:v>
                </c:pt>
                <c:pt idx="640">
                  <c:v>90.011202412107266</c:v>
                </c:pt>
                <c:pt idx="641">
                  <c:v>90.127196800506042</c:v>
                </c:pt>
                <c:pt idx="642">
                  <c:v>90.072045601447456</c:v>
                </c:pt>
                <c:pt idx="643">
                  <c:v>91.717566808975661</c:v>
                </c:pt>
                <c:pt idx="644">
                  <c:v>91.886591171646089</c:v>
                </c:pt>
                <c:pt idx="645">
                  <c:v>92.336855923052269</c:v>
                </c:pt>
                <c:pt idx="646">
                  <c:v>92.211842387232863</c:v>
                </c:pt>
                <c:pt idx="647">
                  <c:v>91.245967838387273</c:v>
                </c:pt>
                <c:pt idx="648">
                  <c:v>92.399373883560358</c:v>
                </c:pt>
                <c:pt idx="649">
                  <c:v>92.964037966450348</c:v>
                </c:pt>
                <c:pt idx="650">
                  <c:v>94.520775049258248</c:v>
                </c:pt>
                <c:pt idx="651">
                  <c:v>94.275438885821487</c:v>
                </c:pt>
                <c:pt idx="652">
                  <c:v>93.842474970457758</c:v>
                </c:pt>
                <c:pt idx="653">
                  <c:v>93.352962509680054</c:v>
                </c:pt>
                <c:pt idx="654">
                  <c:v>93.711622704864467</c:v>
                </c:pt>
                <c:pt idx="655">
                  <c:v>93.337776044905539</c:v>
                </c:pt>
                <c:pt idx="656">
                  <c:v>92.441223529691371</c:v>
                </c:pt>
                <c:pt idx="657">
                  <c:v>93.154477269255153</c:v>
                </c:pt>
                <c:pt idx="658">
                  <c:v>93.829253175877696</c:v>
                </c:pt>
                <c:pt idx="659">
                  <c:v>93.212037007285915</c:v>
                </c:pt>
                <c:pt idx="660">
                  <c:v>90.67936997459384</c:v>
                </c:pt>
                <c:pt idx="661">
                  <c:v>91.848108572185609</c:v>
                </c:pt>
                <c:pt idx="662">
                  <c:v>92.200839663265327</c:v>
                </c:pt>
                <c:pt idx="663">
                  <c:v>93.072152362268739</c:v>
                </c:pt>
                <c:pt idx="664">
                  <c:v>94.054919856415211</c:v>
                </c:pt>
                <c:pt idx="665">
                  <c:v>94.344712235512446</c:v>
                </c:pt>
                <c:pt idx="666">
                  <c:v>94.543072409979303</c:v>
                </c:pt>
                <c:pt idx="667">
                  <c:v>94.371901117752927</c:v>
                </c:pt>
                <c:pt idx="668">
                  <c:v>94.537632966390603</c:v>
                </c:pt>
                <c:pt idx="669">
                  <c:v>94.618836434073458</c:v>
                </c:pt>
                <c:pt idx="670">
                  <c:v>93.884049058200461</c:v>
                </c:pt>
                <c:pt idx="671">
                  <c:v>92.80915137830425</c:v>
                </c:pt>
                <c:pt idx="672">
                  <c:v>93.091548331147195</c:v>
                </c:pt>
                <c:pt idx="673">
                  <c:v>93.949447191661818</c:v>
                </c:pt>
                <c:pt idx="674">
                  <c:v>95.069837655852552</c:v>
                </c:pt>
                <c:pt idx="675">
                  <c:v>96.231672703139978</c:v>
                </c:pt>
                <c:pt idx="676">
                  <c:v>96.613160051963362</c:v>
                </c:pt>
                <c:pt idx="677">
                  <c:v>97.278681035732149</c:v>
                </c:pt>
                <c:pt idx="678">
                  <c:v>97.184991070862409</c:v>
                </c:pt>
                <c:pt idx="679">
                  <c:v>97.330372823518644</c:v>
                </c:pt>
                <c:pt idx="680">
                  <c:v>97.750759641851133</c:v>
                </c:pt>
                <c:pt idx="681">
                  <c:v>99.150719542492354</c:v>
                </c:pt>
                <c:pt idx="682">
                  <c:v>98.865040740438758</c:v>
                </c:pt>
                <c:pt idx="683">
                  <c:v>98.983430598970756</c:v>
                </c:pt>
                <c:pt idx="684">
                  <c:v>98.692923903738333</c:v>
                </c:pt>
                <c:pt idx="685">
                  <c:v>99.293740327403626</c:v>
                </c:pt>
                <c:pt idx="686">
                  <c:v>98.63265375463115</c:v>
                </c:pt>
                <c:pt idx="687">
                  <c:v>97.704203965385162</c:v>
                </c:pt>
                <c:pt idx="688">
                  <c:v>97.632617434997755</c:v>
                </c:pt>
                <c:pt idx="689">
                  <c:v>98.476449155335104</c:v>
                </c:pt>
                <c:pt idx="690">
                  <c:v>98.490251659191827</c:v>
                </c:pt>
                <c:pt idx="691">
                  <c:v>98.714101300283687</c:v>
                </c:pt>
                <c:pt idx="692">
                  <c:v>97.0046181144738</c:v>
                </c:pt>
                <c:pt idx="693">
                  <c:v>96.574256989739794</c:v>
                </c:pt>
                <c:pt idx="694">
                  <c:v>97.806142304938348</c:v>
                </c:pt>
                <c:pt idx="695">
                  <c:v>99.036690776814638</c:v>
                </c:pt>
                <c:pt idx="696">
                  <c:v>99.175600277163909</c:v>
                </c:pt>
                <c:pt idx="697">
                  <c:v>100.11512365972756</c:v>
                </c:pt>
                <c:pt idx="698">
                  <c:v>100.18925718403381</c:v>
                </c:pt>
                <c:pt idx="699">
                  <c:v>100.37880778472415</c:v>
                </c:pt>
                <c:pt idx="700">
                  <c:v>100.34461630868341</c:v>
                </c:pt>
                <c:pt idx="701">
                  <c:v>102.09258100723945</c:v>
                </c:pt>
                <c:pt idx="702">
                  <c:v>102.0027440542121</c:v>
                </c:pt>
                <c:pt idx="703">
                  <c:v>101.38476536590662</c:v>
                </c:pt>
                <c:pt idx="704">
                  <c:v>102.36663739498022</c:v>
                </c:pt>
                <c:pt idx="705">
                  <c:v>101.80815982511342</c:v>
                </c:pt>
                <c:pt idx="706">
                  <c:v>101.27283150700318</c:v>
                </c:pt>
                <c:pt idx="707">
                  <c:v>101.66006190814822</c:v>
                </c:pt>
                <c:pt idx="708">
                  <c:v>100.99068443718677</c:v>
                </c:pt>
                <c:pt idx="709">
                  <c:v>100.18603507047251</c:v>
                </c:pt>
                <c:pt idx="710">
                  <c:v>99.294881780905826</c:v>
                </c:pt>
                <c:pt idx="711">
                  <c:v>97.163528877133189</c:v>
                </c:pt>
                <c:pt idx="712">
                  <c:v>99.091708017840219</c:v>
                </c:pt>
                <c:pt idx="713">
                  <c:v>97.025676605809551</c:v>
                </c:pt>
                <c:pt idx="714">
                  <c:v>97.581099389450955</c:v>
                </c:pt>
                <c:pt idx="715">
                  <c:v>97.301707511314248</c:v>
                </c:pt>
                <c:pt idx="716">
                  <c:v>98.161703506879718</c:v>
                </c:pt>
                <c:pt idx="717">
                  <c:v>99.623655091618943</c:v>
                </c:pt>
                <c:pt idx="718">
                  <c:v>99.825963025623949</c:v>
                </c:pt>
                <c:pt idx="719">
                  <c:v>101.95698503976539</c:v>
                </c:pt>
                <c:pt idx="720">
                  <c:v>101.65406194662275</c:v>
                </c:pt>
                <c:pt idx="721">
                  <c:v>102.35696077611038</c:v>
                </c:pt>
                <c:pt idx="722">
                  <c:v>101.33386346136284</c:v>
                </c:pt>
                <c:pt idx="723">
                  <c:v>102.13291077462354</c:v>
                </c:pt>
                <c:pt idx="724">
                  <c:v>103.59922215868265</c:v>
                </c:pt>
                <c:pt idx="725">
                  <c:v>103.46655031917277</c:v>
                </c:pt>
                <c:pt idx="726">
                  <c:v>103.2466890716113</c:v>
                </c:pt>
                <c:pt idx="727">
                  <c:v>101.97793663900046</c:v>
                </c:pt>
                <c:pt idx="728">
                  <c:v>101.92689849461354</c:v>
                </c:pt>
                <c:pt idx="729">
                  <c:v>102.97784686327631</c:v>
                </c:pt>
                <c:pt idx="730">
                  <c:v>102.81390314555307</c:v>
                </c:pt>
                <c:pt idx="731">
                  <c:v>103.58994592536747</c:v>
                </c:pt>
                <c:pt idx="732">
                  <c:v>101.50916179888536</c:v>
                </c:pt>
                <c:pt idx="733">
                  <c:v>101.77060760549013</c:v>
                </c:pt>
                <c:pt idx="734">
                  <c:v>103.37758558331696</c:v>
                </c:pt>
                <c:pt idx="735">
                  <c:v>103.61982000481402</c:v>
                </c:pt>
                <c:pt idx="736">
                  <c:v>103.19786667852411</c:v>
                </c:pt>
                <c:pt idx="737">
                  <c:v>103.48417441753779</c:v>
                </c:pt>
                <c:pt idx="738">
                  <c:v>103.13514783482448</c:v>
                </c:pt>
                <c:pt idx="739">
                  <c:v>102.32157640107904</c:v>
                </c:pt>
                <c:pt idx="740">
                  <c:v>102.48481391210468</c:v>
                </c:pt>
                <c:pt idx="741">
                  <c:v>102.6599173080474</c:v>
                </c:pt>
                <c:pt idx="742">
                  <c:v>102.74844768487486</c:v>
                </c:pt>
                <c:pt idx="743">
                  <c:v>103.06634846077968</c:v>
                </c:pt>
                <c:pt idx="744">
                  <c:v>102.56934596411872</c:v>
                </c:pt>
                <c:pt idx="745">
                  <c:v>102.86499167118096</c:v>
                </c:pt>
                <c:pt idx="746">
                  <c:v>101.81395353325617</c:v>
                </c:pt>
                <c:pt idx="747">
                  <c:v>102.00995081619735</c:v>
                </c:pt>
                <c:pt idx="748">
                  <c:v>102.13661791194239</c:v>
                </c:pt>
                <c:pt idx="749">
                  <c:v>102.49991039177382</c:v>
                </c:pt>
                <c:pt idx="750">
                  <c:v>103.08300705410511</c:v>
                </c:pt>
                <c:pt idx="751">
                  <c:v>103.65867875974409</c:v>
                </c:pt>
                <c:pt idx="752">
                  <c:v>103.73717599911187</c:v>
                </c:pt>
                <c:pt idx="753">
                  <c:v>103.77095952255785</c:v>
                </c:pt>
                <c:pt idx="754">
                  <c:v>103.85690265557135</c:v>
                </c:pt>
                <c:pt idx="755">
                  <c:v>103.7762625164663</c:v>
                </c:pt>
                <c:pt idx="756">
                  <c:v>105.54525551587156</c:v>
                </c:pt>
                <c:pt idx="757">
                  <c:v>105.94159202884997</c:v>
                </c:pt>
                <c:pt idx="758">
                  <c:v>106.44565561614939</c:v>
                </c:pt>
                <c:pt idx="759">
                  <c:v>106.16375548335481</c:v>
                </c:pt>
                <c:pt idx="760">
                  <c:v>106.45780179346541</c:v>
                </c:pt>
                <c:pt idx="761">
                  <c:v>106.57960192776417</c:v>
                </c:pt>
                <c:pt idx="762">
                  <c:v>105.74713229225941</c:v>
                </c:pt>
                <c:pt idx="763">
                  <c:v>106.22777923226869</c:v>
                </c:pt>
                <c:pt idx="764">
                  <c:v>106.35201898605409</c:v>
                </c:pt>
                <c:pt idx="765">
                  <c:v>105.23108575126059</c:v>
                </c:pt>
                <c:pt idx="766">
                  <c:v>106.25175117517249</c:v>
                </c:pt>
                <c:pt idx="767">
                  <c:v>104.85685794529039</c:v>
                </c:pt>
                <c:pt idx="768">
                  <c:v>103.06460098997947</c:v>
                </c:pt>
                <c:pt idx="769">
                  <c:v>101.4975591954084</c:v>
                </c:pt>
                <c:pt idx="770">
                  <c:v>101.81373651068388</c:v>
                </c:pt>
                <c:pt idx="771">
                  <c:v>100.8600200364162</c:v>
                </c:pt>
                <c:pt idx="772">
                  <c:v>100.39932441660135</c:v>
                </c:pt>
                <c:pt idx="773">
                  <c:v>99.831853745893923</c:v>
                </c:pt>
                <c:pt idx="774">
                  <c:v>99.457980910922998</c:v>
                </c:pt>
                <c:pt idx="775">
                  <c:v>101.08101078075423</c:v>
                </c:pt>
                <c:pt idx="776">
                  <c:v>101.7043200029055</c:v>
                </c:pt>
                <c:pt idx="777">
                  <c:v>101.66973527366584</c:v>
                </c:pt>
                <c:pt idx="778">
                  <c:v>98.820580140773856</c:v>
                </c:pt>
                <c:pt idx="779">
                  <c:v>98.444445483254327</c:v>
                </c:pt>
                <c:pt idx="780">
                  <c:v>97.871768318148796</c:v>
                </c:pt>
                <c:pt idx="781">
                  <c:v>99.37184126951378</c:v>
                </c:pt>
                <c:pt idx="782">
                  <c:v>99.112858320186405</c:v>
                </c:pt>
                <c:pt idx="783">
                  <c:v>100.19001599537961</c:v>
                </c:pt>
                <c:pt idx="784">
                  <c:v>99.716502870199008</c:v>
                </c:pt>
                <c:pt idx="785">
                  <c:v>101.22898752532151</c:v>
                </c:pt>
                <c:pt idx="786">
                  <c:v>101.33990261239315</c:v>
                </c:pt>
                <c:pt idx="787">
                  <c:v>101.63221180002824</c:v>
                </c:pt>
                <c:pt idx="788">
                  <c:v>101.409946543731</c:v>
                </c:pt>
                <c:pt idx="789">
                  <c:v>101.26952245323012</c:v>
                </c:pt>
                <c:pt idx="790">
                  <c:v>100.27337342383936</c:v>
                </c:pt>
                <c:pt idx="791">
                  <c:v>100.95443036638591</c:v>
                </c:pt>
                <c:pt idx="792">
                  <c:v>100.66511976024344</c:v>
                </c:pt>
                <c:pt idx="793">
                  <c:v>101.41107185731939</c:v>
                </c:pt>
                <c:pt idx="794">
                  <c:v>102.43598200490455</c:v>
                </c:pt>
                <c:pt idx="795">
                  <c:v>102.99751329570599</c:v>
                </c:pt>
                <c:pt idx="796">
                  <c:v>103.40217307325321</c:v>
                </c:pt>
                <c:pt idx="797">
                  <c:v>103.37047665650341</c:v>
                </c:pt>
                <c:pt idx="798">
                  <c:v>104.77786689073724</c:v>
                </c:pt>
                <c:pt idx="799">
                  <c:v>104.81601218169145</c:v>
                </c:pt>
                <c:pt idx="800">
                  <c:v>104.88219389437374</c:v>
                </c:pt>
                <c:pt idx="801">
                  <c:v>105.29171552570062</c:v>
                </c:pt>
                <c:pt idx="802">
                  <c:v>105.39438122651922</c:v>
                </c:pt>
                <c:pt idx="803">
                  <c:v>105.45658759667145</c:v>
                </c:pt>
                <c:pt idx="804">
                  <c:v>105.00103606993984</c:v>
                </c:pt>
                <c:pt idx="805">
                  <c:v>105.87829860313113</c:v>
                </c:pt>
                <c:pt idx="806">
                  <c:v>106.44142851405066</c:v>
                </c:pt>
                <c:pt idx="807">
                  <c:v>106.18527142101846</c:v>
                </c:pt>
                <c:pt idx="808">
                  <c:v>105.58929617208524</c:v>
                </c:pt>
                <c:pt idx="809">
                  <c:v>105.94084752162891</c:v>
                </c:pt>
                <c:pt idx="810">
                  <c:v>106.37800981605243</c:v>
                </c:pt>
                <c:pt idx="811">
                  <c:v>105.46924042156142</c:v>
                </c:pt>
                <c:pt idx="812">
                  <c:v>105.25225523749148</c:v>
                </c:pt>
                <c:pt idx="813">
                  <c:v>105.85770805257114</c:v>
                </c:pt>
                <c:pt idx="814">
                  <c:v>106.70520155598628</c:v>
                </c:pt>
                <c:pt idx="815">
                  <c:v>106.81680677245024</c:v>
                </c:pt>
                <c:pt idx="816">
                  <c:v>106.83072871801409</c:v>
                </c:pt>
                <c:pt idx="817">
                  <c:v>107.94672267793139</c:v>
                </c:pt>
              </c:numCache>
            </c:numRef>
          </c:val>
          <c:smooth val="0"/>
        </c:ser>
        <c:ser>
          <c:idx val="1"/>
          <c:order val="1"/>
          <c:tx>
            <c:v>S&amp;P 500</c:v>
          </c:tx>
          <c:spPr>
            <a:ln w="25400">
              <a:solidFill>
                <a:prstClr val="black"/>
              </a:solidFill>
            </a:ln>
          </c:spPr>
          <c:marker>
            <c:symbol val="none"/>
          </c:marker>
          <c:cat>
            <c:numRef>
              <c:f>Sheet1!$Y$7:$Y$824</c:f>
              <c:numCache>
                <c:formatCode>m/d/yyyy</c:formatCode>
                <c:ptCount val="818"/>
                <c:pt idx="0">
                  <c:v>39085</c:v>
                </c:pt>
                <c:pt idx="1">
                  <c:v>39086</c:v>
                </c:pt>
                <c:pt idx="2">
                  <c:v>39087</c:v>
                </c:pt>
                <c:pt idx="3">
                  <c:v>39090</c:v>
                </c:pt>
                <c:pt idx="4">
                  <c:v>39091</c:v>
                </c:pt>
                <c:pt idx="5">
                  <c:v>39092</c:v>
                </c:pt>
                <c:pt idx="6">
                  <c:v>39093</c:v>
                </c:pt>
                <c:pt idx="7">
                  <c:v>39094</c:v>
                </c:pt>
                <c:pt idx="8">
                  <c:v>39098</c:v>
                </c:pt>
                <c:pt idx="9">
                  <c:v>39099</c:v>
                </c:pt>
                <c:pt idx="10">
                  <c:v>39100</c:v>
                </c:pt>
                <c:pt idx="11">
                  <c:v>39101</c:v>
                </c:pt>
                <c:pt idx="12">
                  <c:v>39104</c:v>
                </c:pt>
                <c:pt idx="13">
                  <c:v>39105</c:v>
                </c:pt>
                <c:pt idx="14">
                  <c:v>39106</c:v>
                </c:pt>
                <c:pt idx="15">
                  <c:v>39107</c:v>
                </c:pt>
                <c:pt idx="16">
                  <c:v>39108</c:v>
                </c:pt>
                <c:pt idx="17">
                  <c:v>39111</c:v>
                </c:pt>
                <c:pt idx="18">
                  <c:v>39112</c:v>
                </c:pt>
                <c:pt idx="19">
                  <c:v>39113</c:v>
                </c:pt>
                <c:pt idx="20">
                  <c:v>39114</c:v>
                </c:pt>
                <c:pt idx="21">
                  <c:v>39115</c:v>
                </c:pt>
                <c:pt idx="22">
                  <c:v>39118</c:v>
                </c:pt>
                <c:pt idx="23">
                  <c:v>39119</c:v>
                </c:pt>
                <c:pt idx="24">
                  <c:v>39120</c:v>
                </c:pt>
                <c:pt idx="25">
                  <c:v>39121</c:v>
                </c:pt>
                <c:pt idx="26">
                  <c:v>39122</c:v>
                </c:pt>
                <c:pt idx="27">
                  <c:v>39125</c:v>
                </c:pt>
                <c:pt idx="28">
                  <c:v>39126</c:v>
                </c:pt>
                <c:pt idx="29">
                  <c:v>39127</c:v>
                </c:pt>
                <c:pt idx="30">
                  <c:v>39128</c:v>
                </c:pt>
                <c:pt idx="31">
                  <c:v>39129</c:v>
                </c:pt>
                <c:pt idx="32">
                  <c:v>39133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39203</c:v>
                </c:pt>
                <c:pt idx="82">
                  <c:v>39204</c:v>
                </c:pt>
                <c:pt idx="83">
                  <c:v>39205</c:v>
                </c:pt>
                <c:pt idx="84">
                  <c:v>39206</c:v>
                </c:pt>
                <c:pt idx="85">
                  <c:v>39209</c:v>
                </c:pt>
                <c:pt idx="86">
                  <c:v>39210</c:v>
                </c:pt>
                <c:pt idx="87">
                  <c:v>39211</c:v>
                </c:pt>
                <c:pt idx="88">
                  <c:v>39212</c:v>
                </c:pt>
                <c:pt idx="89">
                  <c:v>39213</c:v>
                </c:pt>
                <c:pt idx="90">
                  <c:v>39216</c:v>
                </c:pt>
                <c:pt idx="91">
                  <c:v>39217</c:v>
                </c:pt>
                <c:pt idx="92">
                  <c:v>39218</c:v>
                </c:pt>
                <c:pt idx="93">
                  <c:v>39219</c:v>
                </c:pt>
                <c:pt idx="94">
                  <c:v>39220</c:v>
                </c:pt>
                <c:pt idx="95">
                  <c:v>39223</c:v>
                </c:pt>
                <c:pt idx="96">
                  <c:v>39224</c:v>
                </c:pt>
                <c:pt idx="97">
                  <c:v>39225</c:v>
                </c:pt>
                <c:pt idx="98">
                  <c:v>39226</c:v>
                </c:pt>
                <c:pt idx="99">
                  <c:v>39227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39240</c:v>
                </c:pt>
                <c:pt idx="108">
                  <c:v>39241</c:v>
                </c:pt>
                <c:pt idx="109">
                  <c:v>39244</c:v>
                </c:pt>
                <c:pt idx="110">
                  <c:v>39245</c:v>
                </c:pt>
                <c:pt idx="111">
                  <c:v>39246</c:v>
                </c:pt>
                <c:pt idx="112">
                  <c:v>39247</c:v>
                </c:pt>
                <c:pt idx="113">
                  <c:v>39248</c:v>
                </c:pt>
                <c:pt idx="114">
                  <c:v>39251</c:v>
                </c:pt>
                <c:pt idx="115">
                  <c:v>39252</c:v>
                </c:pt>
                <c:pt idx="116">
                  <c:v>39253</c:v>
                </c:pt>
                <c:pt idx="117">
                  <c:v>39254</c:v>
                </c:pt>
                <c:pt idx="118">
                  <c:v>39255</c:v>
                </c:pt>
                <c:pt idx="119">
                  <c:v>39258</c:v>
                </c:pt>
                <c:pt idx="120">
                  <c:v>39259</c:v>
                </c:pt>
                <c:pt idx="121">
                  <c:v>39260</c:v>
                </c:pt>
                <c:pt idx="122">
                  <c:v>39261</c:v>
                </c:pt>
                <c:pt idx="123">
                  <c:v>39262</c:v>
                </c:pt>
                <c:pt idx="124">
                  <c:v>39265</c:v>
                </c:pt>
                <c:pt idx="125">
                  <c:v>39266</c:v>
                </c:pt>
                <c:pt idx="126">
                  <c:v>39268</c:v>
                </c:pt>
                <c:pt idx="127">
                  <c:v>39269</c:v>
                </c:pt>
                <c:pt idx="128">
                  <c:v>39272</c:v>
                </c:pt>
                <c:pt idx="129">
                  <c:v>39273</c:v>
                </c:pt>
                <c:pt idx="130">
                  <c:v>39274</c:v>
                </c:pt>
                <c:pt idx="131">
                  <c:v>39275</c:v>
                </c:pt>
                <c:pt idx="132">
                  <c:v>39276</c:v>
                </c:pt>
                <c:pt idx="133">
                  <c:v>39279</c:v>
                </c:pt>
                <c:pt idx="134">
                  <c:v>39280</c:v>
                </c:pt>
                <c:pt idx="135">
                  <c:v>39281</c:v>
                </c:pt>
                <c:pt idx="136">
                  <c:v>39282</c:v>
                </c:pt>
                <c:pt idx="137">
                  <c:v>39283</c:v>
                </c:pt>
                <c:pt idx="138">
                  <c:v>39286</c:v>
                </c:pt>
                <c:pt idx="139">
                  <c:v>39287</c:v>
                </c:pt>
                <c:pt idx="140">
                  <c:v>39288</c:v>
                </c:pt>
                <c:pt idx="141">
                  <c:v>39289</c:v>
                </c:pt>
                <c:pt idx="142">
                  <c:v>39290</c:v>
                </c:pt>
                <c:pt idx="143">
                  <c:v>39293</c:v>
                </c:pt>
                <c:pt idx="144">
                  <c:v>39294</c:v>
                </c:pt>
                <c:pt idx="145">
                  <c:v>39295</c:v>
                </c:pt>
                <c:pt idx="146">
                  <c:v>39296</c:v>
                </c:pt>
                <c:pt idx="147">
                  <c:v>39297</c:v>
                </c:pt>
                <c:pt idx="148">
                  <c:v>39300</c:v>
                </c:pt>
                <c:pt idx="149">
                  <c:v>39301</c:v>
                </c:pt>
                <c:pt idx="150">
                  <c:v>39302</c:v>
                </c:pt>
                <c:pt idx="151">
                  <c:v>39303</c:v>
                </c:pt>
                <c:pt idx="152">
                  <c:v>39304</c:v>
                </c:pt>
                <c:pt idx="153">
                  <c:v>39307</c:v>
                </c:pt>
                <c:pt idx="154">
                  <c:v>39308</c:v>
                </c:pt>
                <c:pt idx="155">
                  <c:v>39309</c:v>
                </c:pt>
                <c:pt idx="156">
                  <c:v>39310</c:v>
                </c:pt>
                <c:pt idx="157">
                  <c:v>39311</c:v>
                </c:pt>
                <c:pt idx="158">
                  <c:v>39314</c:v>
                </c:pt>
                <c:pt idx="159">
                  <c:v>39315</c:v>
                </c:pt>
                <c:pt idx="160">
                  <c:v>39316</c:v>
                </c:pt>
                <c:pt idx="161">
                  <c:v>39317</c:v>
                </c:pt>
                <c:pt idx="162">
                  <c:v>39318</c:v>
                </c:pt>
                <c:pt idx="163">
                  <c:v>39321</c:v>
                </c:pt>
                <c:pt idx="164">
                  <c:v>39322</c:v>
                </c:pt>
                <c:pt idx="165">
                  <c:v>39323</c:v>
                </c:pt>
                <c:pt idx="166">
                  <c:v>39324</c:v>
                </c:pt>
                <c:pt idx="167">
                  <c:v>39325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39332</c:v>
                </c:pt>
                <c:pt idx="172">
                  <c:v>39335</c:v>
                </c:pt>
                <c:pt idx="173">
                  <c:v>39336</c:v>
                </c:pt>
                <c:pt idx="174">
                  <c:v>39337</c:v>
                </c:pt>
                <c:pt idx="175">
                  <c:v>39338</c:v>
                </c:pt>
                <c:pt idx="176">
                  <c:v>39339</c:v>
                </c:pt>
                <c:pt idx="177">
                  <c:v>39342</c:v>
                </c:pt>
                <c:pt idx="178">
                  <c:v>39343</c:v>
                </c:pt>
                <c:pt idx="179">
                  <c:v>39344</c:v>
                </c:pt>
                <c:pt idx="180">
                  <c:v>39345</c:v>
                </c:pt>
                <c:pt idx="181">
                  <c:v>39346</c:v>
                </c:pt>
                <c:pt idx="182">
                  <c:v>39349</c:v>
                </c:pt>
                <c:pt idx="183">
                  <c:v>39350</c:v>
                </c:pt>
                <c:pt idx="184">
                  <c:v>39351</c:v>
                </c:pt>
                <c:pt idx="185">
                  <c:v>39352</c:v>
                </c:pt>
                <c:pt idx="186">
                  <c:v>39353</c:v>
                </c:pt>
                <c:pt idx="187">
                  <c:v>39356</c:v>
                </c:pt>
                <c:pt idx="188">
                  <c:v>39357</c:v>
                </c:pt>
                <c:pt idx="189">
                  <c:v>39358</c:v>
                </c:pt>
                <c:pt idx="190">
                  <c:v>39359</c:v>
                </c:pt>
                <c:pt idx="191">
                  <c:v>39360</c:v>
                </c:pt>
                <c:pt idx="192">
                  <c:v>39363</c:v>
                </c:pt>
                <c:pt idx="193">
                  <c:v>39364</c:v>
                </c:pt>
                <c:pt idx="194">
                  <c:v>39365</c:v>
                </c:pt>
                <c:pt idx="195">
                  <c:v>39366</c:v>
                </c:pt>
                <c:pt idx="196">
                  <c:v>39367</c:v>
                </c:pt>
                <c:pt idx="197">
                  <c:v>39370</c:v>
                </c:pt>
                <c:pt idx="198">
                  <c:v>39371</c:v>
                </c:pt>
                <c:pt idx="199">
                  <c:v>39372</c:v>
                </c:pt>
                <c:pt idx="200">
                  <c:v>39373</c:v>
                </c:pt>
                <c:pt idx="201">
                  <c:v>39374</c:v>
                </c:pt>
                <c:pt idx="202">
                  <c:v>39377</c:v>
                </c:pt>
                <c:pt idx="203">
                  <c:v>39378</c:v>
                </c:pt>
                <c:pt idx="204">
                  <c:v>39379</c:v>
                </c:pt>
                <c:pt idx="205">
                  <c:v>39380</c:v>
                </c:pt>
                <c:pt idx="206">
                  <c:v>39381</c:v>
                </c:pt>
                <c:pt idx="207">
                  <c:v>39384</c:v>
                </c:pt>
                <c:pt idx="208">
                  <c:v>39385</c:v>
                </c:pt>
                <c:pt idx="209">
                  <c:v>39386</c:v>
                </c:pt>
                <c:pt idx="210">
                  <c:v>39387</c:v>
                </c:pt>
                <c:pt idx="211">
                  <c:v>39388</c:v>
                </c:pt>
                <c:pt idx="212">
                  <c:v>39391</c:v>
                </c:pt>
                <c:pt idx="213">
                  <c:v>39392</c:v>
                </c:pt>
                <c:pt idx="214">
                  <c:v>39393</c:v>
                </c:pt>
                <c:pt idx="215">
                  <c:v>39394</c:v>
                </c:pt>
                <c:pt idx="216">
                  <c:v>39395</c:v>
                </c:pt>
                <c:pt idx="217">
                  <c:v>39398</c:v>
                </c:pt>
                <c:pt idx="218">
                  <c:v>39399</c:v>
                </c:pt>
                <c:pt idx="219">
                  <c:v>39400</c:v>
                </c:pt>
                <c:pt idx="220">
                  <c:v>39401</c:v>
                </c:pt>
                <c:pt idx="221">
                  <c:v>39402</c:v>
                </c:pt>
                <c:pt idx="222">
                  <c:v>39405</c:v>
                </c:pt>
                <c:pt idx="223">
                  <c:v>39406</c:v>
                </c:pt>
                <c:pt idx="224">
                  <c:v>39407</c:v>
                </c:pt>
                <c:pt idx="225">
                  <c:v>39409</c:v>
                </c:pt>
                <c:pt idx="226">
                  <c:v>39412</c:v>
                </c:pt>
                <c:pt idx="227">
                  <c:v>39413</c:v>
                </c:pt>
                <c:pt idx="228">
                  <c:v>39414</c:v>
                </c:pt>
                <c:pt idx="229">
                  <c:v>39415</c:v>
                </c:pt>
                <c:pt idx="230">
                  <c:v>39416</c:v>
                </c:pt>
                <c:pt idx="231">
                  <c:v>39419</c:v>
                </c:pt>
                <c:pt idx="232">
                  <c:v>39420</c:v>
                </c:pt>
                <c:pt idx="233">
                  <c:v>39421</c:v>
                </c:pt>
                <c:pt idx="234">
                  <c:v>39422</c:v>
                </c:pt>
                <c:pt idx="235">
                  <c:v>39423</c:v>
                </c:pt>
                <c:pt idx="236">
                  <c:v>39426</c:v>
                </c:pt>
                <c:pt idx="237">
                  <c:v>39427</c:v>
                </c:pt>
                <c:pt idx="238">
                  <c:v>39428</c:v>
                </c:pt>
                <c:pt idx="239">
                  <c:v>39429</c:v>
                </c:pt>
                <c:pt idx="240">
                  <c:v>39430</c:v>
                </c:pt>
                <c:pt idx="241">
                  <c:v>39433</c:v>
                </c:pt>
                <c:pt idx="242">
                  <c:v>39434</c:v>
                </c:pt>
                <c:pt idx="243">
                  <c:v>39435</c:v>
                </c:pt>
                <c:pt idx="244">
                  <c:v>39436</c:v>
                </c:pt>
                <c:pt idx="245">
                  <c:v>39437</c:v>
                </c:pt>
                <c:pt idx="246">
                  <c:v>39440</c:v>
                </c:pt>
                <c:pt idx="247">
                  <c:v>39442</c:v>
                </c:pt>
                <c:pt idx="248">
                  <c:v>39443</c:v>
                </c:pt>
                <c:pt idx="249">
                  <c:v>39444</c:v>
                </c:pt>
                <c:pt idx="250">
                  <c:v>39447</c:v>
                </c:pt>
                <c:pt idx="251">
                  <c:v>39449</c:v>
                </c:pt>
                <c:pt idx="252">
                  <c:v>39450</c:v>
                </c:pt>
                <c:pt idx="253">
                  <c:v>39451</c:v>
                </c:pt>
                <c:pt idx="254">
                  <c:v>39454</c:v>
                </c:pt>
                <c:pt idx="255">
                  <c:v>39455</c:v>
                </c:pt>
                <c:pt idx="256">
                  <c:v>39456</c:v>
                </c:pt>
                <c:pt idx="257">
                  <c:v>39457</c:v>
                </c:pt>
                <c:pt idx="258">
                  <c:v>39458</c:v>
                </c:pt>
                <c:pt idx="259">
                  <c:v>39461</c:v>
                </c:pt>
                <c:pt idx="260">
                  <c:v>39462</c:v>
                </c:pt>
                <c:pt idx="261">
                  <c:v>39463</c:v>
                </c:pt>
                <c:pt idx="262">
                  <c:v>39464</c:v>
                </c:pt>
                <c:pt idx="263">
                  <c:v>39465</c:v>
                </c:pt>
                <c:pt idx="264">
                  <c:v>39469</c:v>
                </c:pt>
                <c:pt idx="265">
                  <c:v>39470</c:v>
                </c:pt>
                <c:pt idx="266">
                  <c:v>39471</c:v>
                </c:pt>
                <c:pt idx="267">
                  <c:v>39472</c:v>
                </c:pt>
                <c:pt idx="268">
                  <c:v>39475</c:v>
                </c:pt>
                <c:pt idx="269">
                  <c:v>39476</c:v>
                </c:pt>
                <c:pt idx="270">
                  <c:v>39477</c:v>
                </c:pt>
                <c:pt idx="271">
                  <c:v>39478</c:v>
                </c:pt>
                <c:pt idx="272">
                  <c:v>39479</c:v>
                </c:pt>
                <c:pt idx="273">
                  <c:v>39482</c:v>
                </c:pt>
                <c:pt idx="274">
                  <c:v>39483</c:v>
                </c:pt>
                <c:pt idx="275">
                  <c:v>39484</c:v>
                </c:pt>
                <c:pt idx="276">
                  <c:v>39485</c:v>
                </c:pt>
                <c:pt idx="277">
                  <c:v>39486</c:v>
                </c:pt>
                <c:pt idx="278">
                  <c:v>39489</c:v>
                </c:pt>
                <c:pt idx="279">
                  <c:v>39490</c:v>
                </c:pt>
                <c:pt idx="280">
                  <c:v>39491</c:v>
                </c:pt>
                <c:pt idx="281">
                  <c:v>39492</c:v>
                </c:pt>
                <c:pt idx="282">
                  <c:v>39493</c:v>
                </c:pt>
                <c:pt idx="283">
                  <c:v>39497</c:v>
                </c:pt>
                <c:pt idx="284">
                  <c:v>39498</c:v>
                </c:pt>
                <c:pt idx="285">
                  <c:v>39499</c:v>
                </c:pt>
                <c:pt idx="286">
                  <c:v>39500</c:v>
                </c:pt>
                <c:pt idx="287">
                  <c:v>39503</c:v>
                </c:pt>
                <c:pt idx="288">
                  <c:v>39504</c:v>
                </c:pt>
                <c:pt idx="289">
                  <c:v>39505</c:v>
                </c:pt>
                <c:pt idx="290">
                  <c:v>39506</c:v>
                </c:pt>
                <c:pt idx="291">
                  <c:v>39507</c:v>
                </c:pt>
                <c:pt idx="292">
                  <c:v>39510</c:v>
                </c:pt>
                <c:pt idx="293">
                  <c:v>39511</c:v>
                </c:pt>
                <c:pt idx="294">
                  <c:v>39512</c:v>
                </c:pt>
                <c:pt idx="295">
                  <c:v>39513</c:v>
                </c:pt>
                <c:pt idx="296">
                  <c:v>39514</c:v>
                </c:pt>
                <c:pt idx="297">
                  <c:v>39517</c:v>
                </c:pt>
                <c:pt idx="298">
                  <c:v>39518</c:v>
                </c:pt>
                <c:pt idx="299">
                  <c:v>39519</c:v>
                </c:pt>
                <c:pt idx="300">
                  <c:v>39520</c:v>
                </c:pt>
                <c:pt idx="301">
                  <c:v>39521</c:v>
                </c:pt>
                <c:pt idx="302">
                  <c:v>39524</c:v>
                </c:pt>
                <c:pt idx="303">
                  <c:v>39525</c:v>
                </c:pt>
                <c:pt idx="304">
                  <c:v>39526</c:v>
                </c:pt>
                <c:pt idx="305">
                  <c:v>39527</c:v>
                </c:pt>
                <c:pt idx="306">
                  <c:v>39531</c:v>
                </c:pt>
                <c:pt idx="307">
                  <c:v>39532</c:v>
                </c:pt>
                <c:pt idx="308">
                  <c:v>39533</c:v>
                </c:pt>
                <c:pt idx="309">
                  <c:v>39534</c:v>
                </c:pt>
                <c:pt idx="310">
                  <c:v>39535</c:v>
                </c:pt>
                <c:pt idx="311">
                  <c:v>39538</c:v>
                </c:pt>
                <c:pt idx="312">
                  <c:v>39539</c:v>
                </c:pt>
                <c:pt idx="313">
                  <c:v>39540</c:v>
                </c:pt>
                <c:pt idx="314">
                  <c:v>39541</c:v>
                </c:pt>
                <c:pt idx="315">
                  <c:v>39542</c:v>
                </c:pt>
                <c:pt idx="316">
                  <c:v>39545</c:v>
                </c:pt>
                <c:pt idx="317">
                  <c:v>39546</c:v>
                </c:pt>
                <c:pt idx="318">
                  <c:v>39547</c:v>
                </c:pt>
                <c:pt idx="319">
                  <c:v>39548</c:v>
                </c:pt>
                <c:pt idx="320">
                  <c:v>39549</c:v>
                </c:pt>
                <c:pt idx="321">
                  <c:v>39552</c:v>
                </c:pt>
                <c:pt idx="322">
                  <c:v>39553</c:v>
                </c:pt>
                <c:pt idx="323">
                  <c:v>39554</c:v>
                </c:pt>
                <c:pt idx="324">
                  <c:v>39555</c:v>
                </c:pt>
                <c:pt idx="325">
                  <c:v>39556</c:v>
                </c:pt>
                <c:pt idx="326">
                  <c:v>39559</c:v>
                </c:pt>
                <c:pt idx="327">
                  <c:v>39560</c:v>
                </c:pt>
                <c:pt idx="328">
                  <c:v>39561</c:v>
                </c:pt>
                <c:pt idx="329">
                  <c:v>39562</c:v>
                </c:pt>
                <c:pt idx="330">
                  <c:v>39563</c:v>
                </c:pt>
                <c:pt idx="331">
                  <c:v>39566</c:v>
                </c:pt>
                <c:pt idx="332">
                  <c:v>39567</c:v>
                </c:pt>
                <c:pt idx="333">
                  <c:v>39568</c:v>
                </c:pt>
                <c:pt idx="334">
                  <c:v>39569</c:v>
                </c:pt>
                <c:pt idx="335">
                  <c:v>39570</c:v>
                </c:pt>
                <c:pt idx="336">
                  <c:v>39573</c:v>
                </c:pt>
                <c:pt idx="337">
                  <c:v>39574</c:v>
                </c:pt>
                <c:pt idx="338">
                  <c:v>39575</c:v>
                </c:pt>
                <c:pt idx="339">
                  <c:v>39576</c:v>
                </c:pt>
                <c:pt idx="340">
                  <c:v>39577</c:v>
                </c:pt>
                <c:pt idx="341">
                  <c:v>39580</c:v>
                </c:pt>
                <c:pt idx="342">
                  <c:v>39581</c:v>
                </c:pt>
                <c:pt idx="343">
                  <c:v>39582</c:v>
                </c:pt>
                <c:pt idx="344">
                  <c:v>39583</c:v>
                </c:pt>
                <c:pt idx="345">
                  <c:v>39584</c:v>
                </c:pt>
                <c:pt idx="346">
                  <c:v>39587</c:v>
                </c:pt>
                <c:pt idx="347">
                  <c:v>39588</c:v>
                </c:pt>
                <c:pt idx="348">
                  <c:v>39589</c:v>
                </c:pt>
                <c:pt idx="349">
                  <c:v>39590</c:v>
                </c:pt>
                <c:pt idx="350">
                  <c:v>39591</c:v>
                </c:pt>
                <c:pt idx="351">
                  <c:v>39595</c:v>
                </c:pt>
                <c:pt idx="352">
                  <c:v>39596</c:v>
                </c:pt>
                <c:pt idx="353">
                  <c:v>39597</c:v>
                </c:pt>
                <c:pt idx="354">
                  <c:v>39598</c:v>
                </c:pt>
                <c:pt idx="355">
                  <c:v>39601</c:v>
                </c:pt>
                <c:pt idx="356">
                  <c:v>39602</c:v>
                </c:pt>
                <c:pt idx="357">
                  <c:v>39603</c:v>
                </c:pt>
                <c:pt idx="358">
                  <c:v>39604</c:v>
                </c:pt>
                <c:pt idx="359">
                  <c:v>39605</c:v>
                </c:pt>
                <c:pt idx="360">
                  <c:v>39608</c:v>
                </c:pt>
                <c:pt idx="361">
                  <c:v>39609</c:v>
                </c:pt>
                <c:pt idx="362">
                  <c:v>39610</c:v>
                </c:pt>
                <c:pt idx="363">
                  <c:v>39611</c:v>
                </c:pt>
                <c:pt idx="364">
                  <c:v>39612</c:v>
                </c:pt>
                <c:pt idx="365">
                  <c:v>39615</c:v>
                </c:pt>
                <c:pt idx="366">
                  <c:v>39616</c:v>
                </c:pt>
                <c:pt idx="367">
                  <c:v>39617</c:v>
                </c:pt>
                <c:pt idx="368">
                  <c:v>39618</c:v>
                </c:pt>
                <c:pt idx="369">
                  <c:v>39619</c:v>
                </c:pt>
                <c:pt idx="370">
                  <c:v>39622</c:v>
                </c:pt>
                <c:pt idx="371">
                  <c:v>39623</c:v>
                </c:pt>
                <c:pt idx="372">
                  <c:v>39624</c:v>
                </c:pt>
                <c:pt idx="373">
                  <c:v>39625</c:v>
                </c:pt>
                <c:pt idx="374">
                  <c:v>39626</c:v>
                </c:pt>
                <c:pt idx="375">
                  <c:v>39629</c:v>
                </c:pt>
                <c:pt idx="376">
                  <c:v>39630</c:v>
                </c:pt>
                <c:pt idx="377">
                  <c:v>39631</c:v>
                </c:pt>
                <c:pt idx="378">
                  <c:v>39632</c:v>
                </c:pt>
                <c:pt idx="379">
                  <c:v>39636</c:v>
                </c:pt>
                <c:pt idx="380">
                  <c:v>39637</c:v>
                </c:pt>
                <c:pt idx="381">
                  <c:v>39638</c:v>
                </c:pt>
                <c:pt idx="382">
                  <c:v>39639</c:v>
                </c:pt>
                <c:pt idx="383">
                  <c:v>39640</c:v>
                </c:pt>
                <c:pt idx="384">
                  <c:v>39643</c:v>
                </c:pt>
                <c:pt idx="385">
                  <c:v>39644</c:v>
                </c:pt>
                <c:pt idx="386">
                  <c:v>39645</c:v>
                </c:pt>
                <c:pt idx="387">
                  <c:v>39646</c:v>
                </c:pt>
                <c:pt idx="388">
                  <c:v>39647</c:v>
                </c:pt>
                <c:pt idx="389">
                  <c:v>39650</c:v>
                </c:pt>
                <c:pt idx="390">
                  <c:v>39651</c:v>
                </c:pt>
                <c:pt idx="391">
                  <c:v>39652</c:v>
                </c:pt>
                <c:pt idx="392">
                  <c:v>39653</c:v>
                </c:pt>
                <c:pt idx="393">
                  <c:v>39654</c:v>
                </c:pt>
                <c:pt idx="394">
                  <c:v>39657</c:v>
                </c:pt>
                <c:pt idx="395">
                  <c:v>39658</c:v>
                </c:pt>
                <c:pt idx="396">
                  <c:v>39659</c:v>
                </c:pt>
                <c:pt idx="397">
                  <c:v>39660</c:v>
                </c:pt>
                <c:pt idx="398">
                  <c:v>39661</c:v>
                </c:pt>
                <c:pt idx="399">
                  <c:v>39664</c:v>
                </c:pt>
                <c:pt idx="400">
                  <c:v>39665</c:v>
                </c:pt>
                <c:pt idx="401">
                  <c:v>39666</c:v>
                </c:pt>
                <c:pt idx="402">
                  <c:v>39667</c:v>
                </c:pt>
                <c:pt idx="403">
                  <c:v>39668</c:v>
                </c:pt>
                <c:pt idx="404">
                  <c:v>39671</c:v>
                </c:pt>
                <c:pt idx="405">
                  <c:v>39672</c:v>
                </c:pt>
                <c:pt idx="406">
                  <c:v>39673</c:v>
                </c:pt>
                <c:pt idx="407">
                  <c:v>39674</c:v>
                </c:pt>
                <c:pt idx="408">
                  <c:v>39675</c:v>
                </c:pt>
                <c:pt idx="409">
                  <c:v>39678</c:v>
                </c:pt>
                <c:pt idx="410">
                  <c:v>39679</c:v>
                </c:pt>
                <c:pt idx="411">
                  <c:v>39680</c:v>
                </c:pt>
                <c:pt idx="412">
                  <c:v>39681</c:v>
                </c:pt>
                <c:pt idx="413">
                  <c:v>39682</c:v>
                </c:pt>
                <c:pt idx="414">
                  <c:v>39685</c:v>
                </c:pt>
                <c:pt idx="415">
                  <c:v>39686</c:v>
                </c:pt>
                <c:pt idx="416">
                  <c:v>39687</c:v>
                </c:pt>
                <c:pt idx="417">
                  <c:v>39688</c:v>
                </c:pt>
                <c:pt idx="418">
                  <c:v>39689</c:v>
                </c:pt>
                <c:pt idx="419">
                  <c:v>39693</c:v>
                </c:pt>
                <c:pt idx="420">
                  <c:v>39694</c:v>
                </c:pt>
                <c:pt idx="421">
                  <c:v>39695</c:v>
                </c:pt>
                <c:pt idx="422">
                  <c:v>39696</c:v>
                </c:pt>
                <c:pt idx="423">
                  <c:v>39699</c:v>
                </c:pt>
                <c:pt idx="424">
                  <c:v>39700</c:v>
                </c:pt>
                <c:pt idx="425">
                  <c:v>39701</c:v>
                </c:pt>
                <c:pt idx="426">
                  <c:v>39702</c:v>
                </c:pt>
                <c:pt idx="427">
                  <c:v>39703</c:v>
                </c:pt>
                <c:pt idx="428">
                  <c:v>39706</c:v>
                </c:pt>
                <c:pt idx="429">
                  <c:v>39707</c:v>
                </c:pt>
                <c:pt idx="430">
                  <c:v>39708</c:v>
                </c:pt>
                <c:pt idx="431">
                  <c:v>39709</c:v>
                </c:pt>
                <c:pt idx="432">
                  <c:v>39710</c:v>
                </c:pt>
                <c:pt idx="433">
                  <c:v>39713</c:v>
                </c:pt>
                <c:pt idx="434">
                  <c:v>39714</c:v>
                </c:pt>
                <c:pt idx="435">
                  <c:v>39715</c:v>
                </c:pt>
                <c:pt idx="436">
                  <c:v>39716</c:v>
                </c:pt>
                <c:pt idx="437">
                  <c:v>39717</c:v>
                </c:pt>
                <c:pt idx="438">
                  <c:v>39720</c:v>
                </c:pt>
                <c:pt idx="439">
                  <c:v>39721</c:v>
                </c:pt>
                <c:pt idx="440">
                  <c:v>39722</c:v>
                </c:pt>
                <c:pt idx="441">
                  <c:v>39723</c:v>
                </c:pt>
                <c:pt idx="442">
                  <c:v>39724</c:v>
                </c:pt>
                <c:pt idx="443">
                  <c:v>39727</c:v>
                </c:pt>
                <c:pt idx="444">
                  <c:v>39728</c:v>
                </c:pt>
                <c:pt idx="445">
                  <c:v>39729</c:v>
                </c:pt>
                <c:pt idx="446">
                  <c:v>39730</c:v>
                </c:pt>
                <c:pt idx="447">
                  <c:v>39731</c:v>
                </c:pt>
                <c:pt idx="448">
                  <c:v>39734</c:v>
                </c:pt>
                <c:pt idx="449">
                  <c:v>39735</c:v>
                </c:pt>
                <c:pt idx="450">
                  <c:v>39736</c:v>
                </c:pt>
                <c:pt idx="451">
                  <c:v>39737</c:v>
                </c:pt>
                <c:pt idx="452">
                  <c:v>39738</c:v>
                </c:pt>
                <c:pt idx="453">
                  <c:v>39741</c:v>
                </c:pt>
                <c:pt idx="454">
                  <c:v>39742</c:v>
                </c:pt>
                <c:pt idx="455">
                  <c:v>39743</c:v>
                </c:pt>
                <c:pt idx="456">
                  <c:v>39744</c:v>
                </c:pt>
                <c:pt idx="457">
                  <c:v>39745</c:v>
                </c:pt>
                <c:pt idx="458">
                  <c:v>39748</c:v>
                </c:pt>
                <c:pt idx="459">
                  <c:v>39749</c:v>
                </c:pt>
                <c:pt idx="460">
                  <c:v>39750</c:v>
                </c:pt>
                <c:pt idx="461">
                  <c:v>39751</c:v>
                </c:pt>
                <c:pt idx="462">
                  <c:v>39752</c:v>
                </c:pt>
                <c:pt idx="463">
                  <c:v>39755</c:v>
                </c:pt>
                <c:pt idx="464">
                  <c:v>39756</c:v>
                </c:pt>
                <c:pt idx="465">
                  <c:v>39757</c:v>
                </c:pt>
                <c:pt idx="466">
                  <c:v>39758</c:v>
                </c:pt>
                <c:pt idx="467">
                  <c:v>39759</c:v>
                </c:pt>
                <c:pt idx="468">
                  <c:v>39762</c:v>
                </c:pt>
                <c:pt idx="469">
                  <c:v>39763</c:v>
                </c:pt>
                <c:pt idx="470">
                  <c:v>39764</c:v>
                </c:pt>
                <c:pt idx="471">
                  <c:v>39765</c:v>
                </c:pt>
                <c:pt idx="472">
                  <c:v>39766</c:v>
                </c:pt>
                <c:pt idx="473">
                  <c:v>39769</c:v>
                </c:pt>
                <c:pt idx="474">
                  <c:v>39770</c:v>
                </c:pt>
                <c:pt idx="475">
                  <c:v>39771</c:v>
                </c:pt>
                <c:pt idx="476">
                  <c:v>39772</c:v>
                </c:pt>
                <c:pt idx="477">
                  <c:v>39773</c:v>
                </c:pt>
                <c:pt idx="478">
                  <c:v>39776</c:v>
                </c:pt>
                <c:pt idx="479">
                  <c:v>39777</c:v>
                </c:pt>
                <c:pt idx="480">
                  <c:v>39778</c:v>
                </c:pt>
                <c:pt idx="481">
                  <c:v>39780</c:v>
                </c:pt>
                <c:pt idx="482">
                  <c:v>39783</c:v>
                </c:pt>
                <c:pt idx="483">
                  <c:v>39784</c:v>
                </c:pt>
                <c:pt idx="484">
                  <c:v>39785</c:v>
                </c:pt>
                <c:pt idx="485">
                  <c:v>39786</c:v>
                </c:pt>
                <c:pt idx="486">
                  <c:v>39787</c:v>
                </c:pt>
                <c:pt idx="487">
                  <c:v>39790</c:v>
                </c:pt>
                <c:pt idx="488">
                  <c:v>39791</c:v>
                </c:pt>
                <c:pt idx="489">
                  <c:v>39792</c:v>
                </c:pt>
                <c:pt idx="490">
                  <c:v>39793</c:v>
                </c:pt>
                <c:pt idx="491">
                  <c:v>39794</c:v>
                </c:pt>
                <c:pt idx="492">
                  <c:v>39797</c:v>
                </c:pt>
                <c:pt idx="493">
                  <c:v>39798</c:v>
                </c:pt>
                <c:pt idx="494">
                  <c:v>39799</c:v>
                </c:pt>
                <c:pt idx="495">
                  <c:v>39800</c:v>
                </c:pt>
                <c:pt idx="496">
                  <c:v>39801</c:v>
                </c:pt>
                <c:pt idx="497">
                  <c:v>39804</c:v>
                </c:pt>
                <c:pt idx="498">
                  <c:v>39805</c:v>
                </c:pt>
                <c:pt idx="499">
                  <c:v>39806</c:v>
                </c:pt>
                <c:pt idx="500">
                  <c:v>39808</c:v>
                </c:pt>
                <c:pt idx="501">
                  <c:v>39811</c:v>
                </c:pt>
                <c:pt idx="502">
                  <c:v>39812</c:v>
                </c:pt>
                <c:pt idx="503">
                  <c:v>39813</c:v>
                </c:pt>
                <c:pt idx="504">
                  <c:v>39815</c:v>
                </c:pt>
                <c:pt idx="505">
                  <c:v>39818</c:v>
                </c:pt>
                <c:pt idx="506">
                  <c:v>39819</c:v>
                </c:pt>
                <c:pt idx="507">
                  <c:v>39820</c:v>
                </c:pt>
                <c:pt idx="508">
                  <c:v>39821</c:v>
                </c:pt>
                <c:pt idx="509">
                  <c:v>39822</c:v>
                </c:pt>
                <c:pt idx="510">
                  <c:v>39825</c:v>
                </c:pt>
                <c:pt idx="511">
                  <c:v>39826</c:v>
                </c:pt>
                <c:pt idx="512">
                  <c:v>39827</c:v>
                </c:pt>
                <c:pt idx="513">
                  <c:v>39828</c:v>
                </c:pt>
                <c:pt idx="514">
                  <c:v>39829</c:v>
                </c:pt>
                <c:pt idx="515">
                  <c:v>39833</c:v>
                </c:pt>
                <c:pt idx="516">
                  <c:v>39834</c:v>
                </c:pt>
                <c:pt idx="517">
                  <c:v>39835</c:v>
                </c:pt>
                <c:pt idx="518">
                  <c:v>39836</c:v>
                </c:pt>
                <c:pt idx="519">
                  <c:v>39839</c:v>
                </c:pt>
                <c:pt idx="520">
                  <c:v>39840</c:v>
                </c:pt>
                <c:pt idx="521">
                  <c:v>39841</c:v>
                </c:pt>
                <c:pt idx="522">
                  <c:v>39842</c:v>
                </c:pt>
                <c:pt idx="523">
                  <c:v>39843</c:v>
                </c:pt>
                <c:pt idx="524">
                  <c:v>39846</c:v>
                </c:pt>
                <c:pt idx="525">
                  <c:v>39847</c:v>
                </c:pt>
                <c:pt idx="526">
                  <c:v>39848</c:v>
                </c:pt>
                <c:pt idx="527">
                  <c:v>39849</c:v>
                </c:pt>
                <c:pt idx="528">
                  <c:v>39850</c:v>
                </c:pt>
                <c:pt idx="529">
                  <c:v>39853</c:v>
                </c:pt>
                <c:pt idx="530">
                  <c:v>39854</c:v>
                </c:pt>
                <c:pt idx="531">
                  <c:v>39855</c:v>
                </c:pt>
                <c:pt idx="532">
                  <c:v>39856</c:v>
                </c:pt>
                <c:pt idx="533">
                  <c:v>39857</c:v>
                </c:pt>
                <c:pt idx="534">
                  <c:v>39861</c:v>
                </c:pt>
                <c:pt idx="535">
                  <c:v>39862</c:v>
                </c:pt>
                <c:pt idx="536">
                  <c:v>39863</c:v>
                </c:pt>
                <c:pt idx="537">
                  <c:v>39864</c:v>
                </c:pt>
                <c:pt idx="538">
                  <c:v>39867</c:v>
                </c:pt>
                <c:pt idx="539">
                  <c:v>39868</c:v>
                </c:pt>
                <c:pt idx="540">
                  <c:v>39869</c:v>
                </c:pt>
                <c:pt idx="541">
                  <c:v>39870</c:v>
                </c:pt>
                <c:pt idx="542">
                  <c:v>39871</c:v>
                </c:pt>
                <c:pt idx="543">
                  <c:v>39874</c:v>
                </c:pt>
                <c:pt idx="544">
                  <c:v>39875</c:v>
                </c:pt>
                <c:pt idx="545">
                  <c:v>39876</c:v>
                </c:pt>
                <c:pt idx="546">
                  <c:v>39877</c:v>
                </c:pt>
                <c:pt idx="547">
                  <c:v>39878</c:v>
                </c:pt>
                <c:pt idx="548">
                  <c:v>39881</c:v>
                </c:pt>
                <c:pt idx="549">
                  <c:v>39882</c:v>
                </c:pt>
                <c:pt idx="550">
                  <c:v>39883</c:v>
                </c:pt>
                <c:pt idx="551">
                  <c:v>39884</c:v>
                </c:pt>
                <c:pt idx="552">
                  <c:v>39885</c:v>
                </c:pt>
                <c:pt idx="553">
                  <c:v>39888</c:v>
                </c:pt>
                <c:pt idx="554">
                  <c:v>39889</c:v>
                </c:pt>
                <c:pt idx="555">
                  <c:v>39890</c:v>
                </c:pt>
                <c:pt idx="556">
                  <c:v>39891</c:v>
                </c:pt>
                <c:pt idx="557">
                  <c:v>39892</c:v>
                </c:pt>
                <c:pt idx="558">
                  <c:v>39895</c:v>
                </c:pt>
                <c:pt idx="559">
                  <c:v>39896</c:v>
                </c:pt>
                <c:pt idx="560">
                  <c:v>39897</c:v>
                </c:pt>
                <c:pt idx="561">
                  <c:v>39898</c:v>
                </c:pt>
                <c:pt idx="562">
                  <c:v>39899</c:v>
                </c:pt>
                <c:pt idx="563">
                  <c:v>39902</c:v>
                </c:pt>
                <c:pt idx="564">
                  <c:v>39903</c:v>
                </c:pt>
                <c:pt idx="565">
                  <c:v>39904</c:v>
                </c:pt>
                <c:pt idx="566">
                  <c:v>39905</c:v>
                </c:pt>
                <c:pt idx="567">
                  <c:v>39906</c:v>
                </c:pt>
                <c:pt idx="568">
                  <c:v>39909</c:v>
                </c:pt>
                <c:pt idx="569">
                  <c:v>39910</c:v>
                </c:pt>
                <c:pt idx="570">
                  <c:v>39911</c:v>
                </c:pt>
                <c:pt idx="571">
                  <c:v>39912</c:v>
                </c:pt>
                <c:pt idx="572">
                  <c:v>39916</c:v>
                </c:pt>
                <c:pt idx="573">
                  <c:v>39917</c:v>
                </c:pt>
                <c:pt idx="574">
                  <c:v>39918</c:v>
                </c:pt>
                <c:pt idx="575">
                  <c:v>39919</c:v>
                </c:pt>
                <c:pt idx="576">
                  <c:v>39920</c:v>
                </c:pt>
                <c:pt idx="577">
                  <c:v>39923</c:v>
                </c:pt>
                <c:pt idx="578">
                  <c:v>39924</c:v>
                </c:pt>
                <c:pt idx="579">
                  <c:v>39925</c:v>
                </c:pt>
                <c:pt idx="580">
                  <c:v>39926</c:v>
                </c:pt>
                <c:pt idx="581">
                  <c:v>39927</c:v>
                </c:pt>
                <c:pt idx="582">
                  <c:v>39930</c:v>
                </c:pt>
                <c:pt idx="583">
                  <c:v>39931</c:v>
                </c:pt>
                <c:pt idx="584">
                  <c:v>39932</c:v>
                </c:pt>
                <c:pt idx="585">
                  <c:v>39933</c:v>
                </c:pt>
                <c:pt idx="586">
                  <c:v>39934</c:v>
                </c:pt>
                <c:pt idx="587">
                  <c:v>39937</c:v>
                </c:pt>
                <c:pt idx="588">
                  <c:v>39938</c:v>
                </c:pt>
                <c:pt idx="589">
                  <c:v>39939</c:v>
                </c:pt>
                <c:pt idx="590">
                  <c:v>39940</c:v>
                </c:pt>
                <c:pt idx="591">
                  <c:v>39941</c:v>
                </c:pt>
                <c:pt idx="592">
                  <c:v>39944</c:v>
                </c:pt>
                <c:pt idx="593">
                  <c:v>39945</c:v>
                </c:pt>
                <c:pt idx="594">
                  <c:v>39946</c:v>
                </c:pt>
                <c:pt idx="595">
                  <c:v>39947</c:v>
                </c:pt>
                <c:pt idx="596">
                  <c:v>39948</c:v>
                </c:pt>
                <c:pt idx="597">
                  <c:v>39951</c:v>
                </c:pt>
                <c:pt idx="598">
                  <c:v>39952</c:v>
                </c:pt>
                <c:pt idx="599">
                  <c:v>39953</c:v>
                </c:pt>
                <c:pt idx="600">
                  <c:v>39954</c:v>
                </c:pt>
                <c:pt idx="601">
                  <c:v>39955</c:v>
                </c:pt>
                <c:pt idx="602">
                  <c:v>39959</c:v>
                </c:pt>
                <c:pt idx="603">
                  <c:v>39960</c:v>
                </c:pt>
                <c:pt idx="604">
                  <c:v>39961</c:v>
                </c:pt>
                <c:pt idx="605">
                  <c:v>39962</c:v>
                </c:pt>
                <c:pt idx="606">
                  <c:v>39965</c:v>
                </c:pt>
                <c:pt idx="607">
                  <c:v>39966</c:v>
                </c:pt>
                <c:pt idx="608">
                  <c:v>39967</c:v>
                </c:pt>
                <c:pt idx="609">
                  <c:v>39968</c:v>
                </c:pt>
                <c:pt idx="610">
                  <c:v>39969</c:v>
                </c:pt>
                <c:pt idx="611">
                  <c:v>39972</c:v>
                </c:pt>
                <c:pt idx="612">
                  <c:v>39973</c:v>
                </c:pt>
                <c:pt idx="613">
                  <c:v>39974</c:v>
                </c:pt>
                <c:pt idx="614">
                  <c:v>39975</c:v>
                </c:pt>
                <c:pt idx="615">
                  <c:v>39976</c:v>
                </c:pt>
                <c:pt idx="616">
                  <c:v>39979</c:v>
                </c:pt>
                <c:pt idx="617">
                  <c:v>39980</c:v>
                </c:pt>
                <c:pt idx="618">
                  <c:v>39981</c:v>
                </c:pt>
                <c:pt idx="619">
                  <c:v>39982</c:v>
                </c:pt>
                <c:pt idx="620">
                  <c:v>39983</c:v>
                </c:pt>
                <c:pt idx="621">
                  <c:v>39986</c:v>
                </c:pt>
                <c:pt idx="622">
                  <c:v>39987</c:v>
                </c:pt>
                <c:pt idx="623">
                  <c:v>39988</c:v>
                </c:pt>
                <c:pt idx="624">
                  <c:v>39989</c:v>
                </c:pt>
                <c:pt idx="625">
                  <c:v>39990</c:v>
                </c:pt>
                <c:pt idx="626">
                  <c:v>39993</c:v>
                </c:pt>
                <c:pt idx="627">
                  <c:v>39994</c:v>
                </c:pt>
                <c:pt idx="628">
                  <c:v>39995</c:v>
                </c:pt>
                <c:pt idx="629">
                  <c:v>39996</c:v>
                </c:pt>
                <c:pt idx="630">
                  <c:v>40000</c:v>
                </c:pt>
                <c:pt idx="631">
                  <c:v>40001</c:v>
                </c:pt>
                <c:pt idx="632">
                  <c:v>40002</c:v>
                </c:pt>
                <c:pt idx="633">
                  <c:v>40003</c:v>
                </c:pt>
                <c:pt idx="634">
                  <c:v>40004</c:v>
                </c:pt>
                <c:pt idx="635">
                  <c:v>40007</c:v>
                </c:pt>
                <c:pt idx="636">
                  <c:v>40008</c:v>
                </c:pt>
                <c:pt idx="637">
                  <c:v>40009</c:v>
                </c:pt>
                <c:pt idx="638">
                  <c:v>40010</c:v>
                </c:pt>
                <c:pt idx="639">
                  <c:v>40011</c:v>
                </c:pt>
                <c:pt idx="640">
                  <c:v>40014</c:v>
                </c:pt>
                <c:pt idx="641">
                  <c:v>40015</c:v>
                </c:pt>
                <c:pt idx="642">
                  <c:v>40016</c:v>
                </c:pt>
                <c:pt idx="643">
                  <c:v>40017</c:v>
                </c:pt>
                <c:pt idx="644">
                  <c:v>40018</c:v>
                </c:pt>
                <c:pt idx="645">
                  <c:v>40021</c:v>
                </c:pt>
                <c:pt idx="646">
                  <c:v>40022</c:v>
                </c:pt>
                <c:pt idx="647">
                  <c:v>40023</c:v>
                </c:pt>
                <c:pt idx="648">
                  <c:v>40024</c:v>
                </c:pt>
                <c:pt idx="649">
                  <c:v>40025</c:v>
                </c:pt>
                <c:pt idx="650">
                  <c:v>40028</c:v>
                </c:pt>
                <c:pt idx="651">
                  <c:v>40029</c:v>
                </c:pt>
                <c:pt idx="652">
                  <c:v>40030</c:v>
                </c:pt>
                <c:pt idx="653">
                  <c:v>40031</c:v>
                </c:pt>
                <c:pt idx="654">
                  <c:v>40032</c:v>
                </c:pt>
                <c:pt idx="655">
                  <c:v>40035</c:v>
                </c:pt>
                <c:pt idx="656">
                  <c:v>40036</c:v>
                </c:pt>
                <c:pt idx="657">
                  <c:v>40037</c:v>
                </c:pt>
                <c:pt idx="658">
                  <c:v>40038</c:v>
                </c:pt>
                <c:pt idx="659">
                  <c:v>40039</c:v>
                </c:pt>
                <c:pt idx="660">
                  <c:v>40042</c:v>
                </c:pt>
                <c:pt idx="661">
                  <c:v>40043</c:v>
                </c:pt>
                <c:pt idx="662">
                  <c:v>40044</c:v>
                </c:pt>
                <c:pt idx="663">
                  <c:v>40045</c:v>
                </c:pt>
                <c:pt idx="664">
                  <c:v>40046</c:v>
                </c:pt>
                <c:pt idx="665">
                  <c:v>40049</c:v>
                </c:pt>
                <c:pt idx="666">
                  <c:v>40050</c:v>
                </c:pt>
                <c:pt idx="667">
                  <c:v>40051</c:v>
                </c:pt>
                <c:pt idx="668">
                  <c:v>40052</c:v>
                </c:pt>
                <c:pt idx="669">
                  <c:v>40053</c:v>
                </c:pt>
                <c:pt idx="670">
                  <c:v>40056</c:v>
                </c:pt>
                <c:pt idx="671">
                  <c:v>40057</c:v>
                </c:pt>
                <c:pt idx="672">
                  <c:v>40058</c:v>
                </c:pt>
                <c:pt idx="673">
                  <c:v>40059</c:v>
                </c:pt>
                <c:pt idx="674">
                  <c:v>40060</c:v>
                </c:pt>
                <c:pt idx="675">
                  <c:v>40064</c:v>
                </c:pt>
                <c:pt idx="676">
                  <c:v>40065</c:v>
                </c:pt>
                <c:pt idx="677">
                  <c:v>40066</c:v>
                </c:pt>
                <c:pt idx="678">
                  <c:v>40067</c:v>
                </c:pt>
                <c:pt idx="679">
                  <c:v>40070</c:v>
                </c:pt>
                <c:pt idx="680">
                  <c:v>40071</c:v>
                </c:pt>
                <c:pt idx="681">
                  <c:v>40072</c:v>
                </c:pt>
                <c:pt idx="682">
                  <c:v>40073</c:v>
                </c:pt>
                <c:pt idx="683">
                  <c:v>40074</c:v>
                </c:pt>
                <c:pt idx="684">
                  <c:v>40077</c:v>
                </c:pt>
                <c:pt idx="685">
                  <c:v>40078</c:v>
                </c:pt>
                <c:pt idx="686">
                  <c:v>40079</c:v>
                </c:pt>
                <c:pt idx="687">
                  <c:v>40080</c:v>
                </c:pt>
                <c:pt idx="688">
                  <c:v>40081</c:v>
                </c:pt>
                <c:pt idx="689">
                  <c:v>40084</c:v>
                </c:pt>
                <c:pt idx="690">
                  <c:v>40085</c:v>
                </c:pt>
                <c:pt idx="691">
                  <c:v>40086</c:v>
                </c:pt>
                <c:pt idx="692">
                  <c:v>40087</c:v>
                </c:pt>
                <c:pt idx="693">
                  <c:v>40088</c:v>
                </c:pt>
                <c:pt idx="694">
                  <c:v>40091</c:v>
                </c:pt>
                <c:pt idx="695">
                  <c:v>40092</c:v>
                </c:pt>
                <c:pt idx="696">
                  <c:v>40093</c:v>
                </c:pt>
                <c:pt idx="697">
                  <c:v>40094</c:v>
                </c:pt>
                <c:pt idx="698">
                  <c:v>40095</c:v>
                </c:pt>
                <c:pt idx="699">
                  <c:v>40098</c:v>
                </c:pt>
                <c:pt idx="700">
                  <c:v>40099</c:v>
                </c:pt>
                <c:pt idx="701">
                  <c:v>40100</c:v>
                </c:pt>
                <c:pt idx="702">
                  <c:v>40101</c:v>
                </c:pt>
                <c:pt idx="703">
                  <c:v>40102</c:v>
                </c:pt>
                <c:pt idx="704">
                  <c:v>40105</c:v>
                </c:pt>
                <c:pt idx="705">
                  <c:v>40106</c:v>
                </c:pt>
                <c:pt idx="706">
                  <c:v>40107</c:v>
                </c:pt>
                <c:pt idx="707">
                  <c:v>40108</c:v>
                </c:pt>
                <c:pt idx="708">
                  <c:v>40109</c:v>
                </c:pt>
                <c:pt idx="709">
                  <c:v>40112</c:v>
                </c:pt>
                <c:pt idx="710">
                  <c:v>40113</c:v>
                </c:pt>
                <c:pt idx="711">
                  <c:v>40114</c:v>
                </c:pt>
                <c:pt idx="712">
                  <c:v>40115</c:v>
                </c:pt>
                <c:pt idx="713">
                  <c:v>40116</c:v>
                </c:pt>
                <c:pt idx="714">
                  <c:v>40119</c:v>
                </c:pt>
                <c:pt idx="715">
                  <c:v>40120</c:v>
                </c:pt>
                <c:pt idx="716">
                  <c:v>40121</c:v>
                </c:pt>
                <c:pt idx="717">
                  <c:v>40122</c:v>
                </c:pt>
                <c:pt idx="718">
                  <c:v>40123</c:v>
                </c:pt>
                <c:pt idx="719">
                  <c:v>40126</c:v>
                </c:pt>
                <c:pt idx="720">
                  <c:v>40127</c:v>
                </c:pt>
                <c:pt idx="721">
                  <c:v>40128</c:v>
                </c:pt>
                <c:pt idx="722">
                  <c:v>40129</c:v>
                </c:pt>
                <c:pt idx="723">
                  <c:v>40130</c:v>
                </c:pt>
                <c:pt idx="724">
                  <c:v>40133</c:v>
                </c:pt>
                <c:pt idx="725">
                  <c:v>40134</c:v>
                </c:pt>
                <c:pt idx="726">
                  <c:v>40135</c:v>
                </c:pt>
                <c:pt idx="727">
                  <c:v>40136</c:v>
                </c:pt>
                <c:pt idx="728">
                  <c:v>40137</c:v>
                </c:pt>
                <c:pt idx="729">
                  <c:v>40140</c:v>
                </c:pt>
                <c:pt idx="730">
                  <c:v>40141</c:v>
                </c:pt>
                <c:pt idx="731">
                  <c:v>40142</c:v>
                </c:pt>
                <c:pt idx="732">
                  <c:v>40144</c:v>
                </c:pt>
                <c:pt idx="733">
                  <c:v>40147</c:v>
                </c:pt>
                <c:pt idx="734">
                  <c:v>40148</c:v>
                </c:pt>
                <c:pt idx="735">
                  <c:v>40149</c:v>
                </c:pt>
                <c:pt idx="736">
                  <c:v>40150</c:v>
                </c:pt>
                <c:pt idx="737">
                  <c:v>40151</c:v>
                </c:pt>
                <c:pt idx="738">
                  <c:v>40154</c:v>
                </c:pt>
                <c:pt idx="739">
                  <c:v>40155</c:v>
                </c:pt>
                <c:pt idx="740">
                  <c:v>40156</c:v>
                </c:pt>
                <c:pt idx="741">
                  <c:v>40157</c:v>
                </c:pt>
                <c:pt idx="742">
                  <c:v>40158</c:v>
                </c:pt>
                <c:pt idx="743">
                  <c:v>40161</c:v>
                </c:pt>
                <c:pt idx="744">
                  <c:v>40162</c:v>
                </c:pt>
                <c:pt idx="745">
                  <c:v>40163</c:v>
                </c:pt>
                <c:pt idx="746">
                  <c:v>40164</c:v>
                </c:pt>
                <c:pt idx="747">
                  <c:v>40165</c:v>
                </c:pt>
                <c:pt idx="748">
                  <c:v>40168</c:v>
                </c:pt>
                <c:pt idx="749">
                  <c:v>40169</c:v>
                </c:pt>
                <c:pt idx="750">
                  <c:v>40170</c:v>
                </c:pt>
                <c:pt idx="751">
                  <c:v>40171</c:v>
                </c:pt>
                <c:pt idx="752">
                  <c:v>40175</c:v>
                </c:pt>
                <c:pt idx="753">
                  <c:v>40176</c:v>
                </c:pt>
                <c:pt idx="754">
                  <c:v>40177</c:v>
                </c:pt>
                <c:pt idx="755">
                  <c:v>40178</c:v>
                </c:pt>
                <c:pt idx="756">
                  <c:v>40182</c:v>
                </c:pt>
                <c:pt idx="757">
                  <c:v>40183</c:v>
                </c:pt>
                <c:pt idx="758">
                  <c:v>40184</c:v>
                </c:pt>
                <c:pt idx="759">
                  <c:v>40185</c:v>
                </c:pt>
                <c:pt idx="760">
                  <c:v>40186</c:v>
                </c:pt>
                <c:pt idx="761">
                  <c:v>40189</c:v>
                </c:pt>
                <c:pt idx="762">
                  <c:v>40190</c:v>
                </c:pt>
                <c:pt idx="763">
                  <c:v>40191</c:v>
                </c:pt>
                <c:pt idx="764">
                  <c:v>40192</c:v>
                </c:pt>
                <c:pt idx="765">
                  <c:v>40193</c:v>
                </c:pt>
                <c:pt idx="766">
                  <c:v>40197</c:v>
                </c:pt>
                <c:pt idx="767">
                  <c:v>40198</c:v>
                </c:pt>
                <c:pt idx="768">
                  <c:v>40199</c:v>
                </c:pt>
                <c:pt idx="769">
                  <c:v>40200</c:v>
                </c:pt>
                <c:pt idx="770">
                  <c:v>40203</c:v>
                </c:pt>
                <c:pt idx="771">
                  <c:v>40204</c:v>
                </c:pt>
                <c:pt idx="772">
                  <c:v>40205</c:v>
                </c:pt>
                <c:pt idx="773">
                  <c:v>40206</c:v>
                </c:pt>
                <c:pt idx="774">
                  <c:v>40207</c:v>
                </c:pt>
                <c:pt idx="775">
                  <c:v>40210</c:v>
                </c:pt>
                <c:pt idx="776">
                  <c:v>40211</c:v>
                </c:pt>
                <c:pt idx="777">
                  <c:v>40212</c:v>
                </c:pt>
                <c:pt idx="778">
                  <c:v>40213</c:v>
                </c:pt>
                <c:pt idx="779">
                  <c:v>40214</c:v>
                </c:pt>
                <c:pt idx="780">
                  <c:v>40217</c:v>
                </c:pt>
                <c:pt idx="781">
                  <c:v>40218</c:v>
                </c:pt>
                <c:pt idx="782">
                  <c:v>40219</c:v>
                </c:pt>
                <c:pt idx="783">
                  <c:v>40220</c:v>
                </c:pt>
                <c:pt idx="784">
                  <c:v>40221</c:v>
                </c:pt>
                <c:pt idx="785">
                  <c:v>40225</c:v>
                </c:pt>
                <c:pt idx="786">
                  <c:v>40226</c:v>
                </c:pt>
                <c:pt idx="787">
                  <c:v>40227</c:v>
                </c:pt>
                <c:pt idx="788">
                  <c:v>40228</c:v>
                </c:pt>
                <c:pt idx="789">
                  <c:v>40231</c:v>
                </c:pt>
                <c:pt idx="790">
                  <c:v>40232</c:v>
                </c:pt>
                <c:pt idx="791">
                  <c:v>40233</c:v>
                </c:pt>
                <c:pt idx="792">
                  <c:v>40234</c:v>
                </c:pt>
                <c:pt idx="793">
                  <c:v>40235</c:v>
                </c:pt>
                <c:pt idx="794">
                  <c:v>40238</c:v>
                </c:pt>
                <c:pt idx="795">
                  <c:v>40239</c:v>
                </c:pt>
                <c:pt idx="796">
                  <c:v>40240</c:v>
                </c:pt>
                <c:pt idx="797">
                  <c:v>40241</c:v>
                </c:pt>
                <c:pt idx="798">
                  <c:v>40242</c:v>
                </c:pt>
                <c:pt idx="799">
                  <c:v>40245</c:v>
                </c:pt>
                <c:pt idx="800">
                  <c:v>40246</c:v>
                </c:pt>
                <c:pt idx="801">
                  <c:v>40247</c:v>
                </c:pt>
                <c:pt idx="802">
                  <c:v>40248</c:v>
                </c:pt>
                <c:pt idx="803">
                  <c:v>40249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40259</c:v>
                </c:pt>
                <c:pt idx="810">
                  <c:v>40260</c:v>
                </c:pt>
                <c:pt idx="811">
                  <c:v>40261</c:v>
                </c:pt>
                <c:pt idx="812">
                  <c:v>40262</c:v>
                </c:pt>
                <c:pt idx="813">
                  <c:v>40263</c:v>
                </c:pt>
                <c:pt idx="814">
                  <c:v>40266</c:v>
                </c:pt>
                <c:pt idx="815">
                  <c:v>40267</c:v>
                </c:pt>
                <c:pt idx="816">
                  <c:v>40268</c:v>
                </c:pt>
                <c:pt idx="817">
                  <c:v>40269</c:v>
                </c:pt>
              </c:numCache>
            </c:numRef>
          </c:cat>
          <c:val>
            <c:numRef>
              <c:f>Sheet1!$AA$7:$AA$824</c:f>
              <c:numCache>
                <c:formatCode>0.00</c:formatCode>
                <c:ptCount val="818"/>
                <c:pt idx="0">
                  <c:v>100</c:v>
                </c:pt>
                <c:pt idx="1">
                  <c:v>100.12282930961445</c:v>
                </c:pt>
                <c:pt idx="2">
                  <c:v>99.513624170549207</c:v>
                </c:pt>
                <c:pt idx="3">
                  <c:v>99.734575744740937</c:v>
                </c:pt>
                <c:pt idx="4">
                  <c:v>99.683043907948615</c:v>
                </c:pt>
                <c:pt idx="5">
                  <c:v>99.876464774812945</c:v>
                </c:pt>
                <c:pt idx="6">
                  <c:v>100.5096710433432</c:v>
                </c:pt>
                <c:pt idx="7">
                  <c:v>100.99745870393902</c:v>
                </c:pt>
                <c:pt idx="8">
                  <c:v>101.08005082592125</c:v>
                </c:pt>
                <c:pt idx="9">
                  <c:v>100.98969363264156</c:v>
                </c:pt>
                <c:pt idx="10">
                  <c:v>100.68967951433008</c:v>
                </c:pt>
                <c:pt idx="11">
                  <c:v>100.98122264577212</c:v>
                </c:pt>
                <c:pt idx="12">
                  <c:v>100.44825638853602</c:v>
                </c:pt>
                <c:pt idx="13">
                  <c:v>100.80403783707418</c:v>
                </c:pt>
                <c:pt idx="14">
                  <c:v>101.66101934208668</c:v>
                </c:pt>
                <c:pt idx="15">
                  <c:v>100.5153183679229</c:v>
                </c:pt>
                <c:pt idx="16">
                  <c:v>100.39390088945358</c:v>
                </c:pt>
                <c:pt idx="17">
                  <c:v>100.28377806014385</c:v>
                </c:pt>
                <c:pt idx="18">
                  <c:v>100.86262882959169</c:v>
                </c:pt>
                <c:pt idx="19">
                  <c:v>101.52760129888468</c:v>
                </c:pt>
                <c:pt idx="20">
                  <c:v>102.07115628970806</c:v>
                </c:pt>
                <c:pt idx="21">
                  <c:v>102.24410560497003</c:v>
                </c:pt>
                <c:pt idx="22">
                  <c:v>102.14527742482001</c:v>
                </c:pt>
                <c:pt idx="23">
                  <c:v>102.21657489764226</c:v>
                </c:pt>
                <c:pt idx="24">
                  <c:v>102.35916984328675</c:v>
                </c:pt>
                <c:pt idx="25">
                  <c:v>102.23845828038965</c:v>
                </c:pt>
                <c:pt idx="26">
                  <c:v>101.51489481857968</c:v>
                </c:pt>
                <c:pt idx="27">
                  <c:v>101.18382041507836</c:v>
                </c:pt>
                <c:pt idx="28">
                  <c:v>101.95256247352818</c:v>
                </c:pt>
                <c:pt idx="29">
                  <c:v>102.73189326556579</c:v>
                </c:pt>
                <c:pt idx="30">
                  <c:v>102.83848651701226</c:v>
                </c:pt>
                <c:pt idx="31">
                  <c:v>102.74883523930539</c:v>
                </c:pt>
                <c:pt idx="32">
                  <c:v>103.04108428631972</c:v>
                </c:pt>
                <c:pt idx="33">
                  <c:v>102.89637159395707</c:v>
                </c:pt>
                <c:pt idx="34">
                  <c:v>102.80813214739482</c:v>
                </c:pt>
                <c:pt idx="35">
                  <c:v>102.44176196526948</c:v>
                </c:pt>
                <c:pt idx="36">
                  <c:v>102.3132853310744</c:v>
                </c:pt>
                <c:pt idx="37">
                  <c:v>98.760412254694288</c:v>
                </c:pt>
                <c:pt idx="38">
                  <c:v>99.309614570097423</c:v>
                </c:pt>
                <c:pt idx="39">
                  <c:v>99.05195538613583</c:v>
                </c:pt>
                <c:pt idx="40">
                  <c:v>97.922490470139778</c:v>
                </c:pt>
                <c:pt idx="41">
                  <c:v>97.001270648030527</c:v>
                </c:pt>
                <c:pt idx="42">
                  <c:v>98.504164901878326</c:v>
                </c:pt>
                <c:pt idx="43">
                  <c:v>98.261329944939078</c:v>
                </c:pt>
                <c:pt idx="44">
                  <c:v>98.961598192856158</c:v>
                </c:pt>
                <c:pt idx="45">
                  <c:v>99.028660172243349</c:v>
                </c:pt>
                <c:pt idx="46">
                  <c:v>99.294084427502497</c:v>
                </c:pt>
                <c:pt idx="47">
                  <c:v>97.271636312297048</c:v>
                </c:pt>
                <c:pt idx="48">
                  <c:v>97.922490470139778</c:v>
                </c:pt>
                <c:pt idx="49">
                  <c:v>98.283213327686013</c:v>
                </c:pt>
                <c:pt idx="50">
                  <c:v>97.906960327544851</c:v>
                </c:pt>
                <c:pt idx="51">
                  <c:v>98.973598757588078</c:v>
                </c:pt>
                <c:pt idx="52">
                  <c:v>99.600451785966399</c:v>
                </c:pt>
                <c:pt idx="53">
                  <c:v>101.30170831568492</c:v>
                </c:pt>
                <c:pt idx="54">
                  <c:v>101.26641253706055</c:v>
                </c:pt>
                <c:pt idx="55">
                  <c:v>101.37724128194297</c:v>
                </c:pt>
                <c:pt idx="56">
                  <c:v>101.47536354651965</c:v>
                </c:pt>
                <c:pt idx="57">
                  <c:v>100.84780460256951</c:v>
                </c:pt>
                <c:pt idx="58">
                  <c:v>100.04447268106773</c:v>
                </c:pt>
                <c:pt idx="59">
                  <c:v>100.41860793449105</c:v>
                </c:pt>
                <c:pt idx="60">
                  <c:v>100.30072003388345</c:v>
                </c:pt>
                <c:pt idx="61">
                  <c:v>100.56120288013562</c:v>
                </c:pt>
                <c:pt idx="62">
                  <c:v>101.49442326697799</c:v>
                </c:pt>
                <c:pt idx="63">
                  <c:v>101.60736975857687</c:v>
                </c:pt>
                <c:pt idx="64">
                  <c:v>101.91726669490394</c:v>
                </c:pt>
                <c:pt idx="65">
                  <c:v>101.97726951856559</c:v>
                </c:pt>
                <c:pt idx="66">
                  <c:v>102.24410560497003</c:v>
                </c:pt>
                <c:pt idx="67">
                  <c:v>101.57207397995201</c:v>
                </c:pt>
                <c:pt idx="68">
                  <c:v>102.2024565861923</c:v>
                </c:pt>
                <c:pt idx="69">
                  <c:v>102.55894395030354</c:v>
                </c:pt>
                <c:pt idx="70">
                  <c:v>103.65170125652902</c:v>
                </c:pt>
                <c:pt idx="71">
                  <c:v>103.87406466186675</c:v>
                </c:pt>
                <c:pt idx="72">
                  <c:v>103.94606805026119</c:v>
                </c:pt>
                <c:pt idx="73">
                  <c:v>103.82112099392913</c:v>
                </c:pt>
                <c:pt idx="74">
                  <c:v>104.78257800367032</c:v>
                </c:pt>
                <c:pt idx="75">
                  <c:v>104.54115487787662</c:v>
                </c:pt>
                <c:pt idx="76">
                  <c:v>104.50444726810674</c:v>
                </c:pt>
                <c:pt idx="77">
                  <c:v>105.56402654242554</c:v>
                </c:pt>
                <c:pt idx="78">
                  <c:v>105.48143442044336</c:v>
                </c:pt>
                <c:pt idx="79">
                  <c:v>105.46872794013836</c:v>
                </c:pt>
                <c:pt idx="80">
                  <c:v>104.64280672031624</c:v>
                </c:pt>
                <c:pt idx="81">
                  <c:v>104.92023154030782</c:v>
                </c:pt>
                <c:pt idx="82">
                  <c:v>105.59932232105041</c:v>
                </c:pt>
                <c:pt idx="83">
                  <c:v>106.056049696456</c:v>
                </c:pt>
                <c:pt idx="84">
                  <c:v>106.28406042637333</c:v>
                </c:pt>
                <c:pt idx="85">
                  <c:v>106.55654383735707</c:v>
                </c:pt>
                <c:pt idx="86">
                  <c:v>106.43230269659745</c:v>
                </c:pt>
                <c:pt idx="87">
                  <c:v>106.77537766483097</c:v>
                </c:pt>
                <c:pt idx="88">
                  <c:v>105.28518989128901</c:v>
                </c:pt>
                <c:pt idx="89">
                  <c:v>106.30029648454052</c:v>
                </c:pt>
                <c:pt idx="90">
                  <c:v>106.10969927996612</c:v>
                </c:pt>
                <c:pt idx="91">
                  <c:v>105.97133982775624</c:v>
                </c:pt>
                <c:pt idx="92">
                  <c:v>106.88550049414091</c:v>
                </c:pt>
                <c:pt idx="93">
                  <c:v>106.78737822956344</c:v>
                </c:pt>
                <c:pt idx="94">
                  <c:v>107.49329380206127</c:v>
                </c:pt>
                <c:pt idx="95">
                  <c:v>107.65918396159819</c:v>
                </c:pt>
                <c:pt idx="96">
                  <c:v>107.59000423549345</c:v>
                </c:pt>
                <c:pt idx="97">
                  <c:v>107.46011577015389</c:v>
                </c:pt>
                <c:pt idx="98">
                  <c:v>106.41747846957533</c:v>
                </c:pt>
                <c:pt idx="99">
                  <c:v>106.99774107016806</c:v>
                </c:pt>
                <c:pt idx="100">
                  <c:v>107.16574897642163</c:v>
                </c:pt>
                <c:pt idx="101">
                  <c:v>108.02131865028925</c:v>
                </c:pt>
                <c:pt idx="102">
                  <c:v>108.04884935761675</c:v>
                </c:pt>
                <c:pt idx="103">
                  <c:v>108.45263306508542</c:v>
                </c:pt>
                <c:pt idx="104">
                  <c:v>108.65311308767471</c:v>
                </c:pt>
                <c:pt idx="105">
                  <c:v>108.07214457150897</c:v>
                </c:pt>
                <c:pt idx="106">
                  <c:v>107.11421713963011</c:v>
                </c:pt>
                <c:pt idx="107">
                  <c:v>105.23224622335168</c:v>
                </c:pt>
                <c:pt idx="108">
                  <c:v>106.42877311873434</c:v>
                </c:pt>
                <c:pt idx="109">
                  <c:v>106.53113087674714</c:v>
                </c:pt>
                <c:pt idx="110">
                  <c:v>105.39319497388114</c:v>
                </c:pt>
                <c:pt idx="111">
                  <c:v>106.99350557673304</c:v>
                </c:pt>
                <c:pt idx="112">
                  <c:v>107.50882394465621</c:v>
                </c:pt>
                <c:pt idx="113">
                  <c:v>108.21050402371907</c:v>
                </c:pt>
                <c:pt idx="114">
                  <c:v>108.07920372723423</c:v>
                </c:pt>
                <c:pt idx="115">
                  <c:v>108.26627135394608</c:v>
                </c:pt>
                <c:pt idx="116">
                  <c:v>106.79373146971622</c:v>
                </c:pt>
                <c:pt idx="117">
                  <c:v>107.45376253000113</c:v>
                </c:pt>
                <c:pt idx="118">
                  <c:v>106.06805026118877</c:v>
                </c:pt>
                <c:pt idx="119">
                  <c:v>105.72779895524495</c:v>
                </c:pt>
                <c:pt idx="120">
                  <c:v>105.38542990258335</c:v>
                </c:pt>
                <c:pt idx="121">
                  <c:v>106.33488634759253</c:v>
                </c:pt>
                <c:pt idx="122">
                  <c:v>106.29041366652552</c:v>
                </c:pt>
                <c:pt idx="123">
                  <c:v>106.12381759141577</c:v>
                </c:pt>
                <c:pt idx="124">
                  <c:v>107.25892983199212</c:v>
                </c:pt>
                <c:pt idx="125">
                  <c:v>107.6429479034304</c:v>
                </c:pt>
                <c:pt idx="126">
                  <c:v>107.68036142877311</c:v>
                </c:pt>
                <c:pt idx="127">
                  <c:v>108.03614287731185</c:v>
                </c:pt>
                <c:pt idx="128">
                  <c:v>108.13567697303367</c:v>
                </c:pt>
                <c:pt idx="129">
                  <c:v>106.60172243399658</c:v>
                </c:pt>
                <c:pt idx="130">
                  <c:v>107.21163348863514</c:v>
                </c:pt>
                <c:pt idx="131">
                  <c:v>109.25455315544262</c:v>
                </c:pt>
                <c:pt idx="132">
                  <c:v>109.59339263024144</c:v>
                </c:pt>
                <c:pt idx="133">
                  <c:v>109.38302978963762</c:v>
                </c:pt>
                <c:pt idx="134">
                  <c:v>109.37244105604907</c:v>
                </c:pt>
                <c:pt idx="135">
                  <c:v>109.14654807285004</c:v>
                </c:pt>
                <c:pt idx="136">
                  <c:v>109.63433573344582</c:v>
                </c:pt>
                <c:pt idx="137">
                  <c:v>108.29450797684596</c:v>
                </c:pt>
                <c:pt idx="138">
                  <c:v>108.82182690950164</c:v>
                </c:pt>
                <c:pt idx="139">
                  <c:v>106.66666666666667</c:v>
                </c:pt>
                <c:pt idx="140">
                  <c:v>107.16433714527741</c:v>
                </c:pt>
                <c:pt idx="141">
                  <c:v>104.66327827191868</c:v>
                </c:pt>
                <c:pt idx="142">
                  <c:v>102.98955244952712</c:v>
                </c:pt>
                <c:pt idx="143">
                  <c:v>104.04560214598335</c:v>
                </c:pt>
                <c:pt idx="144">
                  <c:v>102.72977551884775</c:v>
                </c:pt>
                <c:pt idx="145">
                  <c:v>103.47381053226025</c:v>
                </c:pt>
                <c:pt idx="146">
                  <c:v>103.92489058308627</c:v>
                </c:pt>
                <c:pt idx="147">
                  <c:v>101.16193703233064</c:v>
                </c:pt>
                <c:pt idx="148">
                  <c:v>103.60511082874459</c:v>
                </c:pt>
                <c:pt idx="149">
                  <c:v>104.24325850628264</c:v>
                </c:pt>
                <c:pt idx="150">
                  <c:v>105.71015106593303</c:v>
                </c:pt>
                <c:pt idx="151">
                  <c:v>102.57588592404348</c:v>
                </c:pt>
                <c:pt idx="152">
                  <c:v>102.61471128053086</c:v>
                </c:pt>
                <c:pt idx="153">
                  <c:v>102.56388535931104</c:v>
                </c:pt>
                <c:pt idx="154">
                  <c:v>100.70168007906285</c:v>
                </c:pt>
                <c:pt idx="155">
                  <c:v>99.301143583227727</c:v>
                </c:pt>
                <c:pt idx="156">
                  <c:v>99.623746999858383</c:v>
                </c:pt>
                <c:pt idx="157">
                  <c:v>102.07115628970806</c:v>
                </c:pt>
                <c:pt idx="158">
                  <c:v>102.04362558238066</c:v>
                </c:pt>
                <c:pt idx="159">
                  <c:v>102.15445432726247</c:v>
                </c:pt>
                <c:pt idx="160">
                  <c:v>103.35098122264547</c:v>
                </c:pt>
                <c:pt idx="161">
                  <c:v>103.24015247776366</c:v>
                </c:pt>
                <c:pt idx="162">
                  <c:v>104.43103204856698</c:v>
                </c:pt>
                <c:pt idx="163">
                  <c:v>103.54299025836512</c:v>
                </c:pt>
                <c:pt idx="164">
                  <c:v>101.11252294225611</c:v>
                </c:pt>
                <c:pt idx="165">
                  <c:v>103.32909783989801</c:v>
                </c:pt>
                <c:pt idx="166">
                  <c:v>102.89707750952945</c:v>
                </c:pt>
                <c:pt idx="167">
                  <c:v>104.05124947056332</c:v>
                </c:pt>
                <c:pt idx="168">
                  <c:v>105.14047719892653</c:v>
                </c:pt>
                <c:pt idx="169">
                  <c:v>103.93124382323904</c:v>
                </c:pt>
                <c:pt idx="170">
                  <c:v>104.37314697162221</c:v>
                </c:pt>
                <c:pt idx="171">
                  <c:v>102.60835804037838</c:v>
                </c:pt>
                <c:pt idx="172">
                  <c:v>102.47776365946636</c:v>
                </c:pt>
                <c:pt idx="173">
                  <c:v>103.8747705774383</c:v>
                </c:pt>
                <c:pt idx="174">
                  <c:v>103.8797119864461</c:v>
                </c:pt>
                <c:pt idx="175">
                  <c:v>104.75434138077087</c:v>
                </c:pt>
                <c:pt idx="176">
                  <c:v>104.77551884794578</c:v>
                </c:pt>
                <c:pt idx="177">
                  <c:v>104.23902301284772</c:v>
                </c:pt>
                <c:pt idx="178">
                  <c:v>107.28363687702912</c:v>
                </c:pt>
                <c:pt idx="179">
                  <c:v>107.93660878158971</c:v>
                </c:pt>
                <c:pt idx="180">
                  <c:v>107.21092757306229</c:v>
                </c:pt>
                <c:pt idx="181">
                  <c:v>107.70506847381054</c:v>
                </c:pt>
                <c:pt idx="182">
                  <c:v>107.13892418466753</c:v>
                </c:pt>
                <c:pt idx="183">
                  <c:v>107.10221657489767</c:v>
                </c:pt>
                <c:pt idx="184">
                  <c:v>107.68177325991812</c:v>
                </c:pt>
                <c:pt idx="185">
                  <c:v>108.10249894112634</c:v>
                </c:pt>
                <c:pt idx="186">
                  <c:v>107.7756600310603</c:v>
                </c:pt>
                <c:pt idx="187">
                  <c:v>109.20796272765779</c:v>
                </c:pt>
                <c:pt idx="188">
                  <c:v>109.17902018918537</c:v>
                </c:pt>
                <c:pt idx="189">
                  <c:v>108.68205562614712</c:v>
                </c:pt>
                <c:pt idx="190">
                  <c:v>108.91147818720881</c:v>
                </c:pt>
                <c:pt idx="191">
                  <c:v>109.95270365664267</c:v>
                </c:pt>
                <c:pt idx="192">
                  <c:v>109.59903995482138</c:v>
                </c:pt>
                <c:pt idx="193">
                  <c:v>110.48637582945037</c:v>
                </c:pt>
                <c:pt idx="194">
                  <c:v>110.29719045602147</c:v>
                </c:pt>
                <c:pt idx="195">
                  <c:v>109.72822250458835</c:v>
                </c:pt>
                <c:pt idx="196">
                  <c:v>110.24989411266374</c:v>
                </c:pt>
                <c:pt idx="197">
                  <c:v>109.32585062826485</c:v>
                </c:pt>
                <c:pt idx="198">
                  <c:v>108.60722857546239</c:v>
                </c:pt>
                <c:pt idx="199">
                  <c:v>108.79853169560923</c:v>
                </c:pt>
                <c:pt idx="200">
                  <c:v>108.71664548920003</c:v>
                </c:pt>
                <c:pt idx="201">
                  <c:v>105.93180855569675</c:v>
                </c:pt>
                <c:pt idx="202">
                  <c:v>106.33418043202035</c:v>
                </c:pt>
                <c:pt idx="203">
                  <c:v>107.27022448115264</c:v>
                </c:pt>
                <c:pt idx="204">
                  <c:v>107.00832980375525</c:v>
                </c:pt>
                <c:pt idx="205">
                  <c:v>106.90385429902589</c:v>
                </c:pt>
                <c:pt idx="206">
                  <c:v>108.37780601440016</c:v>
                </c:pt>
                <c:pt idx="207">
                  <c:v>108.78017789072376</c:v>
                </c:pt>
                <c:pt idx="208">
                  <c:v>108.07708598051676</c:v>
                </c:pt>
                <c:pt idx="209">
                  <c:v>109.37314697162221</c:v>
                </c:pt>
                <c:pt idx="210">
                  <c:v>106.4831286178176</c:v>
                </c:pt>
                <c:pt idx="211">
                  <c:v>106.56854440208922</c:v>
                </c:pt>
                <c:pt idx="212">
                  <c:v>106.04051955386136</c:v>
                </c:pt>
                <c:pt idx="213">
                  <c:v>107.31822674008188</c:v>
                </c:pt>
                <c:pt idx="214">
                  <c:v>104.16631370888044</c:v>
                </c:pt>
                <c:pt idx="215">
                  <c:v>104.10631088521816</c:v>
                </c:pt>
                <c:pt idx="216">
                  <c:v>102.61894677396575</c:v>
                </c:pt>
                <c:pt idx="217">
                  <c:v>101.59395736269913</c:v>
                </c:pt>
                <c:pt idx="218">
                  <c:v>104.54962586474689</c:v>
                </c:pt>
                <c:pt idx="219">
                  <c:v>103.81053226034166</c:v>
                </c:pt>
                <c:pt idx="220">
                  <c:v>102.43893830297868</c:v>
                </c:pt>
                <c:pt idx="221">
                  <c:v>102.97472822250427</c:v>
                </c:pt>
                <c:pt idx="222">
                  <c:v>101.1767612593531</c:v>
                </c:pt>
                <c:pt idx="223">
                  <c:v>101.63066497246928</c:v>
                </c:pt>
                <c:pt idx="224">
                  <c:v>100.01200056473247</c:v>
                </c:pt>
                <c:pt idx="225">
                  <c:v>101.70125652971939</c:v>
                </c:pt>
                <c:pt idx="226">
                  <c:v>99.337851192997249</c:v>
                </c:pt>
                <c:pt idx="227">
                  <c:v>100.82097981081414</c:v>
                </c:pt>
                <c:pt idx="228">
                  <c:v>103.70040943103237</c:v>
                </c:pt>
                <c:pt idx="229">
                  <c:v>103.74982352110749</c:v>
                </c:pt>
                <c:pt idx="230">
                  <c:v>104.55597910489873</c:v>
                </c:pt>
                <c:pt idx="231">
                  <c:v>103.94042072568122</c:v>
                </c:pt>
                <c:pt idx="232">
                  <c:v>103.2606240293667</c:v>
                </c:pt>
                <c:pt idx="233">
                  <c:v>104.8291684314553</c:v>
                </c:pt>
                <c:pt idx="234">
                  <c:v>106.40547790484256</c:v>
                </c:pt>
                <c:pt idx="235">
                  <c:v>106.21629253141326</c:v>
                </c:pt>
                <c:pt idx="236">
                  <c:v>107.01397712833547</c:v>
                </c:pt>
                <c:pt idx="237">
                  <c:v>104.30961457009749</c:v>
                </c:pt>
                <c:pt idx="238">
                  <c:v>104.94070309191071</c:v>
                </c:pt>
                <c:pt idx="239">
                  <c:v>105.06917972610478</c:v>
                </c:pt>
                <c:pt idx="240">
                  <c:v>103.62487646477453</c:v>
                </c:pt>
                <c:pt idx="241">
                  <c:v>102.06833262741775</c:v>
                </c:pt>
                <c:pt idx="242">
                  <c:v>102.70930396724587</c:v>
                </c:pt>
                <c:pt idx="243">
                  <c:v>102.56953268389101</c:v>
                </c:pt>
                <c:pt idx="244">
                  <c:v>103.07214457150896</c:v>
                </c:pt>
                <c:pt idx="245">
                  <c:v>104.79034307496823</c:v>
                </c:pt>
                <c:pt idx="246">
                  <c:v>105.63673584639248</c:v>
                </c:pt>
                <c:pt idx="247">
                  <c:v>105.72215163066467</c:v>
                </c:pt>
                <c:pt idx="248">
                  <c:v>104.21219822109279</c:v>
                </c:pt>
                <c:pt idx="249">
                  <c:v>104.36891147818721</c:v>
                </c:pt>
                <c:pt idx="250">
                  <c:v>103.65381900324722</c:v>
                </c:pt>
                <c:pt idx="251">
                  <c:v>102.15727798955245</c:v>
                </c:pt>
                <c:pt idx="252">
                  <c:v>102.15727798955245</c:v>
                </c:pt>
                <c:pt idx="253">
                  <c:v>99.649159960468765</c:v>
                </c:pt>
                <c:pt idx="254">
                  <c:v>99.970351545955111</c:v>
                </c:pt>
                <c:pt idx="255">
                  <c:v>98.135676973033554</c:v>
                </c:pt>
                <c:pt idx="256">
                  <c:v>99.472681067344368</c:v>
                </c:pt>
                <c:pt idx="257">
                  <c:v>100.26330650854158</c:v>
                </c:pt>
                <c:pt idx="258">
                  <c:v>98.900183538048864</c:v>
                </c:pt>
                <c:pt idx="259">
                  <c:v>99.975292954962583</c:v>
                </c:pt>
                <c:pt idx="260">
                  <c:v>97.483410984046657</c:v>
                </c:pt>
                <c:pt idx="261">
                  <c:v>96.936326415360725</c:v>
                </c:pt>
                <c:pt idx="262">
                  <c:v>94.116193703233122</c:v>
                </c:pt>
                <c:pt idx="263">
                  <c:v>93.54722575180061</c:v>
                </c:pt>
                <c:pt idx="264">
                  <c:v>92.51023577580122</c:v>
                </c:pt>
                <c:pt idx="265">
                  <c:v>94.493858534519248</c:v>
                </c:pt>
                <c:pt idx="266">
                  <c:v>95.444726810673444</c:v>
                </c:pt>
                <c:pt idx="267">
                  <c:v>93.929831992093355</c:v>
                </c:pt>
                <c:pt idx="268">
                  <c:v>95.578144853875358</c:v>
                </c:pt>
                <c:pt idx="269">
                  <c:v>96.166878441338412</c:v>
                </c:pt>
                <c:pt idx="270">
                  <c:v>95.708739234787458</c:v>
                </c:pt>
                <c:pt idx="271">
                  <c:v>97.313991246646879</c:v>
                </c:pt>
                <c:pt idx="272">
                  <c:v>98.504870817449586</c:v>
                </c:pt>
                <c:pt idx="273">
                  <c:v>97.474234081603896</c:v>
                </c:pt>
                <c:pt idx="274">
                  <c:v>94.355499082309748</c:v>
                </c:pt>
                <c:pt idx="275">
                  <c:v>93.636171113934083</c:v>
                </c:pt>
                <c:pt idx="276">
                  <c:v>94.374558802766742</c:v>
                </c:pt>
                <c:pt idx="277">
                  <c:v>93.97783425102358</c:v>
                </c:pt>
                <c:pt idx="278">
                  <c:v>94.531272059861649</c:v>
                </c:pt>
                <c:pt idx="279">
                  <c:v>95.218127911901746</c:v>
                </c:pt>
                <c:pt idx="280">
                  <c:v>96.513482987434458</c:v>
                </c:pt>
                <c:pt idx="281">
                  <c:v>95.218127911901746</c:v>
                </c:pt>
                <c:pt idx="282">
                  <c:v>95.29789637159395</c:v>
                </c:pt>
                <c:pt idx="283">
                  <c:v>95.21248058732175</c:v>
                </c:pt>
                <c:pt idx="284">
                  <c:v>96.006635606381479</c:v>
                </c:pt>
                <c:pt idx="285">
                  <c:v>94.7712833545108</c:v>
                </c:pt>
                <c:pt idx="286">
                  <c:v>95.518142030213198</c:v>
                </c:pt>
                <c:pt idx="287">
                  <c:v>96.837498235211072</c:v>
                </c:pt>
                <c:pt idx="288">
                  <c:v>97.507412113510725</c:v>
                </c:pt>
                <c:pt idx="289">
                  <c:v>97.417760835804032</c:v>
                </c:pt>
                <c:pt idx="290">
                  <c:v>96.546661019342608</c:v>
                </c:pt>
                <c:pt idx="291">
                  <c:v>93.931243823239129</c:v>
                </c:pt>
                <c:pt idx="292">
                  <c:v>93.98136382888606</c:v>
                </c:pt>
                <c:pt idx="293">
                  <c:v>93.657348581109659</c:v>
                </c:pt>
                <c:pt idx="294">
                  <c:v>94.147959903995527</c:v>
                </c:pt>
                <c:pt idx="295">
                  <c:v>92.075391783142749</c:v>
                </c:pt>
                <c:pt idx="296">
                  <c:v>91.301002400112935</c:v>
                </c:pt>
                <c:pt idx="297">
                  <c:v>89.889171255117901</c:v>
                </c:pt>
                <c:pt idx="298">
                  <c:v>93.226740081886149</c:v>
                </c:pt>
                <c:pt idx="299">
                  <c:v>92.388112381759058</c:v>
                </c:pt>
                <c:pt idx="300">
                  <c:v>92.861781730904497</c:v>
                </c:pt>
                <c:pt idx="301">
                  <c:v>90.931808555696719</c:v>
                </c:pt>
                <c:pt idx="302">
                  <c:v>90.117181985034591</c:v>
                </c:pt>
                <c:pt idx="303">
                  <c:v>93.939008894536158</c:v>
                </c:pt>
                <c:pt idx="304">
                  <c:v>91.657489764224209</c:v>
                </c:pt>
                <c:pt idx="305">
                  <c:v>93.852181279119009</c:v>
                </c:pt>
                <c:pt idx="306">
                  <c:v>95.29013130029648</c:v>
                </c:pt>
                <c:pt idx="307">
                  <c:v>95.509671043343232</c:v>
                </c:pt>
                <c:pt idx="308">
                  <c:v>94.672455174360664</c:v>
                </c:pt>
                <c:pt idx="309">
                  <c:v>93.587462939432442</c:v>
                </c:pt>
                <c:pt idx="310">
                  <c:v>92.843427926020055</c:v>
                </c:pt>
                <c:pt idx="311">
                  <c:v>93.371452774248212</c:v>
                </c:pt>
                <c:pt idx="312">
                  <c:v>96.723139912465967</c:v>
                </c:pt>
                <c:pt idx="313">
                  <c:v>96.536072285754358</c:v>
                </c:pt>
                <c:pt idx="314">
                  <c:v>96.661725257658958</c:v>
                </c:pt>
                <c:pt idx="315">
                  <c:v>96.738670055061419</c:v>
                </c:pt>
                <c:pt idx="316">
                  <c:v>96.889735987575889</c:v>
                </c:pt>
                <c:pt idx="317">
                  <c:v>96.395595086827612</c:v>
                </c:pt>
                <c:pt idx="318">
                  <c:v>95.615558379217873</c:v>
                </c:pt>
                <c:pt idx="319">
                  <c:v>96.043343216151158</c:v>
                </c:pt>
                <c:pt idx="320">
                  <c:v>94.086545249188205</c:v>
                </c:pt>
                <c:pt idx="321">
                  <c:v>93.768177325991758</c:v>
                </c:pt>
                <c:pt idx="322">
                  <c:v>94.199491740787778</c:v>
                </c:pt>
                <c:pt idx="323">
                  <c:v>96.337004094310686</c:v>
                </c:pt>
                <c:pt idx="324">
                  <c:v>96.397006917972604</c:v>
                </c:pt>
                <c:pt idx="325">
                  <c:v>98.145559791048996</c:v>
                </c:pt>
                <c:pt idx="326">
                  <c:v>97.993082027389519</c:v>
                </c:pt>
                <c:pt idx="327">
                  <c:v>97.129747282224457</c:v>
                </c:pt>
                <c:pt idx="328">
                  <c:v>97.411407595651568</c:v>
                </c:pt>
                <c:pt idx="329">
                  <c:v>98.038966539601859</c:v>
                </c:pt>
                <c:pt idx="330">
                  <c:v>98.675702385994001</c:v>
                </c:pt>
                <c:pt idx="331">
                  <c:v>98.571932796837459</c:v>
                </c:pt>
                <c:pt idx="332">
                  <c:v>98.188620640971365</c:v>
                </c:pt>
                <c:pt idx="333">
                  <c:v>97.810955809685169</c:v>
                </c:pt>
                <c:pt idx="334">
                  <c:v>99.487505294366827</c:v>
                </c:pt>
                <c:pt idx="335">
                  <c:v>99.809402795425328</c:v>
                </c:pt>
                <c:pt idx="336">
                  <c:v>99.356910913454115</c:v>
                </c:pt>
                <c:pt idx="337">
                  <c:v>100.11718198503459</c:v>
                </c:pt>
                <c:pt idx="338">
                  <c:v>98.30368487928844</c:v>
                </c:pt>
                <c:pt idx="339">
                  <c:v>98.664407736834164</c:v>
                </c:pt>
                <c:pt idx="340">
                  <c:v>98.000847098687018</c:v>
                </c:pt>
                <c:pt idx="341">
                  <c:v>99.080897924608209</c:v>
                </c:pt>
                <c:pt idx="342">
                  <c:v>99.042778483692985</c:v>
                </c:pt>
                <c:pt idx="343">
                  <c:v>99.439503035436985</c:v>
                </c:pt>
                <c:pt idx="344">
                  <c:v>100.49202315403079</c:v>
                </c:pt>
                <c:pt idx="345">
                  <c:v>100.61767612593533</c:v>
                </c:pt>
                <c:pt idx="346">
                  <c:v>100.70803331921503</c:v>
                </c:pt>
                <c:pt idx="347">
                  <c:v>99.774107016800471</c:v>
                </c:pt>
                <c:pt idx="348">
                  <c:v>98.172384582803375</c:v>
                </c:pt>
                <c:pt idx="349">
                  <c:v>98.429337851192642</c:v>
                </c:pt>
                <c:pt idx="350">
                  <c:v>97.129041366652046</c:v>
                </c:pt>
                <c:pt idx="351">
                  <c:v>97.79401383594562</c:v>
                </c:pt>
                <c:pt idx="352">
                  <c:v>98.18156148524676</c:v>
                </c:pt>
                <c:pt idx="353">
                  <c:v>98.705350840039458</c:v>
                </c:pt>
                <c:pt idx="354">
                  <c:v>98.855004941408978</c:v>
                </c:pt>
                <c:pt idx="355">
                  <c:v>97.816603134265165</c:v>
                </c:pt>
                <c:pt idx="356">
                  <c:v>97.250458845122139</c:v>
                </c:pt>
                <c:pt idx="357">
                  <c:v>97.218692644359763</c:v>
                </c:pt>
                <c:pt idx="358">
                  <c:v>99.114075956515578</c:v>
                </c:pt>
                <c:pt idx="359">
                  <c:v>96.052520118593307</c:v>
                </c:pt>
                <c:pt idx="360">
                  <c:v>96.128759000423017</c:v>
                </c:pt>
                <c:pt idx="361">
                  <c:v>95.894395030354318</c:v>
                </c:pt>
                <c:pt idx="362">
                  <c:v>94.274318791472538</c:v>
                </c:pt>
                <c:pt idx="363">
                  <c:v>94.583509812226026</c:v>
                </c:pt>
                <c:pt idx="364">
                  <c:v>96.006635606381479</c:v>
                </c:pt>
                <c:pt idx="365">
                  <c:v>96.014400677678964</c:v>
                </c:pt>
                <c:pt idx="366">
                  <c:v>95.36425243540873</c:v>
                </c:pt>
                <c:pt idx="367">
                  <c:v>94.438091204291979</c:v>
                </c:pt>
                <c:pt idx="368">
                  <c:v>94.792460821685708</c:v>
                </c:pt>
                <c:pt idx="369">
                  <c:v>93.034731046166527</c:v>
                </c:pt>
                <c:pt idx="370">
                  <c:v>93.039672455174383</c:v>
                </c:pt>
                <c:pt idx="371">
                  <c:v>92.777777777777658</c:v>
                </c:pt>
                <c:pt idx="372">
                  <c:v>93.319920937455848</c:v>
                </c:pt>
                <c:pt idx="373">
                  <c:v>90.579556685020492</c:v>
                </c:pt>
                <c:pt idx="374">
                  <c:v>90.242834956939149</c:v>
                </c:pt>
                <c:pt idx="375">
                  <c:v>90.357193279683742</c:v>
                </c:pt>
                <c:pt idx="376">
                  <c:v>90.703797825779958</c:v>
                </c:pt>
                <c:pt idx="377">
                  <c:v>89.052661301708312</c:v>
                </c:pt>
                <c:pt idx="378">
                  <c:v>89.150077650712959</c:v>
                </c:pt>
                <c:pt idx="379">
                  <c:v>88.402513059438093</c:v>
                </c:pt>
                <c:pt idx="380">
                  <c:v>89.912466469010837</c:v>
                </c:pt>
                <c:pt idx="381">
                  <c:v>87.864605393194978</c:v>
                </c:pt>
                <c:pt idx="382">
                  <c:v>88.478751941267845</c:v>
                </c:pt>
                <c:pt idx="383">
                  <c:v>87.497529295496648</c:v>
                </c:pt>
                <c:pt idx="384">
                  <c:v>86.70760976987205</c:v>
                </c:pt>
                <c:pt idx="385">
                  <c:v>85.762388818296884</c:v>
                </c:pt>
                <c:pt idx="386">
                  <c:v>87.911901736552281</c:v>
                </c:pt>
                <c:pt idx="387">
                  <c:v>88.967951433008622</c:v>
                </c:pt>
                <c:pt idx="388">
                  <c:v>88.993364393618535</c:v>
                </c:pt>
                <c:pt idx="389">
                  <c:v>88.945362134688168</c:v>
                </c:pt>
                <c:pt idx="390">
                  <c:v>90.145418607934488</c:v>
                </c:pt>
                <c:pt idx="391">
                  <c:v>90.511788790060649</c:v>
                </c:pt>
                <c:pt idx="392">
                  <c:v>88.418749117605458</c:v>
                </c:pt>
                <c:pt idx="393">
                  <c:v>88.787237046449178</c:v>
                </c:pt>
                <c:pt idx="394">
                  <c:v>87.136100522377532</c:v>
                </c:pt>
                <c:pt idx="395">
                  <c:v>89.171255117887455</c:v>
                </c:pt>
                <c:pt idx="396">
                  <c:v>90.657913313567619</c:v>
                </c:pt>
                <c:pt idx="397">
                  <c:v>89.466327827191819</c:v>
                </c:pt>
                <c:pt idx="398">
                  <c:v>88.967245517436112</c:v>
                </c:pt>
                <c:pt idx="399">
                  <c:v>88.169560920513916</c:v>
                </c:pt>
                <c:pt idx="400">
                  <c:v>90.701680079062626</c:v>
                </c:pt>
                <c:pt idx="401">
                  <c:v>91.005929690809026</c:v>
                </c:pt>
                <c:pt idx="402">
                  <c:v>89.373852887194175</c:v>
                </c:pt>
                <c:pt idx="403">
                  <c:v>91.509247493999709</c:v>
                </c:pt>
                <c:pt idx="404">
                  <c:v>92.144571509247527</c:v>
                </c:pt>
                <c:pt idx="405">
                  <c:v>91.03416631370888</c:v>
                </c:pt>
                <c:pt idx="406">
                  <c:v>90.768742058449305</c:v>
                </c:pt>
                <c:pt idx="407">
                  <c:v>91.269942114922728</c:v>
                </c:pt>
                <c:pt idx="408">
                  <c:v>91.641959621629297</c:v>
                </c:pt>
                <c:pt idx="409">
                  <c:v>90.258365099534089</c:v>
                </c:pt>
                <c:pt idx="410">
                  <c:v>89.417619652689567</c:v>
                </c:pt>
                <c:pt idx="411">
                  <c:v>89.971763377100132</c:v>
                </c:pt>
                <c:pt idx="412">
                  <c:v>90.196244529154313</c:v>
                </c:pt>
                <c:pt idx="413">
                  <c:v>91.218410278130747</c:v>
                </c:pt>
                <c:pt idx="414">
                  <c:v>89.428208386277007</c:v>
                </c:pt>
                <c:pt idx="415">
                  <c:v>89.757870958633319</c:v>
                </c:pt>
                <c:pt idx="416">
                  <c:v>90.474375264718361</c:v>
                </c:pt>
                <c:pt idx="417">
                  <c:v>91.817026683609015</c:v>
                </c:pt>
                <c:pt idx="418">
                  <c:v>90.556967386700549</c:v>
                </c:pt>
                <c:pt idx="419">
                  <c:v>90.186361711139014</c:v>
                </c:pt>
                <c:pt idx="420">
                  <c:v>90.002823662290027</c:v>
                </c:pt>
                <c:pt idx="421">
                  <c:v>87.309755753211888</c:v>
                </c:pt>
                <c:pt idx="422">
                  <c:v>87.696597486940561</c:v>
                </c:pt>
                <c:pt idx="423">
                  <c:v>89.495270365664254</c:v>
                </c:pt>
                <c:pt idx="424">
                  <c:v>86.440067767894973</c:v>
                </c:pt>
                <c:pt idx="425">
                  <c:v>86.97162219398561</c:v>
                </c:pt>
                <c:pt idx="426">
                  <c:v>88.172384582803375</c:v>
                </c:pt>
                <c:pt idx="427">
                  <c:v>88.359452209515752</c:v>
                </c:pt>
                <c:pt idx="428">
                  <c:v>84.194550331780249</c:v>
                </c:pt>
                <c:pt idx="429">
                  <c:v>85.669913878300164</c:v>
                </c:pt>
                <c:pt idx="430">
                  <c:v>81.631370888041758</c:v>
                </c:pt>
                <c:pt idx="431">
                  <c:v>85.169419737399409</c:v>
                </c:pt>
                <c:pt idx="432">
                  <c:v>88.59805167301991</c:v>
                </c:pt>
                <c:pt idx="433">
                  <c:v>85.210362840604219</c:v>
                </c:pt>
                <c:pt idx="434">
                  <c:v>83.878300155300906</c:v>
                </c:pt>
                <c:pt idx="435">
                  <c:v>83.712409995764517</c:v>
                </c:pt>
                <c:pt idx="436">
                  <c:v>85.357899195256252</c:v>
                </c:pt>
                <c:pt idx="437">
                  <c:v>85.646618664407796</c:v>
                </c:pt>
                <c:pt idx="438">
                  <c:v>78.103910772271618</c:v>
                </c:pt>
                <c:pt idx="439">
                  <c:v>82.335168713821304</c:v>
                </c:pt>
                <c:pt idx="440">
                  <c:v>81.961033460398667</c:v>
                </c:pt>
                <c:pt idx="441">
                  <c:v>78.658760412253983</c:v>
                </c:pt>
                <c:pt idx="442">
                  <c:v>77.596357475645917</c:v>
                </c:pt>
                <c:pt idx="443">
                  <c:v>74.607510941691402</c:v>
                </c:pt>
                <c:pt idx="444">
                  <c:v>70.325427078920853</c:v>
                </c:pt>
                <c:pt idx="445">
                  <c:v>69.528448397570955</c:v>
                </c:pt>
                <c:pt idx="446">
                  <c:v>64.232669772695203</c:v>
                </c:pt>
                <c:pt idx="447">
                  <c:v>63.477340110122839</c:v>
                </c:pt>
                <c:pt idx="448">
                  <c:v>70.828038966538927</c:v>
                </c:pt>
                <c:pt idx="449">
                  <c:v>70.451080050825908</c:v>
                </c:pt>
                <c:pt idx="450">
                  <c:v>64.08583933361524</c:v>
                </c:pt>
                <c:pt idx="451">
                  <c:v>66.809967527883558</c:v>
                </c:pt>
                <c:pt idx="452">
                  <c:v>66.394889171255116</c:v>
                </c:pt>
                <c:pt idx="453">
                  <c:v>69.560920513906538</c:v>
                </c:pt>
                <c:pt idx="454">
                  <c:v>67.418466751376627</c:v>
                </c:pt>
                <c:pt idx="455">
                  <c:v>63.305096710433425</c:v>
                </c:pt>
                <c:pt idx="456">
                  <c:v>64.104899054073144</c:v>
                </c:pt>
                <c:pt idx="457">
                  <c:v>61.892559649866008</c:v>
                </c:pt>
                <c:pt idx="458">
                  <c:v>59.926584780460246</c:v>
                </c:pt>
                <c:pt idx="459">
                  <c:v>66.392065508965132</c:v>
                </c:pt>
                <c:pt idx="460">
                  <c:v>65.656501482422385</c:v>
                </c:pt>
                <c:pt idx="461">
                  <c:v>67.350698856416187</c:v>
                </c:pt>
                <c:pt idx="462">
                  <c:v>68.385571085698118</c:v>
                </c:pt>
                <c:pt idx="463">
                  <c:v>68.212621770436257</c:v>
                </c:pt>
                <c:pt idx="464">
                  <c:v>70.997458703939003</c:v>
                </c:pt>
                <c:pt idx="465">
                  <c:v>67.257518000847227</c:v>
                </c:pt>
                <c:pt idx="466">
                  <c:v>63.876888324156425</c:v>
                </c:pt>
                <c:pt idx="467">
                  <c:v>65.720033883947494</c:v>
                </c:pt>
                <c:pt idx="468">
                  <c:v>64.888465339545348</c:v>
                </c:pt>
                <c:pt idx="469">
                  <c:v>63.458280389665205</c:v>
                </c:pt>
                <c:pt idx="470">
                  <c:v>60.165184243964418</c:v>
                </c:pt>
                <c:pt idx="471">
                  <c:v>64.32938020612697</c:v>
                </c:pt>
                <c:pt idx="472">
                  <c:v>61.646901030636734</c:v>
                </c:pt>
                <c:pt idx="473">
                  <c:v>60.055767330227305</c:v>
                </c:pt>
                <c:pt idx="474">
                  <c:v>60.646618664407761</c:v>
                </c:pt>
                <c:pt idx="475">
                  <c:v>56.937738246506036</c:v>
                </c:pt>
                <c:pt idx="476">
                  <c:v>53.115911337004256</c:v>
                </c:pt>
                <c:pt idx="477">
                  <c:v>56.475363546520015</c:v>
                </c:pt>
                <c:pt idx="478">
                  <c:v>60.130594380912036</c:v>
                </c:pt>
                <c:pt idx="479">
                  <c:v>60.524495270365655</c:v>
                </c:pt>
                <c:pt idx="480">
                  <c:v>62.662713539460896</c:v>
                </c:pt>
                <c:pt idx="481">
                  <c:v>63.266977269518577</c:v>
                </c:pt>
                <c:pt idx="482">
                  <c:v>57.617534942821059</c:v>
                </c:pt>
                <c:pt idx="483">
                  <c:v>59.918819709162776</c:v>
                </c:pt>
                <c:pt idx="484">
                  <c:v>61.466892559649715</c:v>
                </c:pt>
                <c:pt idx="485">
                  <c:v>59.665396018636173</c:v>
                </c:pt>
                <c:pt idx="486">
                  <c:v>61.843145559790855</c:v>
                </c:pt>
                <c:pt idx="487">
                  <c:v>64.217139630100604</c:v>
                </c:pt>
                <c:pt idx="488">
                  <c:v>62.732599181138013</c:v>
                </c:pt>
                <c:pt idx="489">
                  <c:v>63.478751941267852</c:v>
                </c:pt>
                <c:pt idx="490">
                  <c:v>61.668078497811656</c:v>
                </c:pt>
                <c:pt idx="491">
                  <c:v>62.101510659325143</c:v>
                </c:pt>
                <c:pt idx="492">
                  <c:v>61.31370888041792</c:v>
                </c:pt>
                <c:pt idx="493">
                  <c:v>64.462798249329381</c:v>
                </c:pt>
                <c:pt idx="494">
                  <c:v>63.844416207821524</c:v>
                </c:pt>
                <c:pt idx="495">
                  <c:v>62.493293802061281</c:v>
                </c:pt>
                <c:pt idx="496">
                  <c:v>62.676831850910645</c:v>
                </c:pt>
                <c:pt idx="497">
                  <c:v>61.52971904560215</c:v>
                </c:pt>
                <c:pt idx="498">
                  <c:v>60.931808555696286</c:v>
                </c:pt>
                <c:pt idx="499">
                  <c:v>61.284060426372996</c:v>
                </c:pt>
                <c:pt idx="500">
                  <c:v>61.612311167584366</c:v>
                </c:pt>
                <c:pt idx="501">
                  <c:v>61.373711704080193</c:v>
                </c:pt>
                <c:pt idx="502">
                  <c:v>62.871664548919945</c:v>
                </c:pt>
                <c:pt idx="503">
                  <c:v>63.761824085839294</c:v>
                </c:pt>
                <c:pt idx="504">
                  <c:v>65.777213045320309</c:v>
                </c:pt>
                <c:pt idx="505">
                  <c:v>65.470139771283357</c:v>
                </c:pt>
                <c:pt idx="506">
                  <c:v>65.981928561344418</c:v>
                </c:pt>
                <c:pt idx="507">
                  <c:v>64.001835380488458</c:v>
                </c:pt>
                <c:pt idx="508">
                  <c:v>64.219257376817737</c:v>
                </c:pt>
                <c:pt idx="509">
                  <c:v>62.851192997317334</c:v>
                </c:pt>
                <c:pt idx="510">
                  <c:v>61.433008612170013</c:v>
                </c:pt>
                <c:pt idx="511">
                  <c:v>61.541013694761993</c:v>
                </c:pt>
                <c:pt idx="512">
                  <c:v>59.481857969786489</c:v>
                </c:pt>
                <c:pt idx="513">
                  <c:v>59.560920513906545</c:v>
                </c:pt>
                <c:pt idx="514">
                  <c:v>60.011294649159964</c:v>
                </c:pt>
                <c:pt idx="515">
                  <c:v>56.841733728645998</c:v>
                </c:pt>
                <c:pt idx="516">
                  <c:v>59.313850063532122</c:v>
                </c:pt>
                <c:pt idx="517">
                  <c:v>58.414513624170553</c:v>
                </c:pt>
                <c:pt idx="518">
                  <c:v>58.728646053931953</c:v>
                </c:pt>
                <c:pt idx="519">
                  <c:v>59.054779048425971</c:v>
                </c:pt>
                <c:pt idx="520">
                  <c:v>59.699985881688555</c:v>
                </c:pt>
                <c:pt idx="521">
                  <c:v>61.703374276436541</c:v>
                </c:pt>
                <c:pt idx="522">
                  <c:v>59.659748694056191</c:v>
                </c:pt>
                <c:pt idx="523">
                  <c:v>58.30015530142601</c:v>
                </c:pt>
                <c:pt idx="524">
                  <c:v>58.269095016236072</c:v>
                </c:pt>
                <c:pt idx="525">
                  <c:v>59.191726669490244</c:v>
                </c:pt>
                <c:pt idx="526">
                  <c:v>58.748411689961912</c:v>
                </c:pt>
                <c:pt idx="527">
                  <c:v>59.709868699703364</c:v>
                </c:pt>
                <c:pt idx="528">
                  <c:v>61.315826627135394</c:v>
                </c:pt>
                <c:pt idx="529">
                  <c:v>61.406889735987399</c:v>
                </c:pt>
                <c:pt idx="530">
                  <c:v>58.390512494705639</c:v>
                </c:pt>
                <c:pt idx="531">
                  <c:v>58.855004941409014</c:v>
                </c:pt>
                <c:pt idx="532">
                  <c:v>58.957362699421154</c:v>
                </c:pt>
                <c:pt idx="533">
                  <c:v>58.367923196385718</c:v>
                </c:pt>
                <c:pt idx="534">
                  <c:v>55.708739234787672</c:v>
                </c:pt>
                <c:pt idx="535">
                  <c:v>55.655795566850209</c:v>
                </c:pt>
                <c:pt idx="536">
                  <c:v>54.986587604122377</c:v>
                </c:pt>
                <c:pt idx="537">
                  <c:v>54.3590286601721</c:v>
                </c:pt>
                <c:pt idx="538">
                  <c:v>52.472822250458862</c:v>
                </c:pt>
                <c:pt idx="539">
                  <c:v>54.577156572073982</c:v>
                </c:pt>
                <c:pt idx="540">
                  <c:v>53.995482140336016</c:v>
                </c:pt>
                <c:pt idx="541">
                  <c:v>53.143442044331501</c:v>
                </c:pt>
                <c:pt idx="542">
                  <c:v>51.891147818720881</c:v>
                </c:pt>
                <c:pt idx="543">
                  <c:v>49.471975151771851</c:v>
                </c:pt>
                <c:pt idx="544">
                  <c:v>49.155019059720445</c:v>
                </c:pt>
                <c:pt idx="545">
                  <c:v>50.322603416631374</c:v>
                </c:pt>
                <c:pt idx="546">
                  <c:v>48.182267400818844</c:v>
                </c:pt>
                <c:pt idx="547">
                  <c:v>48.240858393336154</c:v>
                </c:pt>
                <c:pt idx="548">
                  <c:v>47.757306226175523</c:v>
                </c:pt>
                <c:pt idx="549">
                  <c:v>50.797684596922196</c:v>
                </c:pt>
                <c:pt idx="550">
                  <c:v>50.921925737681782</c:v>
                </c:pt>
                <c:pt idx="551">
                  <c:v>52.99590568967951</c:v>
                </c:pt>
                <c:pt idx="552">
                  <c:v>53.406042637300544</c:v>
                </c:pt>
                <c:pt idx="553">
                  <c:v>53.218269095016026</c:v>
                </c:pt>
                <c:pt idx="554">
                  <c:v>54.928702527178018</c:v>
                </c:pt>
                <c:pt idx="555">
                  <c:v>56.074403501340988</c:v>
                </c:pt>
                <c:pt idx="556">
                  <c:v>55.346604546096025</c:v>
                </c:pt>
                <c:pt idx="557">
                  <c:v>54.252435408725162</c:v>
                </c:pt>
                <c:pt idx="558">
                  <c:v>58.091204291966491</c:v>
                </c:pt>
                <c:pt idx="559">
                  <c:v>56.905266130171</c:v>
                </c:pt>
                <c:pt idx="560">
                  <c:v>57.453056614428931</c:v>
                </c:pt>
                <c:pt idx="561">
                  <c:v>58.792884371029217</c:v>
                </c:pt>
                <c:pt idx="562">
                  <c:v>57.598475222363419</c:v>
                </c:pt>
                <c:pt idx="563">
                  <c:v>55.592969080897923</c:v>
                </c:pt>
                <c:pt idx="564">
                  <c:v>56.322885782860354</c:v>
                </c:pt>
                <c:pt idx="565">
                  <c:v>57.255400254129611</c:v>
                </c:pt>
                <c:pt idx="566">
                  <c:v>58.900183538048857</c:v>
                </c:pt>
                <c:pt idx="567">
                  <c:v>59.473386982916843</c:v>
                </c:pt>
                <c:pt idx="568">
                  <c:v>58.977834251023317</c:v>
                </c:pt>
                <c:pt idx="569">
                  <c:v>57.570944515035997</c:v>
                </c:pt>
                <c:pt idx="570">
                  <c:v>58.249329380206142</c:v>
                </c:pt>
                <c:pt idx="571">
                  <c:v>60.465904277848345</c:v>
                </c:pt>
                <c:pt idx="572">
                  <c:v>60.619087957080104</c:v>
                </c:pt>
                <c:pt idx="573">
                  <c:v>59.402795425667094</c:v>
                </c:pt>
                <c:pt idx="574">
                  <c:v>60.148242270224472</c:v>
                </c:pt>
                <c:pt idx="575">
                  <c:v>61.082874488210997</c:v>
                </c:pt>
                <c:pt idx="576">
                  <c:v>61.38641818438515</c:v>
                </c:pt>
                <c:pt idx="577">
                  <c:v>58.759706339122012</c:v>
                </c:pt>
                <c:pt idx="578">
                  <c:v>60.008470986870165</c:v>
                </c:pt>
                <c:pt idx="579">
                  <c:v>59.547508118029242</c:v>
                </c:pt>
                <c:pt idx="580">
                  <c:v>60.138359452209514</c:v>
                </c:pt>
                <c:pt idx="581">
                  <c:v>61.14852463645348</c:v>
                </c:pt>
                <c:pt idx="582">
                  <c:v>60.532966257235479</c:v>
                </c:pt>
                <c:pt idx="583">
                  <c:v>60.367076097698444</c:v>
                </c:pt>
                <c:pt idx="584">
                  <c:v>61.671608075674094</c:v>
                </c:pt>
                <c:pt idx="585">
                  <c:v>61.613017083156848</c:v>
                </c:pt>
                <c:pt idx="586">
                  <c:v>61.945503317803201</c:v>
                </c:pt>
                <c:pt idx="587">
                  <c:v>64.043484399265864</c:v>
                </c:pt>
                <c:pt idx="588">
                  <c:v>63.800649442326467</c:v>
                </c:pt>
                <c:pt idx="589">
                  <c:v>64.911054637865689</c:v>
                </c:pt>
                <c:pt idx="590">
                  <c:v>64.054073132852807</c:v>
                </c:pt>
                <c:pt idx="591">
                  <c:v>65.595792743187758</c:v>
                </c:pt>
                <c:pt idx="592">
                  <c:v>64.184667513765348</c:v>
                </c:pt>
                <c:pt idx="593">
                  <c:v>64.121841027813048</c:v>
                </c:pt>
                <c:pt idx="594">
                  <c:v>62.397289284201442</c:v>
                </c:pt>
                <c:pt idx="595">
                  <c:v>63.043202033036856</c:v>
                </c:pt>
                <c:pt idx="596">
                  <c:v>62.323874064661844</c:v>
                </c:pt>
                <c:pt idx="597">
                  <c:v>64.217845545673086</c:v>
                </c:pt>
                <c:pt idx="598">
                  <c:v>64.106310885218136</c:v>
                </c:pt>
                <c:pt idx="599">
                  <c:v>63.777354228434312</c:v>
                </c:pt>
                <c:pt idx="600">
                  <c:v>62.708598051673029</c:v>
                </c:pt>
                <c:pt idx="601">
                  <c:v>62.614711280530862</c:v>
                </c:pt>
                <c:pt idx="602">
                  <c:v>64.261612311167596</c:v>
                </c:pt>
                <c:pt idx="603">
                  <c:v>63.042496117464324</c:v>
                </c:pt>
                <c:pt idx="604">
                  <c:v>64.014541860793457</c:v>
                </c:pt>
                <c:pt idx="605">
                  <c:v>64.883523930537905</c:v>
                </c:pt>
                <c:pt idx="606">
                  <c:v>66.558661584074557</c:v>
                </c:pt>
                <c:pt idx="607">
                  <c:v>66.690667796131578</c:v>
                </c:pt>
                <c:pt idx="608">
                  <c:v>65.774389383029558</c:v>
                </c:pt>
                <c:pt idx="609">
                  <c:v>66.529719045602164</c:v>
                </c:pt>
                <c:pt idx="610">
                  <c:v>66.362417054920158</c:v>
                </c:pt>
                <c:pt idx="611">
                  <c:v>66.295355075532953</c:v>
                </c:pt>
                <c:pt idx="612">
                  <c:v>66.527601298884619</c:v>
                </c:pt>
                <c:pt idx="613">
                  <c:v>66.296060991105804</c:v>
                </c:pt>
                <c:pt idx="614">
                  <c:v>66.70125652971943</c:v>
                </c:pt>
                <c:pt idx="615">
                  <c:v>66.794437385288731</c:v>
                </c:pt>
                <c:pt idx="616">
                  <c:v>65.206833262741782</c:v>
                </c:pt>
                <c:pt idx="617">
                  <c:v>64.377382465057181</c:v>
                </c:pt>
                <c:pt idx="618">
                  <c:v>64.288437102921975</c:v>
                </c:pt>
                <c:pt idx="619">
                  <c:v>64.829168431455358</c:v>
                </c:pt>
                <c:pt idx="620">
                  <c:v>65.031060285189895</c:v>
                </c:pt>
                <c:pt idx="621">
                  <c:v>63.041084286319148</c:v>
                </c:pt>
                <c:pt idx="622">
                  <c:v>63.186502894253863</c:v>
                </c:pt>
                <c:pt idx="623">
                  <c:v>63.598757588592406</c:v>
                </c:pt>
                <c:pt idx="624">
                  <c:v>64.962586474657641</c:v>
                </c:pt>
                <c:pt idx="625">
                  <c:v>64.866581956797958</c:v>
                </c:pt>
                <c:pt idx="626">
                  <c:v>65.454609628688786</c:v>
                </c:pt>
                <c:pt idx="627">
                  <c:v>64.896230410842875</c:v>
                </c:pt>
                <c:pt idx="628">
                  <c:v>65.179302555413685</c:v>
                </c:pt>
                <c:pt idx="629">
                  <c:v>63.279683749823526</c:v>
                </c:pt>
                <c:pt idx="630">
                  <c:v>63.442044331497954</c:v>
                </c:pt>
                <c:pt idx="631">
                  <c:v>62.193279683749822</c:v>
                </c:pt>
                <c:pt idx="632">
                  <c:v>62.089510094592676</c:v>
                </c:pt>
                <c:pt idx="633">
                  <c:v>62.309755753211896</c:v>
                </c:pt>
                <c:pt idx="634">
                  <c:v>62.059155724975554</c:v>
                </c:pt>
                <c:pt idx="635">
                  <c:v>63.606522659889883</c:v>
                </c:pt>
                <c:pt idx="636">
                  <c:v>63.94465621911602</c:v>
                </c:pt>
                <c:pt idx="637">
                  <c:v>65.839333615699559</c:v>
                </c:pt>
                <c:pt idx="638">
                  <c:v>66.408301567132582</c:v>
                </c:pt>
                <c:pt idx="639">
                  <c:v>66.382888606522059</c:v>
                </c:pt>
                <c:pt idx="640">
                  <c:v>67.141747846957458</c:v>
                </c:pt>
                <c:pt idx="641">
                  <c:v>67.385288719468647</c:v>
                </c:pt>
                <c:pt idx="642">
                  <c:v>67.349287025271792</c:v>
                </c:pt>
                <c:pt idx="643">
                  <c:v>68.917831427361293</c:v>
                </c:pt>
                <c:pt idx="644">
                  <c:v>69.127488352392547</c:v>
                </c:pt>
                <c:pt idx="645">
                  <c:v>69.333615699562657</c:v>
                </c:pt>
                <c:pt idx="646">
                  <c:v>69.152901313002417</c:v>
                </c:pt>
                <c:pt idx="647">
                  <c:v>68.837357052096039</c:v>
                </c:pt>
                <c:pt idx="648">
                  <c:v>69.656219116193327</c:v>
                </c:pt>
                <c:pt idx="649">
                  <c:v>69.707750952986018</c:v>
                </c:pt>
                <c:pt idx="650">
                  <c:v>70.777213045320309</c:v>
                </c:pt>
                <c:pt idx="651">
                  <c:v>70.990399548214327</c:v>
                </c:pt>
                <c:pt idx="652">
                  <c:v>70.783566285472631</c:v>
                </c:pt>
                <c:pt idx="653">
                  <c:v>70.385429902583226</c:v>
                </c:pt>
                <c:pt idx="654">
                  <c:v>71.331356769730363</c:v>
                </c:pt>
                <c:pt idx="655">
                  <c:v>71.092757306225664</c:v>
                </c:pt>
                <c:pt idx="656">
                  <c:v>70.192714951291848</c:v>
                </c:pt>
                <c:pt idx="657">
                  <c:v>71.001694197373993</c:v>
                </c:pt>
                <c:pt idx="658">
                  <c:v>71.490187773542303</c:v>
                </c:pt>
                <c:pt idx="659">
                  <c:v>70.880276718904085</c:v>
                </c:pt>
                <c:pt idx="660">
                  <c:v>69.160666384300526</c:v>
                </c:pt>
                <c:pt idx="661">
                  <c:v>69.862346463362982</c:v>
                </c:pt>
                <c:pt idx="662">
                  <c:v>70.341663137088815</c:v>
                </c:pt>
                <c:pt idx="663">
                  <c:v>71.111817026683227</c:v>
                </c:pt>
                <c:pt idx="664">
                  <c:v>72.436114640689027</c:v>
                </c:pt>
                <c:pt idx="665">
                  <c:v>72.396583368629109</c:v>
                </c:pt>
                <c:pt idx="666">
                  <c:v>72.568120852745949</c:v>
                </c:pt>
                <c:pt idx="667">
                  <c:v>72.576591839615958</c:v>
                </c:pt>
                <c:pt idx="668">
                  <c:v>72.778483693350282</c:v>
                </c:pt>
                <c:pt idx="669">
                  <c:v>72.633771000987764</c:v>
                </c:pt>
                <c:pt idx="670">
                  <c:v>72.047155160243321</c:v>
                </c:pt>
                <c:pt idx="671">
                  <c:v>70.45319779754341</c:v>
                </c:pt>
                <c:pt idx="672">
                  <c:v>70.220951574191659</c:v>
                </c:pt>
                <c:pt idx="673">
                  <c:v>70.820273895242167</c:v>
                </c:pt>
                <c:pt idx="674">
                  <c:v>71.749258788649243</c:v>
                </c:pt>
                <c:pt idx="675">
                  <c:v>72.383876888323755</c:v>
                </c:pt>
                <c:pt idx="676">
                  <c:v>72.947197515177635</c:v>
                </c:pt>
                <c:pt idx="677">
                  <c:v>73.707468586757031</c:v>
                </c:pt>
                <c:pt idx="678">
                  <c:v>73.607934491034882</c:v>
                </c:pt>
                <c:pt idx="679">
                  <c:v>74.074544684455731</c:v>
                </c:pt>
                <c:pt idx="680">
                  <c:v>74.306790907807439</c:v>
                </c:pt>
                <c:pt idx="681">
                  <c:v>75.445432726245954</c:v>
                </c:pt>
                <c:pt idx="682">
                  <c:v>75.214598334039252</c:v>
                </c:pt>
                <c:pt idx="683">
                  <c:v>75.412960609911579</c:v>
                </c:pt>
                <c:pt idx="684">
                  <c:v>75.156007341521416</c:v>
                </c:pt>
                <c:pt idx="685">
                  <c:v>75.650148242270248</c:v>
                </c:pt>
                <c:pt idx="686">
                  <c:v>74.888465339545348</c:v>
                </c:pt>
                <c:pt idx="687">
                  <c:v>74.176196526894941</c:v>
                </c:pt>
                <c:pt idx="688">
                  <c:v>73.724410560496949</c:v>
                </c:pt>
                <c:pt idx="689">
                  <c:v>75.037413525342998</c:v>
                </c:pt>
                <c:pt idx="690">
                  <c:v>74.870111534660026</c:v>
                </c:pt>
                <c:pt idx="691">
                  <c:v>74.620923337568456</c:v>
                </c:pt>
                <c:pt idx="692">
                  <c:v>72.698715233657538</c:v>
                </c:pt>
                <c:pt idx="693">
                  <c:v>72.371170408019182</c:v>
                </c:pt>
                <c:pt idx="694">
                  <c:v>73.44769165607832</c:v>
                </c:pt>
                <c:pt idx="695">
                  <c:v>74.454327262459358</c:v>
                </c:pt>
                <c:pt idx="696">
                  <c:v>74.656219116193327</c:v>
                </c:pt>
                <c:pt idx="697">
                  <c:v>75.213892418466443</c:v>
                </c:pt>
                <c:pt idx="698">
                  <c:v>75.638147677537759</c:v>
                </c:pt>
                <c:pt idx="699">
                  <c:v>75.969927996611602</c:v>
                </c:pt>
                <c:pt idx="700">
                  <c:v>75.758153324862363</c:v>
                </c:pt>
                <c:pt idx="701">
                  <c:v>77.087392347875181</c:v>
                </c:pt>
                <c:pt idx="702">
                  <c:v>77.407878017788548</c:v>
                </c:pt>
                <c:pt idx="703">
                  <c:v>76.781024989411677</c:v>
                </c:pt>
                <c:pt idx="704">
                  <c:v>77.503176620076246</c:v>
                </c:pt>
                <c:pt idx="705">
                  <c:v>77.019624452915878</c:v>
                </c:pt>
                <c:pt idx="706">
                  <c:v>76.337710009882812</c:v>
                </c:pt>
                <c:pt idx="707">
                  <c:v>77.150218833827026</c:v>
                </c:pt>
                <c:pt idx="708">
                  <c:v>76.210645206833263</c:v>
                </c:pt>
                <c:pt idx="709">
                  <c:v>75.317662007623881</c:v>
                </c:pt>
                <c:pt idx="710">
                  <c:v>75.067767894959758</c:v>
                </c:pt>
                <c:pt idx="711">
                  <c:v>73.600875335309425</c:v>
                </c:pt>
                <c:pt idx="712">
                  <c:v>75.258365099534089</c:v>
                </c:pt>
                <c:pt idx="713">
                  <c:v>73.146265706621449</c:v>
                </c:pt>
                <c:pt idx="714">
                  <c:v>73.618523224622365</c:v>
                </c:pt>
                <c:pt idx="715">
                  <c:v>73.797119864464236</c:v>
                </c:pt>
                <c:pt idx="716">
                  <c:v>73.874064661866527</c:v>
                </c:pt>
                <c:pt idx="717">
                  <c:v>75.29507270930398</c:v>
                </c:pt>
                <c:pt idx="718">
                  <c:v>75.483552167160809</c:v>
                </c:pt>
                <c:pt idx="719">
                  <c:v>77.162219398559614</c:v>
                </c:pt>
                <c:pt idx="720">
                  <c:v>77.157277989552469</c:v>
                </c:pt>
                <c:pt idx="721">
                  <c:v>77.545531554425565</c:v>
                </c:pt>
                <c:pt idx="722">
                  <c:v>76.749964704221426</c:v>
                </c:pt>
                <c:pt idx="723">
                  <c:v>77.190456021459369</c:v>
                </c:pt>
                <c:pt idx="724">
                  <c:v>78.30721445715092</c:v>
                </c:pt>
                <c:pt idx="725">
                  <c:v>78.379217845545682</c:v>
                </c:pt>
                <c:pt idx="726">
                  <c:v>78.342510235775791</c:v>
                </c:pt>
                <c:pt idx="727">
                  <c:v>77.290696032754127</c:v>
                </c:pt>
                <c:pt idx="728">
                  <c:v>77.04221375123582</c:v>
                </c:pt>
                <c:pt idx="729">
                  <c:v>78.091204291967102</c:v>
                </c:pt>
                <c:pt idx="730">
                  <c:v>78.049555273189313</c:v>
                </c:pt>
                <c:pt idx="731">
                  <c:v>78.401101228293399</c:v>
                </c:pt>
                <c:pt idx="732">
                  <c:v>77.049978822532296</c:v>
                </c:pt>
                <c:pt idx="733">
                  <c:v>77.342227869546804</c:v>
                </c:pt>
                <c:pt idx="734">
                  <c:v>78.276154171961011</c:v>
                </c:pt>
                <c:pt idx="735">
                  <c:v>78.302978963715958</c:v>
                </c:pt>
                <c:pt idx="736">
                  <c:v>77.645065650148297</c:v>
                </c:pt>
                <c:pt idx="737">
                  <c:v>78.072850487081269</c:v>
                </c:pt>
                <c:pt idx="738">
                  <c:v>77.880135535789407</c:v>
                </c:pt>
                <c:pt idx="739">
                  <c:v>77.081745023295213</c:v>
                </c:pt>
                <c:pt idx="740">
                  <c:v>77.364817167866718</c:v>
                </c:pt>
                <c:pt idx="741">
                  <c:v>77.816603134265165</c:v>
                </c:pt>
                <c:pt idx="742">
                  <c:v>78.103204856698639</c:v>
                </c:pt>
                <c:pt idx="743">
                  <c:v>78.646759847522219</c:v>
                </c:pt>
                <c:pt idx="744">
                  <c:v>78.210504023718826</c:v>
                </c:pt>
                <c:pt idx="745">
                  <c:v>78.298743470280968</c:v>
                </c:pt>
                <c:pt idx="746">
                  <c:v>77.37399407030918</c:v>
                </c:pt>
                <c:pt idx="747">
                  <c:v>77.825074121135088</c:v>
                </c:pt>
                <c:pt idx="748">
                  <c:v>78.642524354087257</c:v>
                </c:pt>
                <c:pt idx="749">
                  <c:v>78.922772836368054</c:v>
                </c:pt>
                <c:pt idx="750">
                  <c:v>79.104193138500648</c:v>
                </c:pt>
                <c:pt idx="751">
                  <c:v>79.519977410701458</c:v>
                </c:pt>
                <c:pt idx="752">
                  <c:v>79.611746435126349</c:v>
                </c:pt>
                <c:pt idx="753">
                  <c:v>79.500211774671754</c:v>
                </c:pt>
                <c:pt idx="754">
                  <c:v>79.51574191726624</c:v>
                </c:pt>
                <c:pt idx="755">
                  <c:v>78.716645489199877</c:v>
                </c:pt>
                <c:pt idx="756">
                  <c:v>79.979528448397929</c:v>
                </c:pt>
                <c:pt idx="757">
                  <c:v>80.228716645489158</c:v>
                </c:pt>
                <c:pt idx="758">
                  <c:v>80.272483410983568</c:v>
                </c:pt>
                <c:pt idx="759">
                  <c:v>80.593674996470412</c:v>
                </c:pt>
                <c:pt idx="760">
                  <c:v>80.825921219822078</c:v>
                </c:pt>
                <c:pt idx="761">
                  <c:v>80.967104334321633</c:v>
                </c:pt>
                <c:pt idx="762">
                  <c:v>80.207539178314263</c:v>
                </c:pt>
                <c:pt idx="763">
                  <c:v>80.8753353098963</c:v>
                </c:pt>
                <c:pt idx="764">
                  <c:v>81.071579839050855</c:v>
                </c:pt>
                <c:pt idx="765">
                  <c:v>80.19412678243684</c:v>
                </c:pt>
                <c:pt idx="766">
                  <c:v>81.196526895383315</c:v>
                </c:pt>
                <c:pt idx="767">
                  <c:v>80.336015812508307</c:v>
                </c:pt>
                <c:pt idx="768">
                  <c:v>78.814061838204168</c:v>
                </c:pt>
                <c:pt idx="769">
                  <c:v>77.069038542989944</c:v>
                </c:pt>
                <c:pt idx="770">
                  <c:v>77.423408160383858</c:v>
                </c:pt>
                <c:pt idx="771">
                  <c:v>77.097981081462677</c:v>
                </c:pt>
                <c:pt idx="772">
                  <c:v>77.474234081603896</c:v>
                </c:pt>
                <c:pt idx="773">
                  <c:v>76.558661584074557</c:v>
                </c:pt>
                <c:pt idx="774">
                  <c:v>75.806155583792176</c:v>
                </c:pt>
                <c:pt idx="775">
                  <c:v>76.887618240858401</c:v>
                </c:pt>
                <c:pt idx="776">
                  <c:v>77.885076944797348</c:v>
                </c:pt>
                <c:pt idx="777">
                  <c:v>77.458703939008899</c:v>
                </c:pt>
                <c:pt idx="778">
                  <c:v>75.046590427784778</c:v>
                </c:pt>
                <c:pt idx="779">
                  <c:v>75.264012424114227</c:v>
                </c:pt>
                <c:pt idx="780">
                  <c:v>74.596922208103933</c:v>
                </c:pt>
                <c:pt idx="781">
                  <c:v>75.56967386700552</c:v>
                </c:pt>
                <c:pt idx="782">
                  <c:v>75.400960045178991</c:v>
                </c:pt>
                <c:pt idx="783">
                  <c:v>76.130876747140988</c:v>
                </c:pt>
                <c:pt idx="784">
                  <c:v>75.921925737681718</c:v>
                </c:pt>
                <c:pt idx="785">
                  <c:v>77.288578286036497</c:v>
                </c:pt>
                <c:pt idx="786">
                  <c:v>77.616123111675847</c:v>
                </c:pt>
                <c:pt idx="787">
                  <c:v>78.127205986164057</c:v>
                </c:pt>
                <c:pt idx="788">
                  <c:v>78.298037554708458</c:v>
                </c:pt>
                <c:pt idx="789">
                  <c:v>78.216151348298766</c:v>
                </c:pt>
                <c:pt idx="790">
                  <c:v>77.26951856557956</c:v>
                </c:pt>
                <c:pt idx="791">
                  <c:v>78.020612734716849</c:v>
                </c:pt>
                <c:pt idx="792">
                  <c:v>77.858252153042358</c:v>
                </c:pt>
                <c:pt idx="793">
                  <c:v>77.967669066780005</c:v>
                </c:pt>
                <c:pt idx="794">
                  <c:v>78.759706339121337</c:v>
                </c:pt>
                <c:pt idx="795">
                  <c:v>78.943244387971561</c:v>
                </c:pt>
                <c:pt idx="796">
                  <c:v>78.977128335450772</c:v>
                </c:pt>
                <c:pt idx="797">
                  <c:v>79.27220104475505</c:v>
                </c:pt>
                <c:pt idx="798">
                  <c:v>80.382606240293669</c:v>
                </c:pt>
                <c:pt idx="799">
                  <c:v>80.368487928843678</c:v>
                </c:pt>
                <c:pt idx="800">
                  <c:v>80.506141465480709</c:v>
                </c:pt>
                <c:pt idx="801">
                  <c:v>80.87039390088907</c:v>
                </c:pt>
                <c:pt idx="802">
                  <c:v>81.197232810955427</c:v>
                </c:pt>
                <c:pt idx="803">
                  <c:v>81.179584921643382</c:v>
                </c:pt>
                <c:pt idx="804">
                  <c:v>81.216292531413274</c:v>
                </c:pt>
                <c:pt idx="805">
                  <c:v>81.848086968798512</c:v>
                </c:pt>
                <c:pt idx="806">
                  <c:v>82.324579980234375</c:v>
                </c:pt>
                <c:pt idx="807">
                  <c:v>82.297755188479471</c:v>
                </c:pt>
                <c:pt idx="808">
                  <c:v>81.879147253987895</c:v>
                </c:pt>
                <c:pt idx="809">
                  <c:v>82.29634335733445</c:v>
                </c:pt>
                <c:pt idx="810">
                  <c:v>82.886488775942382</c:v>
                </c:pt>
                <c:pt idx="811">
                  <c:v>82.431173231681498</c:v>
                </c:pt>
                <c:pt idx="812">
                  <c:v>82.290696032754127</c:v>
                </c:pt>
                <c:pt idx="813">
                  <c:v>82.351404771989252</c:v>
                </c:pt>
                <c:pt idx="814">
                  <c:v>82.819426796555078</c:v>
                </c:pt>
                <c:pt idx="815">
                  <c:v>82.822956374417558</c:v>
                </c:pt>
                <c:pt idx="816">
                  <c:v>82.551884794578584</c:v>
                </c:pt>
                <c:pt idx="817">
                  <c:v>83.16391359593392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74528"/>
        <c:axId val="106776064"/>
      </c:lineChart>
      <c:dateAx>
        <c:axId val="106774528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106776064"/>
        <c:crosses val="autoZero"/>
        <c:auto val="1"/>
        <c:lblOffset val="100"/>
        <c:baseTimeUnit val="days"/>
        <c:majorUnit val="1"/>
        <c:majorTimeUnit val="years"/>
      </c:dateAx>
      <c:valAx>
        <c:axId val="1067760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106774528"/>
        <c:crosses val="autoZero"/>
        <c:crossBetween val="between"/>
      </c:valAx>
      <c:spPr>
        <a:solidFill>
          <a:schemeClr val="bg1"/>
        </a:solidFill>
        <a:ln w="31750">
          <a:solidFill>
            <a:schemeClr val="tx1"/>
          </a:solidFill>
        </a:ln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933038328886897E-2"/>
          <c:y val="3.4831434306005882E-2"/>
          <c:w val="0.90082453742869206"/>
          <c:h val="0.85478289331480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Sheet3!$A$13</c:f>
              <c:strCache>
                <c:ptCount val="1"/>
                <c:pt idx="0">
                  <c:v>SP500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Sheet3!$B$12:$G$12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Sheet3!$B$13:$G$13</c:f>
              <c:numCache>
                <c:formatCode>General</c:formatCode>
                <c:ptCount val="6"/>
                <c:pt idx="0">
                  <c:v>9.9612384434721188E-2</c:v>
                </c:pt>
                <c:pt idx="1">
                  <c:v>3.5304721943684829E-2</c:v>
                </c:pt>
                <c:pt idx="2">
                  <c:v>0.14126078609686768</c:v>
                </c:pt>
                <c:pt idx="3">
                  <c:v>4.8341972753703562E-2</c:v>
                </c:pt>
                <c:pt idx="4">
                  <c:v>-0.32980710768112798</c:v>
                </c:pt>
                <c:pt idx="5">
                  <c:v>0.29907934087866755</c:v>
                </c:pt>
              </c:numCache>
            </c:numRef>
          </c:val>
        </c:ser>
        <c:ser>
          <c:idx val="1"/>
          <c:order val="1"/>
          <c:tx>
            <c:v>VTI (Beta = 1.03)</c:v>
          </c:tx>
          <c:spPr>
            <a:solidFill>
              <a:srgbClr val="3366FF"/>
            </a:solidFill>
            <a:ln>
              <a:solidFill>
                <a:srgbClr val="3366FF"/>
              </a:solidFill>
            </a:ln>
          </c:spPr>
          <c:invertIfNegative val="0"/>
          <c:cat>
            <c:numRef>
              <c:f>Sheet3!$B$12:$G$12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Sheet3!$B$14:$G$14</c:f>
              <c:numCache>
                <c:formatCode>General</c:formatCode>
                <c:ptCount val="6"/>
                <c:pt idx="0">
                  <c:v>0.13359809435498821</c:v>
                </c:pt>
                <c:pt idx="1">
                  <c:v>6.2912122193071324E-2</c:v>
                </c:pt>
                <c:pt idx="2">
                  <c:v>0.16267147841789242</c:v>
                </c:pt>
                <c:pt idx="3">
                  <c:v>6.6587226782810038E-2</c:v>
                </c:pt>
                <c:pt idx="4">
                  <c:v>-0.31610130793924995</c:v>
                </c:pt>
                <c:pt idx="5">
                  <c:v>0.34923697084756988</c:v>
                </c:pt>
              </c:numCache>
            </c:numRef>
          </c:val>
        </c:ser>
        <c:ser>
          <c:idx val="2"/>
          <c:order val="2"/>
          <c:tx>
            <c:v>FMAGX (Beta = 1.25)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Sheet3!$B$12:$G$12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Sheet3!$B$15:$G$15</c:f>
              <c:numCache>
                <c:formatCode>General</c:formatCode>
                <c:ptCount val="6"/>
                <c:pt idx="0">
                  <c:v>8.4794553040432499E-2</c:v>
                </c:pt>
                <c:pt idx="1">
                  <c:v>6.976111190963151E-2</c:v>
                </c:pt>
                <c:pt idx="2">
                  <c:v>8.3769074853744283E-2</c:v>
                </c:pt>
                <c:pt idx="3">
                  <c:v>0.20629052355396671</c:v>
                </c:pt>
                <c:pt idx="4">
                  <c:v>-0.43872898434467361</c:v>
                </c:pt>
                <c:pt idx="5">
                  <c:v>0.51024602472045533</c:v>
                </c:pt>
              </c:numCache>
            </c:numRef>
          </c:val>
        </c:ser>
        <c:ser>
          <c:idx val="4"/>
          <c:order val="3"/>
          <c:tx>
            <c:v>FLSAX (Beta = 1.46)</c:v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cat>
            <c:numRef>
              <c:f>Sheet3!$B$12:$G$12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Sheet3!$B$17:$G$17</c:f>
              <c:numCache>
                <c:formatCode>General</c:formatCode>
                <c:ptCount val="6"/>
                <c:pt idx="0">
                  <c:v>0.24514828785234943</c:v>
                </c:pt>
                <c:pt idx="1">
                  <c:v>0.18447248105879807</c:v>
                </c:pt>
                <c:pt idx="2">
                  <c:v>0.17760125928602591</c:v>
                </c:pt>
                <c:pt idx="3">
                  <c:v>0.21234938153580327</c:v>
                </c:pt>
                <c:pt idx="4">
                  <c:v>-0.47284014263490931</c:v>
                </c:pt>
                <c:pt idx="5">
                  <c:v>0.75460842453797461</c:v>
                </c:pt>
              </c:numCache>
            </c:numRef>
          </c:val>
        </c:ser>
        <c:ser>
          <c:idx val="5"/>
          <c:order val="4"/>
          <c:tx>
            <c:v>NCICX (Beta = 0.75)</c:v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B050"/>
              </a:solidFill>
            </a:ln>
          </c:spPr>
          <c:invertIfNegative val="0"/>
          <c:cat>
            <c:numRef>
              <c:f>Sheet3!$B$12:$G$12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Sheet3!$B$18:$G$18</c:f>
              <c:numCache>
                <c:formatCode>General</c:formatCode>
                <c:ptCount val="6"/>
                <c:pt idx="0">
                  <c:v>4.2100977798265486E-2</c:v>
                </c:pt>
                <c:pt idx="1">
                  <c:v>2.0769789516378308E-2</c:v>
                </c:pt>
                <c:pt idx="2">
                  <c:v>3.8900907385373384E-2</c:v>
                </c:pt>
                <c:pt idx="3">
                  <c:v>4.555422325284654E-2</c:v>
                </c:pt>
                <c:pt idx="4">
                  <c:v>-0.14277057068529364</c:v>
                </c:pt>
                <c:pt idx="5">
                  <c:v>0.13032011548496802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51168"/>
        <c:axId val="106552704"/>
      </c:barChart>
      <c:catAx>
        <c:axId val="106551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6552704"/>
        <c:crosses val="autoZero"/>
        <c:auto val="1"/>
        <c:lblAlgn val="ctr"/>
        <c:lblOffset val="100"/>
        <c:noMultiLvlLbl val="0"/>
      </c:catAx>
      <c:valAx>
        <c:axId val="10655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551168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0210293835232"/>
          <c:y val="1.7746913580246878E-2"/>
          <c:w val="0.85856027142948665"/>
          <c:h val="0.80549893068921963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10"/>
            <c:spPr>
              <a:solidFill>
                <a:srgbClr val="C00000"/>
              </a:solidFill>
            </c:spPr>
          </c:marker>
          <c:xVal>
            <c:numRef>
              <c:f>Sheet3!$C$5:$C$16</c:f>
              <c:numCache>
                <c:formatCode>0.00</c:formatCode>
                <c:ptCount val="12"/>
                <c:pt idx="0">
                  <c:v>1.44</c:v>
                </c:pt>
                <c:pt idx="1">
                  <c:v>1.180000000000009</c:v>
                </c:pt>
                <c:pt idx="2">
                  <c:v>1.33</c:v>
                </c:pt>
                <c:pt idx="3">
                  <c:v>1.07</c:v>
                </c:pt>
                <c:pt idx="4">
                  <c:v>1.08</c:v>
                </c:pt>
                <c:pt idx="5">
                  <c:v>0.77000000000000512</c:v>
                </c:pt>
                <c:pt idx="6">
                  <c:v>1</c:v>
                </c:pt>
                <c:pt idx="7">
                  <c:v>1.04</c:v>
                </c:pt>
                <c:pt idx="8">
                  <c:v>1.01</c:v>
                </c:pt>
                <c:pt idx="9">
                  <c:v>1.1299999999999897</c:v>
                </c:pt>
                <c:pt idx="10">
                  <c:v>0.98</c:v>
                </c:pt>
                <c:pt idx="11">
                  <c:v>0.98</c:v>
                </c:pt>
              </c:numCache>
            </c:numRef>
          </c:xVal>
          <c:yVal>
            <c:numRef>
              <c:f>Sheet3!$D$5:$D$16</c:f>
              <c:numCache>
                <c:formatCode>0.00</c:formatCode>
                <c:ptCount val="12"/>
                <c:pt idx="0">
                  <c:v>20.5</c:v>
                </c:pt>
                <c:pt idx="1">
                  <c:v>8.31</c:v>
                </c:pt>
                <c:pt idx="2">
                  <c:v>6.88</c:v>
                </c:pt>
                <c:pt idx="3">
                  <c:v>12.55</c:v>
                </c:pt>
                <c:pt idx="4">
                  <c:v>14.57</c:v>
                </c:pt>
                <c:pt idx="5">
                  <c:v>5.78</c:v>
                </c:pt>
                <c:pt idx="6">
                  <c:v>5.72</c:v>
                </c:pt>
                <c:pt idx="7">
                  <c:v>6.1899999999999995</c:v>
                </c:pt>
                <c:pt idx="8">
                  <c:v>9.629999999999999</c:v>
                </c:pt>
                <c:pt idx="9">
                  <c:v>6.6899999999999995</c:v>
                </c:pt>
                <c:pt idx="10">
                  <c:v>4.05</c:v>
                </c:pt>
                <c:pt idx="11">
                  <c:v>3.71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10176"/>
        <c:axId val="107829120"/>
      </c:scatterChart>
      <c:valAx>
        <c:axId val="10781017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07829120"/>
        <c:crosses val="autoZero"/>
        <c:crossBetween val="midCat"/>
      </c:valAx>
      <c:valAx>
        <c:axId val="10782912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Returns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078101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3"/>
          <c:order val="0"/>
          <c:tx>
            <c:v>FXY</c:v>
          </c:tx>
          <c:spPr>
            <a:ln>
              <a:solidFill>
                <a:srgbClr val="3333FF"/>
              </a:solidFill>
            </a:ln>
          </c:spPr>
          <c:marker>
            <c:symbol val="none"/>
          </c:marker>
          <c:cat>
            <c:numRef>
              <c:f>FXY!$A$2:$A$69</c:f>
              <c:numCache>
                <c:formatCode>m/d/yyyy</c:formatCode>
                <c:ptCount val="68"/>
                <c:pt idx="0">
                  <c:v>39125</c:v>
                </c:pt>
                <c:pt idx="1">
                  <c:v>39133</c:v>
                </c:pt>
                <c:pt idx="2">
                  <c:v>39139</c:v>
                </c:pt>
                <c:pt idx="3">
                  <c:v>39146</c:v>
                </c:pt>
                <c:pt idx="4">
                  <c:v>39153</c:v>
                </c:pt>
                <c:pt idx="5">
                  <c:v>39160</c:v>
                </c:pt>
                <c:pt idx="6">
                  <c:v>39167</c:v>
                </c:pt>
                <c:pt idx="7">
                  <c:v>39174</c:v>
                </c:pt>
                <c:pt idx="8">
                  <c:v>39181</c:v>
                </c:pt>
                <c:pt idx="9">
                  <c:v>39188</c:v>
                </c:pt>
                <c:pt idx="10">
                  <c:v>39195</c:v>
                </c:pt>
                <c:pt idx="11">
                  <c:v>39202</c:v>
                </c:pt>
                <c:pt idx="12">
                  <c:v>39209</c:v>
                </c:pt>
                <c:pt idx="13">
                  <c:v>39216</c:v>
                </c:pt>
                <c:pt idx="14">
                  <c:v>39223</c:v>
                </c:pt>
                <c:pt idx="15">
                  <c:v>39231</c:v>
                </c:pt>
                <c:pt idx="16">
                  <c:v>39237</c:v>
                </c:pt>
                <c:pt idx="17">
                  <c:v>39244</c:v>
                </c:pt>
                <c:pt idx="18">
                  <c:v>39251</c:v>
                </c:pt>
                <c:pt idx="19">
                  <c:v>39258</c:v>
                </c:pt>
                <c:pt idx="20">
                  <c:v>39265</c:v>
                </c:pt>
                <c:pt idx="21">
                  <c:v>39272</c:v>
                </c:pt>
                <c:pt idx="22">
                  <c:v>39279</c:v>
                </c:pt>
                <c:pt idx="23">
                  <c:v>39286</c:v>
                </c:pt>
                <c:pt idx="24">
                  <c:v>39293</c:v>
                </c:pt>
                <c:pt idx="25">
                  <c:v>39300</c:v>
                </c:pt>
                <c:pt idx="26">
                  <c:v>39307</c:v>
                </c:pt>
                <c:pt idx="27">
                  <c:v>39314</c:v>
                </c:pt>
                <c:pt idx="28">
                  <c:v>39321</c:v>
                </c:pt>
                <c:pt idx="29">
                  <c:v>39329</c:v>
                </c:pt>
                <c:pt idx="30">
                  <c:v>39335</c:v>
                </c:pt>
                <c:pt idx="31">
                  <c:v>39342</c:v>
                </c:pt>
                <c:pt idx="32">
                  <c:v>39349</c:v>
                </c:pt>
                <c:pt idx="33">
                  <c:v>39356</c:v>
                </c:pt>
                <c:pt idx="34">
                  <c:v>39363</c:v>
                </c:pt>
                <c:pt idx="35">
                  <c:v>39370</c:v>
                </c:pt>
                <c:pt idx="36">
                  <c:v>39377</c:v>
                </c:pt>
                <c:pt idx="37">
                  <c:v>39384</c:v>
                </c:pt>
                <c:pt idx="38">
                  <c:v>39391</c:v>
                </c:pt>
                <c:pt idx="39">
                  <c:v>39398</c:v>
                </c:pt>
                <c:pt idx="40">
                  <c:v>39405</c:v>
                </c:pt>
                <c:pt idx="41">
                  <c:v>39412</c:v>
                </c:pt>
                <c:pt idx="42">
                  <c:v>39419</c:v>
                </c:pt>
                <c:pt idx="43">
                  <c:v>39426</c:v>
                </c:pt>
                <c:pt idx="44">
                  <c:v>39433</c:v>
                </c:pt>
                <c:pt idx="45">
                  <c:v>39440</c:v>
                </c:pt>
                <c:pt idx="46">
                  <c:v>39447</c:v>
                </c:pt>
                <c:pt idx="47">
                  <c:v>39454</c:v>
                </c:pt>
                <c:pt idx="48">
                  <c:v>39461</c:v>
                </c:pt>
                <c:pt idx="49">
                  <c:v>39469</c:v>
                </c:pt>
                <c:pt idx="50">
                  <c:v>39475</c:v>
                </c:pt>
                <c:pt idx="51">
                  <c:v>39482</c:v>
                </c:pt>
                <c:pt idx="52">
                  <c:v>39489</c:v>
                </c:pt>
                <c:pt idx="53">
                  <c:v>39497</c:v>
                </c:pt>
                <c:pt idx="54">
                  <c:v>39503</c:v>
                </c:pt>
                <c:pt idx="55">
                  <c:v>39510</c:v>
                </c:pt>
                <c:pt idx="56">
                  <c:v>39517</c:v>
                </c:pt>
                <c:pt idx="57">
                  <c:v>39524</c:v>
                </c:pt>
                <c:pt idx="58">
                  <c:v>39531</c:v>
                </c:pt>
                <c:pt idx="59">
                  <c:v>39538</c:v>
                </c:pt>
                <c:pt idx="60">
                  <c:v>39545</c:v>
                </c:pt>
                <c:pt idx="61">
                  <c:v>39552</c:v>
                </c:pt>
                <c:pt idx="62">
                  <c:v>39559</c:v>
                </c:pt>
                <c:pt idx="63">
                  <c:v>39566</c:v>
                </c:pt>
                <c:pt idx="64">
                  <c:v>39573</c:v>
                </c:pt>
                <c:pt idx="65">
                  <c:v>39580</c:v>
                </c:pt>
                <c:pt idx="66">
                  <c:v>39587</c:v>
                </c:pt>
                <c:pt idx="67">
                  <c:v>39595</c:v>
                </c:pt>
              </c:numCache>
            </c:numRef>
          </c:cat>
          <c:val>
            <c:numRef>
              <c:f>FXY!$E$2:$E$69</c:f>
              <c:numCache>
                <c:formatCode>0.00</c:formatCode>
                <c:ptCount val="68"/>
                <c:pt idx="0">
                  <c:v>100</c:v>
                </c:pt>
                <c:pt idx="1">
                  <c:v>98.641563393708296</c:v>
                </c:pt>
                <c:pt idx="2">
                  <c:v>102.29980934223069</c:v>
                </c:pt>
                <c:pt idx="3">
                  <c:v>100.83412774070544</c:v>
                </c:pt>
                <c:pt idx="4">
                  <c:v>102.00190657769303</c:v>
                </c:pt>
                <c:pt idx="5">
                  <c:v>100.85795996186843</c:v>
                </c:pt>
                <c:pt idx="6">
                  <c:v>101.19161105815063</c:v>
                </c:pt>
                <c:pt idx="7">
                  <c:v>100.3932316491897</c:v>
                </c:pt>
                <c:pt idx="8">
                  <c:v>99.98808388941849</c:v>
                </c:pt>
                <c:pt idx="9">
                  <c:v>100.3693994280267</c:v>
                </c:pt>
                <c:pt idx="10">
                  <c:v>99.77359389895139</c:v>
                </c:pt>
                <c:pt idx="11">
                  <c:v>99.177788369876069</c:v>
                </c:pt>
                <c:pt idx="12">
                  <c:v>99.285033365109626</c:v>
                </c:pt>
                <c:pt idx="13">
                  <c:v>98.43898951382269</c:v>
                </c:pt>
                <c:pt idx="14">
                  <c:v>97.867016205910389</c:v>
                </c:pt>
                <c:pt idx="15">
                  <c:v>97.712106768350807</c:v>
                </c:pt>
                <c:pt idx="16">
                  <c:v>97.914680648236413</c:v>
                </c:pt>
                <c:pt idx="17">
                  <c:v>96.496663489037189</c:v>
                </c:pt>
                <c:pt idx="18">
                  <c:v>96.28217349857006</c:v>
                </c:pt>
                <c:pt idx="19">
                  <c:v>96.806482364156338</c:v>
                </c:pt>
                <c:pt idx="20">
                  <c:v>96.615824594852242</c:v>
                </c:pt>
                <c:pt idx="21">
                  <c:v>97.700190657769298</c:v>
                </c:pt>
                <c:pt idx="22">
                  <c:v>98.307912297426114</c:v>
                </c:pt>
                <c:pt idx="23">
                  <c:v>100.28598665395614</c:v>
                </c:pt>
                <c:pt idx="24">
                  <c:v>100.86987607244996</c:v>
                </c:pt>
                <c:pt idx="25">
                  <c:v>100.47664442326023</c:v>
                </c:pt>
                <c:pt idx="26">
                  <c:v>104.28979980934223</c:v>
                </c:pt>
                <c:pt idx="27">
                  <c:v>102.32364156339371</c:v>
                </c:pt>
                <c:pt idx="28">
                  <c:v>102.85986653956147</c:v>
                </c:pt>
                <c:pt idx="29">
                  <c:v>105.01668255481411</c:v>
                </c:pt>
                <c:pt idx="30">
                  <c:v>103.16968541468063</c:v>
                </c:pt>
                <c:pt idx="31">
                  <c:v>103.20543374642517</c:v>
                </c:pt>
                <c:pt idx="32">
                  <c:v>103.67016205910392</c:v>
                </c:pt>
                <c:pt idx="33">
                  <c:v>101.88274547187797</c:v>
                </c:pt>
                <c:pt idx="34">
                  <c:v>101.21544327931362</c:v>
                </c:pt>
                <c:pt idx="35">
                  <c:v>103.87273593898951</c:v>
                </c:pt>
                <c:pt idx="36">
                  <c:v>104.2421353670162</c:v>
                </c:pt>
                <c:pt idx="37">
                  <c:v>103.88465204957103</c:v>
                </c:pt>
                <c:pt idx="38">
                  <c:v>107.60247855100096</c:v>
                </c:pt>
                <c:pt idx="39">
                  <c:v>107.37607244995233</c:v>
                </c:pt>
                <c:pt idx="40">
                  <c:v>109.98570066730218</c:v>
                </c:pt>
                <c:pt idx="41">
                  <c:v>107.06625357483317</c:v>
                </c:pt>
                <c:pt idx="42">
                  <c:v>106.49428026692087</c:v>
                </c:pt>
                <c:pt idx="43">
                  <c:v>104.90943755958055</c:v>
                </c:pt>
                <c:pt idx="44">
                  <c:v>104.2421353670162</c:v>
                </c:pt>
                <c:pt idx="45">
                  <c:v>105.69590085795997</c:v>
                </c:pt>
                <c:pt idx="46">
                  <c:v>109.75929456625357</c:v>
                </c:pt>
                <c:pt idx="47">
                  <c:v>109.15157292659674</c:v>
                </c:pt>
                <c:pt idx="48">
                  <c:v>111.58245948522404</c:v>
                </c:pt>
                <c:pt idx="49">
                  <c:v>111.26072449952335</c:v>
                </c:pt>
                <c:pt idx="50">
                  <c:v>111.73736892278359</c:v>
                </c:pt>
                <c:pt idx="51">
                  <c:v>110.83174451858912</c:v>
                </c:pt>
                <c:pt idx="52">
                  <c:v>110.40276453765492</c:v>
                </c:pt>
                <c:pt idx="53">
                  <c:v>110.97473784556719</c:v>
                </c:pt>
                <c:pt idx="54">
                  <c:v>114.54957102001906</c:v>
                </c:pt>
                <c:pt idx="55">
                  <c:v>115.76501429933271</c:v>
                </c:pt>
                <c:pt idx="56">
                  <c:v>119.85224022878931</c:v>
                </c:pt>
                <c:pt idx="57">
                  <c:v>119.94756911344138</c:v>
                </c:pt>
                <c:pt idx="58">
                  <c:v>120.07864632983794</c:v>
                </c:pt>
                <c:pt idx="59">
                  <c:v>117.1115347950429</c:v>
                </c:pt>
                <c:pt idx="60">
                  <c:v>118.01715919923737</c:v>
                </c:pt>
                <c:pt idx="61">
                  <c:v>114.71639656816015</c:v>
                </c:pt>
                <c:pt idx="62">
                  <c:v>113.83460438512869</c:v>
                </c:pt>
                <c:pt idx="63">
                  <c:v>112.6787416587226</c:v>
                </c:pt>
                <c:pt idx="64">
                  <c:v>115.39561487130601</c:v>
                </c:pt>
                <c:pt idx="65">
                  <c:v>114.22783603431839</c:v>
                </c:pt>
                <c:pt idx="66">
                  <c:v>115.13346043851287</c:v>
                </c:pt>
                <c:pt idx="67">
                  <c:v>112.78598665395616</c:v>
                </c:pt>
              </c:numCache>
            </c:numRef>
          </c:val>
          <c:smooth val="0"/>
        </c:ser>
        <c:ser>
          <c:idx val="5"/>
          <c:order val="1"/>
          <c:tx>
            <c:v>^GSPC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FXY!$A$2:$A$69</c:f>
              <c:numCache>
                <c:formatCode>m/d/yyyy</c:formatCode>
                <c:ptCount val="68"/>
                <c:pt idx="0">
                  <c:v>39125</c:v>
                </c:pt>
                <c:pt idx="1">
                  <c:v>39133</c:v>
                </c:pt>
                <c:pt idx="2">
                  <c:v>39139</c:v>
                </c:pt>
                <c:pt idx="3">
                  <c:v>39146</c:v>
                </c:pt>
                <c:pt idx="4">
                  <c:v>39153</c:v>
                </c:pt>
                <c:pt idx="5">
                  <c:v>39160</c:v>
                </c:pt>
                <c:pt idx="6">
                  <c:v>39167</c:v>
                </c:pt>
                <c:pt idx="7">
                  <c:v>39174</c:v>
                </c:pt>
                <c:pt idx="8">
                  <c:v>39181</c:v>
                </c:pt>
                <c:pt idx="9">
                  <c:v>39188</c:v>
                </c:pt>
                <c:pt idx="10">
                  <c:v>39195</c:v>
                </c:pt>
                <c:pt idx="11">
                  <c:v>39202</c:v>
                </c:pt>
                <c:pt idx="12">
                  <c:v>39209</c:v>
                </c:pt>
                <c:pt idx="13">
                  <c:v>39216</c:v>
                </c:pt>
                <c:pt idx="14">
                  <c:v>39223</c:v>
                </c:pt>
                <c:pt idx="15">
                  <c:v>39231</c:v>
                </c:pt>
                <c:pt idx="16">
                  <c:v>39237</c:v>
                </c:pt>
                <c:pt idx="17">
                  <c:v>39244</c:v>
                </c:pt>
                <c:pt idx="18">
                  <c:v>39251</c:v>
                </c:pt>
                <c:pt idx="19">
                  <c:v>39258</c:v>
                </c:pt>
                <c:pt idx="20">
                  <c:v>39265</c:v>
                </c:pt>
                <c:pt idx="21">
                  <c:v>39272</c:v>
                </c:pt>
                <c:pt idx="22">
                  <c:v>39279</c:v>
                </c:pt>
                <c:pt idx="23">
                  <c:v>39286</c:v>
                </c:pt>
                <c:pt idx="24">
                  <c:v>39293</c:v>
                </c:pt>
                <c:pt idx="25">
                  <c:v>39300</c:v>
                </c:pt>
                <c:pt idx="26">
                  <c:v>39307</c:v>
                </c:pt>
                <c:pt idx="27">
                  <c:v>39314</c:v>
                </c:pt>
                <c:pt idx="28">
                  <c:v>39321</c:v>
                </c:pt>
                <c:pt idx="29">
                  <c:v>39329</c:v>
                </c:pt>
                <c:pt idx="30">
                  <c:v>39335</c:v>
                </c:pt>
                <c:pt idx="31">
                  <c:v>39342</c:v>
                </c:pt>
                <c:pt idx="32">
                  <c:v>39349</c:v>
                </c:pt>
                <c:pt idx="33">
                  <c:v>39356</c:v>
                </c:pt>
                <c:pt idx="34">
                  <c:v>39363</c:v>
                </c:pt>
                <c:pt idx="35">
                  <c:v>39370</c:v>
                </c:pt>
                <c:pt idx="36">
                  <c:v>39377</c:v>
                </c:pt>
                <c:pt idx="37">
                  <c:v>39384</c:v>
                </c:pt>
                <c:pt idx="38">
                  <c:v>39391</c:v>
                </c:pt>
                <c:pt idx="39">
                  <c:v>39398</c:v>
                </c:pt>
                <c:pt idx="40">
                  <c:v>39405</c:v>
                </c:pt>
                <c:pt idx="41">
                  <c:v>39412</c:v>
                </c:pt>
                <c:pt idx="42">
                  <c:v>39419</c:v>
                </c:pt>
                <c:pt idx="43">
                  <c:v>39426</c:v>
                </c:pt>
                <c:pt idx="44">
                  <c:v>39433</c:v>
                </c:pt>
                <c:pt idx="45">
                  <c:v>39440</c:v>
                </c:pt>
                <c:pt idx="46">
                  <c:v>39447</c:v>
                </c:pt>
                <c:pt idx="47">
                  <c:v>39454</c:v>
                </c:pt>
                <c:pt idx="48">
                  <c:v>39461</c:v>
                </c:pt>
                <c:pt idx="49">
                  <c:v>39469</c:v>
                </c:pt>
                <c:pt idx="50">
                  <c:v>39475</c:v>
                </c:pt>
                <c:pt idx="51">
                  <c:v>39482</c:v>
                </c:pt>
                <c:pt idx="52">
                  <c:v>39489</c:v>
                </c:pt>
                <c:pt idx="53">
                  <c:v>39497</c:v>
                </c:pt>
                <c:pt idx="54">
                  <c:v>39503</c:v>
                </c:pt>
                <c:pt idx="55">
                  <c:v>39510</c:v>
                </c:pt>
                <c:pt idx="56">
                  <c:v>39517</c:v>
                </c:pt>
                <c:pt idx="57">
                  <c:v>39524</c:v>
                </c:pt>
                <c:pt idx="58">
                  <c:v>39531</c:v>
                </c:pt>
                <c:pt idx="59">
                  <c:v>39538</c:v>
                </c:pt>
                <c:pt idx="60">
                  <c:v>39545</c:v>
                </c:pt>
                <c:pt idx="61">
                  <c:v>39552</c:v>
                </c:pt>
                <c:pt idx="62">
                  <c:v>39559</c:v>
                </c:pt>
                <c:pt idx="63">
                  <c:v>39566</c:v>
                </c:pt>
                <c:pt idx="64">
                  <c:v>39573</c:v>
                </c:pt>
                <c:pt idx="65">
                  <c:v>39580</c:v>
                </c:pt>
                <c:pt idx="66">
                  <c:v>39587</c:v>
                </c:pt>
                <c:pt idx="67">
                  <c:v>39595</c:v>
                </c:pt>
              </c:numCache>
            </c:numRef>
          </c:cat>
          <c:val>
            <c:numRef>
              <c:f>FXY!$G$2:$G$69</c:f>
              <c:numCache>
                <c:formatCode>0.00</c:formatCode>
                <c:ptCount val="68"/>
                <c:pt idx="0">
                  <c:v>100</c:v>
                </c:pt>
                <c:pt idx="1">
                  <c:v>99.701141844264001</c:v>
                </c:pt>
                <c:pt idx="2">
                  <c:v>95.302774228121535</c:v>
                </c:pt>
                <c:pt idx="3">
                  <c:v>96.379350619014247</c:v>
                </c:pt>
                <c:pt idx="4">
                  <c:v>95.287659562773968</c:v>
                </c:pt>
                <c:pt idx="5">
                  <c:v>98.665100237712451</c:v>
                </c:pt>
                <c:pt idx="6">
                  <c:v>97.617379117028719</c:v>
                </c:pt>
                <c:pt idx="7">
                  <c:v>99.19067837366201</c:v>
                </c:pt>
                <c:pt idx="8">
                  <c:v>99.815188864613816</c:v>
                </c:pt>
                <c:pt idx="9">
                  <c:v>101.97933413028841</c:v>
                </c:pt>
                <c:pt idx="10">
                  <c:v>102.64712752655372</c:v>
                </c:pt>
                <c:pt idx="11">
                  <c:v>103.44064745730105</c:v>
                </c:pt>
                <c:pt idx="12">
                  <c:v>103.45644915289172</c:v>
                </c:pt>
                <c:pt idx="13">
                  <c:v>104.61753026368221</c:v>
                </c:pt>
                <c:pt idx="14">
                  <c:v>104.13523503304616</c:v>
                </c:pt>
                <c:pt idx="15">
                  <c:v>105.5512043640161</c:v>
                </c:pt>
                <c:pt idx="16">
                  <c:v>103.58148865713071</c:v>
                </c:pt>
                <c:pt idx="17">
                  <c:v>105.31555299064266</c:v>
                </c:pt>
                <c:pt idx="18">
                  <c:v>103.23041620292126</c:v>
                </c:pt>
                <c:pt idx="19">
                  <c:v>103.28469159212388</c:v>
                </c:pt>
                <c:pt idx="20">
                  <c:v>105.14585652060404</c:v>
                </c:pt>
                <c:pt idx="21">
                  <c:v>106.66144523681933</c:v>
                </c:pt>
                <c:pt idx="22">
                  <c:v>105.39730958956812</c:v>
                </c:pt>
                <c:pt idx="23">
                  <c:v>100.23427731288731</c:v>
                </c:pt>
                <c:pt idx="24">
                  <c:v>98.455556013575716</c:v>
                </c:pt>
                <c:pt idx="25">
                  <c:v>99.86946425381646</c:v>
                </c:pt>
                <c:pt idx="26">
                  <c:v>99.340450966651559</c:v>
                </c:pt>
                <c:pt idx="27">
                  <c:v>101.6371930692389</c:v>
                </c:pt>
                <c:pt idx="28">
                  <c:v>101.26757079846655</c:v>
                </c:pt>
                <c:pt idx="29">
                  <c:v>99.863280981628805</c:v>
                </c:pt>
                <c:pt idx="30">
                  <c:v>101.97246382785769</c:v>
                </c:pt>
                <c:pt idx="31">
                  <c:v>104.82363933660359</c:v>
                </c:pt>
                <c:pt idx="32">
                  <c:v>104.89234236091075</c:v>
                </c:pt>
                <c:pt idx="33">
                  <c:v>107.01114363054261</c:v>
                </c:pt>
                <c:pt idx="34">
                  <c:v>107.30038336287564</c:v>
                </c:pt>
                <c:pt idx="35">
                  <c:v>103.09781936600851</c:v>
                </c:pt>
                <c:pt idx="36">
                  <c:v>105.47837915825056</c:v>
                </c:pt>
                <c:pt idx="37">
                  <c:v>103.71752064525882</c:v>
                </c:pt>
                <c:pt idx="38">
                  <c:v>99.873586435274888</c:v>
                </c:pt>
                <c:pt idx="39">
                  <c:v>100.21984967778282</c:v>
                </c:pt>
                <c:pt idx="40">
                  <c:v>98.980447119282204</c:v>
                </c:pt>
                <c:pt idx="41">
                  <c:v>101.75879742226255</c:v>
                </c:pt>
                <c:pt idx="42">
                  <c:v>103.37469255396623</c:v>
                </c:pt>
                <c:pt idx="43">
                  <c:v>100.85260453165148</c:v>
                </c:pt>
                <c:pt idx="44">
                  <c:v>101.98689146296221</c:v>
                </c:pt>
                <c:pt idx="45">
                  <c:v>101.57673440784865</c:v>
                </c:pt>
                <c:pt idx="46">
                  <c:v>96.983250202673929</c:v>
                </c:pt>
                <c:pt idx="47">
                  <c:v>96.254311114775277</c:v>
                </c:pt>
                <c:pt idx="48">
                  <c:v>91.044560781565607</c:v>
                </c:pt>
                <c:pt idx="49">
                  <c:v>91.416931173310246</c:v>
                </c:pt>
                <c:pt idx="50">
                  <c:v>95.869574178655341</c:v>
                </c:pt>
                <c:pt idx="51">
                  <c:v>91.463649229839092</c:v>
                </c:pt>
                <c:pt idx="52">
                  <c:v>92.748395784382438</c:v>
                </c:pt>
                <c:pt idx="53">
                  <c:v>92.962749220220672</c:v>
                </c:pt>
                <c:pt idx="54">
                  <c:v>91.418305233796403</c:v>
                </c:pt>
                <c:pt idx="55">
                  <c:v>88.858430548112722</c:v>
                </c:pt>
                <c:pt idx="56">
                  <c:v>88.499113730986451</c:v>
                </c:pt>
                <c:pt idx="57">
                  <c:v>91.341357846572407</c:v>
                </c:pt>
                <c:pt idx="58">
                  <c:v>90.35959162922353</c:v>
                </c:pt>
                <c:pt idx="59">
                  <c:v>94.150624510490971</c:v>
                </c:pt>
                <c:pt idx="60">
                  <c:v>91.569451887272081</c:v>
                </c:pt>
                <c:pt idx="61">
                  <c:v>95.519875784932054</c:v>
                </c:pt>
                <c:pt idx="62">
                  <c:v>96.035835497478601</c:v>
                </c:pt>
                <c:pt idx="63">
                  <c:v>97.13920606785112</c:v>
                </c:pt>
                <c:pt idx="64">
                  <c:v>95.379034585102445</c:v>
                </c:pt>
                <c:pt idx="65">
                  <c:v>97.925855696167744</c:v>
                </c:pt>
                <c:pt idx="66">
                  <c:v>94.530552234909393</c:v>
                </c:pt>
                <c:pt idx="67">
                  <c:v>96.210341179218716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04352"/>
        <c:axId val="108818432"/>
      </c:lineChart>
      <c:dateAx>
        <c:axId val="108804352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crossAx val="108818432"/>
        <c:crosses val="autoZero"/>
        <c:auto val="1"/>
        <c:lblOffset val="100"/>
        <c:baseTimeUnit val="days"/>
        <c:majorUnit val="3"/>
        <c:majorTimeUnit val="months"/>
      </c:dateAx>
      <c:valAx>
        <c:axId val="108818432"/>
        <c:scaling>
          <c:orientation val="minMax"/>
          <c:max val="140"/>
          <c:min val="6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880435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3"/>
          <c:order val="0"/>
          <c:tx>
            <c:v>FXY</c:v>
          </c:tx>
          <c:spPr>
            <a:ln>
              <a:solidFill>
                <a:srgbClr val="3333FF"/>
              </a:solidFill>
            </a:ln>
          </c:spPr>
          <c:marker>
            <c:symbol val="none"/>
          </c:marker>
          <c:cat>
            <c:numRef>
              <c:f>FXY!$A$2:$A$273</c:f>
              <c:numCache>
                <c:formatCode>m/d/yyyy</c:formatCode>
                <c:ptCount val="272"/>
                <c:pt idx="0">
                  <c:v>39125</c:v>
                </c:pt>
                <c:pt idx="1">
                  <c:v>39133</c:v>
                </c:pt>
                <c:pt idx="2">
                  <c:v>39139</c:v>
                </c:pt>
                <c:pt idx="3">
                  <c:v>39146</c:v>
                </c:pt>
                <c:pt idx="4">
                  <c:v>39153</c:v>
                </c:pt>
                <c:pt idx="5">
                  <c:v>39160</c:v>
                </c:pt>
                <c:pt idx="6">
                  <c:v>39167</c:v>
                </c:pt>
                <c:pt idx="7">
                  <c:v>39174</c:v>
                </c:pt>
                <c:pt idx="8">
                  <c:v>39181</c:v>
                </c:pt>
                <c:pt idx="9">
                  <c:v>39188</c:v>
                </c:pt>
                <c:pt idx="10">
                  <c:v>39195</c:v>
                </c:pt>
                <c:pt idx="11">
                  <c:v>39202</c:v>
                </c:pt>
                <c:pt idx="12">
                  <c:v>39209</c:v>
                </c:pt>
                <c:pt idx="13">
                  <c:v>39216</c:v>
                </c:pt>
                <c:pt idx="14">
                  <c:v>39223</c:v>
                </c:pt>
                <c:pt idx="15">
                  <c:v>39231</c:v>
                </c:pt>
                <c:pt idx="16">
                  <c:v>39237</c:v>
                </c:pt>
                <c:pt idx="17">
                  <c:v>39244</c:v>
                </c:pt>
                <c:pt idx="18">
                  <c:v>39251</c:v>
                </c:pt>
                <c:pt idx="19">
                  <c:v>39258</c:v>
                </c:pt>
                <c:pt idx="20">
                  <c:v>39265</c:v>
                </c:pt>
                <c:pt idx="21">
                  <c:v>39272</c:v>
                </c:pt>
                <c:pt idx="22">
                  <c:v>39279</c:v>
                </c:pt>
                <c:pt idx="23">
                  <c:v>39286</c:v>
                </c:pt>
                <c:pt idx="24">
                  <c:v>39293</c:v>
                </c:pt>
                <c:pt idx="25">
                  <c:v>39300</c:v>
                </c:pt>
                <c:pt idx="26">
                  <c:v>39307</c:v>
                </c:pt>
                <c:pt idx="27">
                  <c:v>39314</c:v>
                </c:pt>
                <c:pt idx="28">
                  <c:v>39321</c:v>
                </c:pt>
                <c:pt idx="29">
                  <c:v>39329</c:v>
                </c:pt>
                <c:pt idx="30">
                  <c:v>39335</c:v>
                </c:pt>
                <c:pt idx="31">
                  <c:v>39342</c:v>
                </c:pt>
                <c:pt idx="32">
                  <c:v>39349</c:v>
                </c:pt>
                <c:pt idx="33">
                  <c:v>39356</c:v>
                </c:pt>
                <c:pt idx="34">
                  <c:v>39363</c:v>
                </c:pt>
                <c:pt idx="35">
                  <c:v>39370</c:v>
                </c:pt>
                <c:pt idx="36">
                  <c:v>39377</c:v>
                </c:pt>
                <c:pt idx="37">
                  <c:v>39384</c:v>
                </c:pt>
                <c:pt idx="38">
                  <c:v>39391</c:v>
                </c:pt>
                <c:pt idx="39">
                  <c:v>39398</c:v>
                </c:pt>
                <c:pt idx="40">
                  <c:v>39405</c:v>
                </c:pt>
                <c:pt idx="41">
                  <c:v>39412</c:v>
                </c:pt>
                <c:pt idx="42">
                  <c:v>39419</c:v>
                </c:pt>
                <c:pt idx="43">
                  <c:v>39426</c:v>
                </c:pt>
                <c:pt idx="44">
                  <c:v>39433</c:v>
                </c:pt>
                <c:pt idx="45">
                  <c:v>39440</c:v>
                </c:pt>
                <c:pt idx="46">
                  <c:v>39447</c:v>
                </c:pt>
                <c:pt idx="47">
                  <c:v>39454</c:v>
                </c:pt>
                <c:pt idx="48">
                  <c:v>39461</c:v>
                </c:pt>
                <c:pt idx="49">
                  <c:v>39469</c:v>
                </c:pt>
                <c:pt idx="50">
                  <c:v>39475</c:v>
                </c:pt>
                <c:pt idx="51">
                  <c:v>39482</c:v>
                </c:pt>
                <c:pt idx="52">
                  <c:v>39489</c:v>
                </c:pt>
                <c:pt idx="53">
                  <c:v>39497</c:v>
                </c:pt>
                <c:pt idx="54">
                  <c:v>39503</c:v>
                </c:pt>
                <c:pt idx="55">
                  <c:v>39510</c:v>
                </c:pt>
                <c:pt idx="56">
                  <c:v>39517</c:v>
                </c:pt>
                <c:pt idx="57">
                  <c:v>39524</c:v>
                </c:pt>
                <c:pt idx="58">
                  <c:v>39531</c:v>
                </c:pt>
                <c:pt idx="59">
                  <c:v>39538</c:v>
                </c:pt>
                <c:pt idx="60">
                  <c:v>39545</c:v>
                </c:pt>
                <c:pt idx="61">
                  <c:v>39552</c:v>
                </c:pt>
                <c:pt idx="62">
                  <c:v>39559</c:v>
                </c:pt>
                <c:pt idx="63">
                  <c:v>39566</c:v>
                </c:pt>
                <c:pt idx="64">
                  <c:v>39573</c:v>
                </c:pt>
                <c:pt idx="65">
                  <c:v>39580</c:v>
                </c:pt>
                <c:pt idx="66">
                  <c:v>39587</c:v>
                </c:pt>
                <c:pt idx="67">
                  <c:v>39595</c:v>
                </c:pt>
                <c:pt idx="68">
                  <c:v>39601</c:v>
                </c:pt>
                <c:pt idx="69">
                  <c:v>39608</c:v>
                </c:pt>
                <c:pt idx="70">
                  <c:v>39615</c:v>
                </c:pt>
                <c:pt idx="71">
                  <c:v>39622</c:v>
                </c:pt>
                <c:pt idx="72">
                  <c:v>39629</c:v>
                </c:pt>
                <c:pt idx="73">
                  <c:v>39636</c:v>
                </c:pt>
                <c:pt idx="74">
                  <c:v>39643</c:v>
                </c:pt>
                <c:pt idx="75">
                  <c:v>39650</c:v>
                </c:pt>
                <c:pt idx="76">
                  <c:v>39657</c:v>
                </c:pt>
                <c:pt idx="77">
                  <c:v>39664</c:v>
                </c:pt>
                <c:pt idx="78">
                  <c:v>39671</c:v>
                </c:pt>
                <c:pt idx="79">
                  <c:v>39678</c:v>
                </c:pt>
                <c:pt idx="80">
                  <c:v>39685</c:v>
                </c:pt>
                <c:pt idx="81">
                  <c:v>39693</c:v>
                </c:pt>
                <c:pt idx="82">
                  <c:v>39699</c:v>
                </c:pt>
                <c:pt idx="83">
                  <c:v>39706</c:v>
                </c:pt>
                <c:pt idx="84">
                  <c:v>39713</c:v>
                </c:pt>
                <c:pt idx="85">
                  <c:v>39720</c:v>
                </c:pt>
                <c:pt idx="86">
                  <c:v>39727</c:v>
                </c:pt>
                <c:pt idx="87">
                  <c:v>39734</c:v>
                </c:pt>
                <c:pt idx="88">
                  <c:v>39741</c:v>
                </c:pt>
                <c:pt idx="89">
                  <c:v>39748</c:v>
                </c:pt>
                <c:pt idx="90">
                  <c:v>39755</c:v>
                </c:pt>
                <c:pt idx="91">
                  <c:v>39762</c:v>
                </c:pt>
                <c:pt idx="92">
                  <c:v>39769</c:v>
                </c:pt>
                <c:pt idx="93">
                  <c:v>39776</c:v>
                </c:pt>
                <c:pt idx="94">
                  <c:v>39783</c:v>
                </c:pt>
                <c:pt idx="95">
                  <c:v>39790</c:v>
                </c:pt>
                <c:pt idx="96">
                  <c:v>39797</c:v>
                </c:pt>
                <c:pt idx="97">
                  <c:v>39804</c:v>
                </c:pt>
                <c:pt idx="98">
                  <c:v>39811</c:v>
                </c:pt>
                <c:pt idx="99">
                  <c:v>39818</c:v>
                </c:pt>
                <c:pt idx="100">
                  <c:v>39825</c:v>
                </c:pt>
                <c:pt idx="101">
                  <c:v>39833</c:v>
                </c:pt>
                <c:pt idx="102">
                  <c:v>39839</c:v>
                </c:pt>
                <c:pt idx="103">
                  <c:v>39846</c:v>
                </c:pt>
                <c:pt idx="104">
                  <c:v>39853</c:v>
                </c:pt>
                <c:pt idx="105">
                  <c:v>39861</c:v>
                </c:pt>
                <c:pt idx="106">
                  <c:v>39867</c:v>
                </c:pt>
                <c:pt idx="107">
                  <c:v>39874</c:v>
                </c:pt>
                <c:pt idx="108">
                  <c:v>39881</c:v>
                </c:pt>
                <c:pt idx="109">
                  <c:v>39888</c:v>
                </c:pt>
                <c:pt idx="110">
                  <c:v>39895</c:v>
                </c:pt>
                <c:pt idx="111">
                  <c:v>39902</c:v>
                </c:pt>
                <c:pt idx="112">
                  <c:v>39909</c:v>
                </c:pt>
                <c:pt idx="113">
                  <c:v>39916</c:v>
                </c:pt>
                <c:pt idx="114">
                  <c:v>39923</c:v>
                </c:pt>
                <c:pt idx="115">
                  <c:v>39930</c:v>
                </c:pt>
                <c:pt idx="116">
                  <c:v>39937</c:v>
                </c:pt>
                <c:pt idx="117">
                  <c:v>39944</c:v>
                </c:pt>
                <c:pt idx="118">
                  <c:v>39951</c:v>
                </c:pt>
                <c:pt idx="119">
                  <c:v>39959</c:v>
                </c:pt>
                <c:pt idx="120">
                  <c:v>39965</c:v>
                </c:pt>
                <c:pt idx="121">
                  <c:v>39972</c:v>
                </c:pt>
                <c:pt idx="122">
                  <c:v>39979</c:v>
                </c:pt>
                <c:pt idx="123">
                  <c:v>39986</c:v>
                </c:pt>
                <c:pt idx="124">
                  <c:v>39993</c:v>
                </c:pt>
                <c:pt idx="125">
                  <c:v>40000</c:v>
                </c:pt>
                <c:pt idx="126">
                  <c:v>40007</c:v>
                </c:pt>
                <c:pt idx="127">
                  <c:v>40014</c:v>
                </c:pt>
                <c:pt idx="128">
                  <c:v>40021</c:v>
                </c:pt>
                <c:pt idx="129">
                  <c:v>40028</c:v>
                </c:pt>
                <c:pt idx="130">
                  <c:v>40035</c:v>
                </c:pt>
                <c:pt idx="131">
                  <c:v>40042</c:v>
                </c:pt>
                <c:pt idx="132">
                  <c:v>40049</c:v>
                </c:pt>
                <c:pt idx="133">
                  <c:v>40056</c:v>
                </c:pt>
                <c:pt idx="134">
                  <c:v>40064</c:v>
                </c:pt>
                <c:pt idx="135">
                  <c:v>40070</c:v>
                </c:pt>
                <c:pt idx="136">
                  <c:v>40077</c:v>
                </c:pt>
                <c:pt idx="137">
                  <c:v>40084</c:v>
                </c:pt>
                <c:pt idx="138">
                  <c:v>40091</c:v>
                </c:pt>
                <c:pt idx="139">
                  <c:v>40098</c:v>
                </c:pt>
                <c:pt idx="140">
                  <c:v>40105</c:v>
                </c:pt>
                <c:pt idx="141">
                  <c:v>40112</c:v>
                </c:pt>
                <c:pt idx="142">
                  <c:v>40119</c:v>
                </c:pt>
                <c:pt idx="143">
                  <c:v>40126</c:v>
                </c:pt>
                <c:pt idx="144">
                  <c:v>40133</c:v>
                </c:pt>
                <c:pt idx="145">
                  <c:v>40140</c:v>
                </c:pt>
                <c:pt idx="146">
                  <c:v>40147</c:v>
                </c:pt>
                <c:pt idx="147">
                  <c:v>40154</c:v>
                </c:pt>
                <c:pt idx="148">
                  <c:v>40161</c:v>
                </c:pt>
                <c:pt idx="149">
                  <c:v>40168</c:v>
                </c:pt>
                <c:pt idx="150">
                  <c:v>40175</c:v>
                </c:pt>
                <c:pt idx="151">
                  <c:v>40182</c:v>
                </c:pt>
                <c:pt idx="152">
                  <c:v>40189</c:v>
                </c:pt>
                <c:pt idx="153">
                  <c:v>40197</c:v>
                </c:pt>
                <c:pt idx="154">
                  <c:v>40203</c:v>
                </c:pt>
                <c:pt idx="155">
                  <c:v>40210</c:v>
                </c:pt>
                <c:pt idx="156">
                  <c:v>40217</c:v>
                </c:pt>
                <c:pt idx="157">
                  <c:v>40225</c:v>
                </c:pt>
                <c:pt idx="158">
                  <c:v>40231</c:v>
                </c:pt>
                <c:pt idx="159">
                  <c:v>40238</c:v>
                </c:pt>
                <c:pt idx="160">
                  <c:v>40245</c:v>
                </c:pt>
                <c:pt idx="161">
                  <c:v>40252</c:v>
                </c:pt>
                <c:pt idx="162">
                  <c:v>40259</c:v>
                </c:pt>
                <c:pt idx="163">
                  <c:v>40266</c:v>
                </c:pt>
                <c:pt idx="164">
                  <c:v>40273</c:v>
                </c:pt>
                <c:pt idx="165">
                  <c:v>40280</c:v>
                </c:pt>
                <c:pt idx="166">
                  <c:v>40287</c:v>
                </c:pt>
                <c:pt idx="167">
                  <c:v>40294</c:v>
                </c:pt>
                <c:pt idx="168">
                  <c:v>40301</c:v>
                </c:pt>
                <c:pt idx="169">
                  <c:v>40308</c:v>
                </c:pt>
                <c:pt idx="170">
                  <c:v>40315</c:v>
                </c:pt>
                <c:pt idx="171">
                  <c:v>40322</c:v>
                </c:pt>
                <c:pt idx="172">
                  <c:v>40330</c:v>
                </c:pt>
                <c:pt idx="173">
                  <c:v>40336</c:v>
                </c:pt>
                <c:pt idx="174">
                  <c:v>40343</c:v>
                </c:pt>
                <c:pt idx="175">
                  <c:v>40350</c:v>
                </c:pt>
                <c:pt idx="176">
                  <c:v>40357</c:v>
                </c:pt>
                <c:pt idx="177">
                  <c:v>40365</c:v>
                </c:pt>
                <c:pt idx="178">
                  <c:v>40371</c:v>
                </c:pt>
                <c:pt idx="179">
                  <c:v>40378</c:v>
                </c:pt>
                <c:pt idx="180">
                  <c:v>40385</c:v>
                </c:pt>
                <c:pt idx="181">
                  <c:v>40392</c:v>
                </c:pt>
                <c:pt idx="182">
                  <c:v>40399</c:v>
                </c:pt>
                <c:pt idx="183">
                  <c:v>40406</c:v>
                </c:pt>
                <c:pt idx="184">
                  <c:v>40413</c:v>
                </c:pt>
                <c:pt idx="185">
                  <c:v>40420</c:v>
                </c:pt>
                <c:pt idx="186">
                  <c:v>40428</c:v>
                </c:pt>
                <c:pt idx="187">
                  <c:v>40434</c:v>
                </c:pt>
                <c:pt idx="188">
                  <c:v>40441</c:v>
                </c:pt>
                <c:pt idx="189">
                  <c:v>40448</c:v>
                </c:pt>
                <c:pt idx="190">
                  <c:v>40455</c:v>
                </c:pt>
                <c:pt idx="191">
                  <c:v>40462</c:v>
                </c:pt>
                <c:pt idx="192">
                  <c:v>40469</c:v>
                </c:pt>
                <c:pt idx="193">
                  <c:v>40476</c:v>
                </c:pt>
                <c:pt idx="194">
                  <c:v>40483</c:v>
                </c:pt>
                <c:pt idx="195">
                  <c:v>40490</c:v>
                </c:pt>
                <c:pt idx="196">
                  <c:v>40497</c:v>
                </c:pt>
                <c:pt idx="197">
                  <c:v>40504</c:v>
                </c:pt>
                <c:pt idx="198">
                  <c:v>40511</c:v>
                </c:pt>
                <c:pt idx="199">
                  <c:v>40518</c:v>
                </c:pt>
                <c:pt idx="200">
                  <c:v>40525</c:v>
                </c:pt>
                <c:pt idx="201">
                  <c:v>40532</c:v>
                </c:pt>
                <c:pt idx="202">
                  <c:v>40539</c:v>
                </c:pt>
                <c:pt idx="203">
                  <c:v>40546</c:v>
                </c:pt>
                <c:pt idx="204">
                  <c:v>40553</c:v>
                </c:pt>
                <c:pt idx="205">
                  <c:v>40561</c:v>
                </c:pt>
                <c:pt idx="206">
                  <c:v>40567</c:v>
                </c:pt>
                <c:pt idx="207">
                  <c:v>40574</c:v>
                </c:pt>
                <c:pt idx="208">
                  <c:v>40581</c:v>
                </c:pt>
                <c:pt idx="209">
                  <c:v>40588</c:v>
                </c:pt>
                <c:pt idx="210">
                  <c:v>40596</c:v>
                </c:pt>
                <c:pt idx="211">
                  <c:v>40602</c:v>
                </c:pt>
                <c:pt idx="212">
                  <c:v>40609</c:v>
                </c:pt>
                <c:pt idx="213">
                  <c:v>40616</c:v>
                </c:pt>
                <c:pt idx="214">
                  <c:v>40623</c:v>
                </c:pt>
                <c:pt idx="215">
                  <c:v>40630</c:v>
                </c:pt>
                <c:pt idx="216">
                  <c:v>40637</c:v>
                </c:pt>
                <c:pt idx="217">
                  <c:v>40644</c:v>
                </c:pt>
                <c:pt idx="218">
                  <c:v>40651</c:v>
                </c:pt>
                <c:pt idx="219">
                  <c:v>40658</c:v>
                </c:pt>
                <c:pt idx="220">
                  <c:v>40665</c:v>
                </c:pt>
                <c:pt idx="221">
                  <c:v>40672</c:v>
                </c:pt>
                <c:pt idx="222">
                  <c:v>40679</c:v>
                </c:pt>
                <c:pt idx="223">
                  <c:v>40686</c:v>
                </c:pt>
                <c:pt idx="224">
                  <c:v>40694</c:v>
                </c:pt>
                <c:pt idx="225">
                  <c:v>40700</c:v>
                </c:pt>
                <c:pt idx="226">
                  <c:v>40707</c:v>
                </c:pt>
                <c:pt idx="227">
                  <c:v>40714</c:v>
                </c:pt>
                <c:pt idx="228">
                  <c:v>40721</c:v>
                </c:pt>
                <c:pt idx="229">
                  <c:v>40729</c:v>
                </c:pt>
                <c:pt idx="230">
                  <c:v>40735</c:v>
                </c:pt>
                <c:pt idx="231">
                  <c:v>40742</c:v>
                </c:pt>
                <c:pt idx="232">
                  <c:v>40749</c:v>
                </c:pt>
                <c:pt idx="233">
                  <c:v>40756</c:v>
                </c:pt>
                <c:pt idx="234">
                  <c:v>40763</c:v>
                </c:pt>
                <c:pt idx="235">
                  <c:v>40770</c:v>
                </c:pt>
                <c:pt idx="236">
                  <c:v>40777</c:v>
                </c:pt>
                <c:pt idx="237">
                  <c:v>40784</c:v>
                </c:pt>
                <c:pt idx="238">
                  <c:v>40792</c:v>
                </c:pt>
                <c:pt idx="239">
                  <c:v>40798</c:v>
                </c:pt>
                <c:pt idx="240">
                  <c:v>40805</c:v>
                </c:pt>
                <c:pt idx="241">
                  <c:v>40812</c:v>
                </c:pt>
                <c:pt idx="242">
                  <c:v>40819</c:v>
                </c:pt>
                <c:pt idx="243">
                  <c:v>40826</c:v>
                </c:pt>
                <c:pt idx="244">
                  <c:v>40833</c:v>
                </c:pt>
                <c:pt idx="245">
                  <c:v>40840</c:v>
                </c:pt>
                <c:pt idx="246">
                  <c:v>40847</c:v>
                </c:pt>
                <c:pt idx="247">
                  <c:v>40854</c:v>
                </c:pt>
                <c:pt idx="248">
                  <c:v>40861</c:v>
                </c:pt>
                <c:pt idx="249">
                  <c:v>40868</c:v>
                </c:pt>
                <c:pt idx="250">
                  <c:v>40875</c:v>
                </c:pt>
                <c:pt idx="251">
                  <c:v>40882</c:v>
                </c:pt>
                <c:pt idx="252">
                  <c:v>40889</c:v>
                </c:pt>
                <c:pt idx="253">
                  <c:v>40896</c:v>
                </c:pt>
                <c:pt idx="254">
                  <c:v>40904</c:v>
                </c:pt>
                <c:pt idx="255">
                  <c:v>40911</c:v>
                </c:pt>
                <c:pt idx="256">
                  <c:v>40917</c:v>
                </c:pt>
                <c:pt idx="257">
                  <c:v>40925</c:v>
                </c:pt>
                <c:pt idx="258">
                  <c:v>40931</c:v>
                </c:pt>
                <c:pt idx="259">
                  <c:v>40938</c:v>
                </c:pt>
                <c:pt idx="260">
                  <c:v>40945</c:v>
                </c:pt>
                <c:pt idx="261">
                  <c:v>40952</c:v>
                </c:pt>
                <c:pt idx="262">
                  <c:v>40960</c:v>
                </c:pt>
                <c:pt idx="263">
                  <c:v>40966</c:v>
                </c:pt>
                <c:pt idx="264">
                  <c:v>40973</c:v>
                </c:pt>
                <c:pt idx="265">
                  <c:v>40980</c:v>
                </c:pt>
                <c:pt idx="266">
                  <c:v>40987</c:v>
                </c:pt>
                <c:pt idx="267">
                  <c:v>40994</c:v>
                </c:pt>
                <c:pt idx="268">
                  <c:v>41001</c:v>
                </c:pt>
                <c:pt idx="269">
                  <c:v>41008</c:v>
                </c:pt>
                <c:pt idx="270">
                  <c:v>41015</c:v>
                </c:pt>
                <c:pt idx="271">
                  <c:v>41022</c:v>
                </c:pt>
              </c:numCache>
            </c:numRef>
          </c:cat>
          <c:val>
            <c:numRef>
              <c:f>FXY!$E$2:$E$273</c:f>
              <c:numCache>
                <c:formatCode>0.00</c:formatCode>
                <c:ptCount val="272"/>
                <c:pt idx="0">
                  <c:v>100</c:v>
                </c:pt>
                <c:pt idx="1">
                  <c:v>98.641563393708296</c:v>
                </c:pt>
                <c:pt idx="2">
                  <c:v>102.29980934223069</c:v>
                </c:pt>
                <c:pt idx="3">
                  <c:v>100.83412774070544</c:v>
                </c:pt>
                <c:pt idx="4">
                  <c:v>102.00190657769303</c:v>
                </c:pt>
                <c:pt idx="5">
                  <c:v>100.85795996186843</c:v>
                </c:pt>
                <c:pt idx="6">
                  <c:v>101.19161105815063</c:v>
                </c:pt>
                <c:pt idx="7">
                  <c:v>100.3932316491897</c:v>
                </c:pt>
                <c:pt idx="8">
                  <c:v>99.98808388941849</c:v>
                </c:pt>
                <c:pt idx="9">
                  <c:v>100.3693994280267</c:v>
                </c:pt>
                <c:pt idx="10">
                  <c:v>99.77359389895139</c:v>
                </c:pt>
                <c:pt idx="11">
                  <c:v>99.177788369876069</c:v>
                </c:pt>
                <c:pt idx="12">
                  <c:v>99.285033365109626</c:v>
                </c:pt>
                <c:pt idx="13">
                  <c:v>98.43898951382269</c:v>
                </c:pt>
                <c:pt idx="14">
                  <c:v>97.867016205910389</c:v>
                </c:pt>
                <c:pt idx="15">
                  <c:v>97.712106768350807</c:v>
                </c:pt>
                <c:pt idx="16">
                  <c:v>97.914680648236413</c:v>
                </c:pt>
                <c:pt idx="17">
                  <c:v>96.496663489037189</c:v>
                </c:pt>
                <c:pt idx="18">
                  <c:v>96.28217349857006</c:v>
                </c:pt>
                <c:pt idx="19">
                  <c:v>96.806482364156338</c:v>
                </c:pt>
                <c:pt idx="20">
                  <c:v>96.615824594852242</c:v>
                </c:pt>
                <c:pt idx="21">
                  <c:v>97.700190657769298</c:v>
                </c:pt>
                <c:pt idx="22">
                  <c:v>98.307912297426114</c:v>
                </c:pt>
                <c:pt idx="23">
                  <c:v>100.28598665395614</c:v>
                </c:pt>
                <c:pt idx="24">
                  <c:v>100.86987607244996</c:v>
                </c:pt>
                <c:pt idx="25">
                  <c:v>100.47664442326023</c:v>
                </c:pt>
                <c:pt idx="26">
                  <c:v>104.28979980934223</c:v>
                </c:pt>
                <c:pt idx="27">
                  <c:v>102.32364156339371</c:v>
                </c:pt>
                <c:pt idx="28">
                  <c:v>102.85986653956147</c:v>
                </c:pt>
                <c:pt idx="29">
                  <c:v>105.01668255481411</c:v>
                </c:pt>
                <c:pt idx="30">
                  <c:v>103.16968541468063</c:v>
                </c:pt>
                <c:pt idx="31">
                  <c:v>103.20543374642517</c:v>
                </c:pt>
                <c:pt idx="32">
                  <c:v>103.67016205910392</c:v>
                </c:pt>
                <c:pt idx="33">
                  <c:v>101.88274547187797</c:v>
                </c:pt>
                <c:pt idx="34">
                  <c:v>101.21544327931362</c:v>
                </c:pt>
                <c:pt idx="35">
                  <c:v>103.87273593898951</c:v>
                </c:pt>
                <c:pt idx="36">
                  <c:v>104.2421353670162</c:v>
                </c:pt>
                <c:pt idx="37">
                  <c:v>103.88465204957103</c:v>
                </c:pt>
                <c:pt idx="38">
                  <c:v>107.60247855100096</c:v>
                </c:pt>
                <c:pt idx="39">
                  <c:v>107.37607244995233</c:v>
                </c:pt>
                <c:pt idx="40">
                  <c:v>109.98570066730218</c:v>
                </c:pt>
                <c:pt idx="41">
                  <c:v>107.06625357483317</c:v>
                </c:pt>
                <c:pt idx="42">
                  <c:v>106.49428026692087</c:v>
                </c:pt>
                <c:pt idx="43">
                  <c:v>104.90943755958055</c:v>
                </c:pt>
                <c:pt idx="44">
                  <c:v>104.2421353670162</c:v>
                </c:pt>
                <c:pt idx="45">
                  <c:v>105.69590085795997</c:v>
                </c:pt>
                <c:pt idx="46">
                  <c:v>109.75929456625357</c:v>
                </c:pt>
                <c:pt idx="47">
                  <c:v>109.15157292659674</c:v>
                </c:pt>
                <c:pt idx="48">
                  <c:v>111.58245948522404</c:v>
                </c:pt>
                <c:pt idx="49">
                  <c:v>111.26072449952335</c:v>
                </c:pt>
                <c:pt idx="50">
                  <c:v>111.73736892278359</c:v>
                </c:pt>
                <c:pt idx="51">
                  <c:v>110.83174451858912</c:v>
                </c:pt>
                <c:pt idx="52">
                  <c:v>110.40276453765492</c:v>
                </c:pt>
                <c:pt idx="53">
                  <c:v>110.97473784556719</c:v>
                </c:pt>
                <c:pt idx="54">
                  <c:v>114.54957102001906</c:v>
                </c:pt>
                <c:pt idx="55">
                  <c:v>115.76501429933271</c:v>
                </c:pt>
                <c:pt idx="56">
                  <c:v>119.85224022878931</c:v>
                </c:pt>
                <c:pt idx="57">
                  <c:v>119.94756911344138</c:v>
                </c:pt>
                <c:pt idx="58">
                  <c:v>120.07864632983794</c:v>
                </c:pt>
                <c:pt idx="59">
                  <c:v>117.1115347950429</c:v>
                </c:pt>
                <c:pt idx="60">
                  <c:v>118.01715919923737</c:v>
                </c:pt>
                <c:pt idx="61">
                  <c:v>114.71639656816015</c:v>
                </c:pt>
                <c:pt idx="62">
                  <c:v>113.83460438512869</c:v>
                </c:pt>
                <c:pt idx="63">
                  <c:v>112.6787416587226</c:v>
                </c:pt>
                <c:pt idx="64">
                  <c:v>115.39561487130601</c:v>
                </c:pt>
                <c:pt idx="65">
                  <c:v>114.22783603431839</c:v>
                </c:pt>
                <c:pt idx="66">
                  <c:v>115.13346043851287</c:v>
                </c:pt>
                <c:pt idx="67">
                  <c:v>112.78598665395616</c:v>
                </c:pt>
                <c:pt idx="68">
                  <c:v>113.2507149666349</c:v>
                </c:pt>
                <c:pt idx="69">
                  <c:v>109.79504289799809</c:v>
                </c:pt>
                <c:pt idx="70">
                  <c:v>110.87940896091514</c:v>
                </c:pt>
                <c:pt idx="71">
                  <c:v>111.98760724499523</c:v>
                </c:pt>
                <c:pt idx="72">
                  <c:v>111.36796949475689</c:v>
                </c:pt>
                <c:pt idx="73">
                  <c:v>111.70162059103907</c:v>
                </c:pt>
                <c:pt idx="74">
                  <c:v>111.1773117254528</c:v>
                </c:pt>
                <c:pt idx="75">
                  <c:v>110.12869399428027</c:v>
                </c:pt>
                <c:pt idx="76">
                  <c:v>110.29551954242136</c:v>
                </c:pt>
                <c:pt idx="77">
                  <c:v>107.81696854146807</c:v>
                </c:pt>
                <c:pt idx="78">
                  <c:v>107.45948522402288</c:v>
                </c:pt>
                <c:pt idx="79">
                  <c:v>107.95996186844611</c:v>
                </c:pt>
                <c:pt idx="80">
                  <c:v>109.2111534795043</c:v>
                </c:pt>
                <c:pt idx="81">
                  <c:v>110.83174451858912</c:v>
                </c:pt>
                <c:pt idx="82">
                  <c:v>110.14061010486178</c:v>
                </c:pt>
                <c:pt idx="83">
                  <c:v>110.65300285986655</c:v>
                </c:pt>
                <c:pt idx="84">
                  <c:v>111.95185891325072</c:v>
                </c:pt>
                <c:pt idx="85">
                  <c:v>113.06005719733079</c:v>
                </c:pt>
                <c:pt idx="86">
                  <c:v>117.99332697807434</c:v>
                </c:pt>
                <c:pt idx="87">
                  <c:v>117.1353670162059</c:v>
                </c:pt>
                <c:pt idx="88">
                  <c:v>125.23832221163012</c:v>
                </c:pt>
                <c:pt idx="89">
                  <c:v>120.31696854146804</c:v>
                </c:pt>
                <c:pt idx="90">
                  <c:v>120.86510962821735</c:v>
                </c:pt>
                <c:pt idx="91">
                  <c:v>122.27121067683508</c:v>
                </c:pt>
                <c:pt idx="92">
                  <c:v>124.03479504289801</c:v>
                </c:pt>
                <c:pt idx="93">
                  <c:v>124.30886558627263</c:v>
                </c:pt>
                <c:pt idx="94">
                  <c:v>127.97902764537656</c:v>
                </c:pt>
                <c:pt idx="95">
                  <c:v>130.43374642516682</c:v>
                </c:pt>
                <c:pt idx="96">
                  <c:v>133.05529075309818</c:v>
                </c:pt>
                <c:pt idx="97">
                  <c:v>131.02955195424212</c:v>
                </c:pt>
                <c:pt idx="98">
                  <c:v>128.44375595805531</c:v>
                </c:pt>
                <c:pt idx="99">
                  <c:v>131.60152526215444</c:v>
                </c:pt>
                <c:pt idx="100">
                  <c:v>130.9461391801716</c:v>
                </c:pt>
                <c:pt idx="101">
                  <c:v>133.61534795042897</c:v>
                </c:pt>
                <c:pt idx="102">
                  <c:v>132.14966634890374</c:v>
                </c:pt>
                <c:pt idx="103">
                  <c:v>128.93231649189704</c:v>
                </c:pt>
                <c:pt idx="104">
                  <c:v>128.96806482364155</c:v>
                </c:pt>
                <c:pt idx="105">
                  <c:v>127.50238322211629</c:v>
                </c:pt>
                <c:pt idx="106">
                  <c:v>121.5681601525262</c:v>
                </c:pt>
                <c:pt idx="107">
                  <c:v>120.68636796949474</c:v>
                </c:pt>
                <c:pt idx="108">
                  <c:v>121.04385128693993</c:v>
                </c:pt>
                <c:pt idx="109">
                  <c:v>123.78455672068635</c:v>
                </c:pt>
                <c:pt idx="110">
                  <c:v>121.16301239275502</c:v>
                </c:pt>
                <c:pt idx="111">
                  <c:v>118.32697807435653</c:v>
                </c:pt>
                <c:pt idx="112">
                  <c:v>118.08865586272638</c:v>
                </c:pt>
                <c:pt idx="113">
                  <c:v>119.45900857959961</c:v>
                </c:pt>
                <c:pt idx="114">
                  <c:v>122.15204957102002</c:v>
                </c:pt>
                <c:pt idx="115">
                  <c:v>119.50667302192566</c:v>
                </c:pt>
                <c:pt idx="116">
                  <c:v>120.42421353670163</c:v>
                </c:pt>
                <c:pt idx="117">
                  <c:v>124.64251668255481</c:v>
                </c:pt>
                <c:pt idx="118">
                  <c:v>125.10724499523356</c:v>
                </c:pt>
                <c:pt idx="119">
                  <c:v>124.39227836034318</c:v>
                </c:pt>
                <c:pt idx="120">
                  <c:v>119.92373689227836</c:v>
                </c:pt>
                <c:pt idx="121">
                  <c:v>120.50762631077217</c:v>
                </c:pt>
                <c:pt idx="122">
                  <c:v>123.18875119161106</c:v>
                </c:pt>
                <c:pt idx="123">
                  <c:v>124.54718779790275</c:v>
                </c:pt>
                <c:pt idx="124">
                  <c:v>123.59389895138226</c:v>
                </c:pt>
                <c:pt idx="125">
                  <c:v>128.19351763584365</c:v>
                </c:pt>
                <c:pt idx="126">
                  <c:v>125.54814108674928</c:v>
                </c:pt>
                <c:pt idx="127">
                  <c:v>125.0119161105815</c:v>
                </c:pt>
                <c:pt idx="128">
                  <c:v>125.1906577693041</c:v>
                </c:pt>
                <c:pt idx="129">
                  <c:v>121.49666348903716</c:v>
                </c:pt>
                <c:pt idx="130">
                  <c:v>124.89275500476644</c:v>
                </c:pt>
                <c:pt idx="131">
                  <c:v>125.60772163965682</c:v>
                </c:pt>
                <c:pt idx="132">
                  <c:v>126.5729265967588</c:v>
                </c:pt>
                <c:pt idx="133">
                  <c:v>127.32364156339371</c:v>
                </c:pt>
                <c:pt idx="134">
                  <c:v>130.63632030505244</c:v>
                </c:pt>
                <c:pt idx="135">
                  <c:v>129.54003813155387</c:v>
                </c:pt>
                <c:pt idx="136">
                  <c:v>131.73260247855097</c:v>
                </c:pt>
                <c:pt idx="137">
                  <c:v>131.87559580552909</c:v>
                </c:pt>
                <c:pt idx="138">
                  <c:v>131.86367969494756</c:v>
                </c:pt>
                <c:pt idx="139">
                  <c:v>130.2192564346997</c:v>
                </c:pt>
                <c:pt idx="140">
                  <c:v>128.55100095328885</c:v>
                </c:pt>
                <c:pt idx="141">
                  <c:v>131.45853193517632</c:v>
                </c:pt>
                <c:pt idx="142">
                  <c:v>131.5538608198284</c:v>
                </c:pt>
                <c:pt idx="143">
                  <c:v>131.93517635843662</c:v>
                </c:pt>
                <c:pt idx="144">
                  <c:v>132.8765490943756</c:v>
                </c:pt>
                <c:pt idx="145">
                  <c:v>136.32030505243088</c:v>
                </c:pt>
                <c:pt idx="146">
                  <c:v>130.74356530028598</c:v>
                </c:pt>
                <c:pt idx="147">
                  <c:v>132.80505243088655</c:v>
                </c:pt>
                <c:pt idx="148">
                  <c:v>130.92230695900858</c:v>
                </c:pt>
                <c:pt idx="149">
                  <c:v>129.07530981887513</c:v>
                </c:pt>
                <c:pt idx="150">
                  <c:v>127.03765490943755</c:v>
                </c:pt>
                <c:pt idx="151">
                  <c:v>127.64537654909438</c:v>
                </c:pt>
                <c:pt idx="152">
                  <c:v>130.10009532888466</c:v>
                </c:pt>
                <c:pt idx="153">
                  <c:v>131.5538608198284</c:v>
                </c:pt>
                <c:pt idx="154">
                  <c:v>131.02955195424212</c:v>
                </c:pt>
                <c:pt idx="155">
                  <c:v>132.26882745471877</c:v>
                </c:pt>
                <c:pt idx="156">
                  <c:v>131.33937082936129</c:v>
                </c:pt>
                <c:pt idx="157">
                  <c:v>129.02764537654909</c:v>
                </c:pt>
                <c:pt idx="158">
                  <c:v>133.04337464251668</c:v>
                </c:pt>
                <c:pt idx="159">
                  <c:v>130.77931363203049</c:v>
                </c:pt>
                <c:pt idx="160">
                  <c:v>130.63632030505244</c:v>
                </c:pt>
                <c:pt idx="161">
                  <c:v>130.52907530981886</c:v>
                </c:pt>
                <c:pt idx="162">
                  <c:v>127.75262154432792</c:v>
                </c:pt>
                <c:pt idx="163">
                  <c:v>125.83412774070541</c:v>
                </c:pt>
                <c:pt idx="164">
                  <c:v>126.78741658722595</c:v>
                </c:pt>
                <c:pt idx="165">
                  <c:v>128.26501429933271</c:v>
                </c:pt>
                <c:pt idx="166">
                  <c:v>125.64346997140132</c:v>
                </c:pt>
                <c:pt idx="167">
                  <c:v>125.77454718779791</c:v>
                </c:pt>
                <c:pt idx="168">
                  <c:v>129.20638703527169</c:v>
                </c:pt>
                <c:pt idx="169">
                  <c:v>127.93136320305052</c:v>
                </c:pt>
                <c:pt idx="170">
                  <c:v>131.1844613918017</c:v>
                </c:pt>
                <c:pt idx="171">
                  <c:v>129.86177311725453</c:v>
                </c:pt>
                <c:pt idx="172">
                  <c:v>128.77740705433746</c:v>
                </c:pt>
                <c:pt idx="173">
                  <c:v>128.74165872259294</c:v>
                </c:pt>
                <c:pt idx="174">
                  <c:v>130.08817921830314</c:v>
                </c:pt>
                <c:pt idx="175">
                  <c:v>132.26882745471877</c:v>
                </c:pt>
                <c:pt idx="176">
                  <c:v>134.48522402287892</c:v>
                </c:pt>
                <c:pt idx="177">
                  <c:v>133.15061963775022</c:v>
                </c:pt>
                <c:pt idx="178">
                  <c:v>136.18922783603432</c:v>
                </c:pt>
                <c:pt idx="179">
                  <c:v>135.08102955195426</c:v>
                </c:pt>
                <c:pt idx="180">
                  <c:v>136.55862726406102</c:v>
                </c:pt>
                <c:pt idx="181">
                  <c:v>138.17921830314583</c:v>
                </c:pt>
                <c:pt idx="182">
                  <c:v>136.73736892278362</c:v>
                </c:pt>
                <c:pt idx="183">
                  <c:v>137.77407054337465</c:v>
                </c:pt>
                <c:pt idx="184">
                  <c:v>138.21496663489037</c:v>
                </c:pt>
                <c:pt idx="185">
                  <c:v>139.75214489990466</c:v>
                </c:pt>
                <c:pt idx="186">
                  <c:v>140.08579599618685</c:v>
                </c:pt>
                <c:pt idx="187">
                  <c:v>137.44041944709247</c:v>
                </c:pt>
                <c:pt idx="188">
                  <c:v>139.96663489037178</c:v>
                </c:pt>
                <c:pt idx="189">
                  <c:v>141.5633937082936</c:v>
                </c:pt>
                <c:pt idx="190">
                  <c:v>143.63679694947569</c:v>
                </c:pt>
                <c:pt idx="191">
                  <c:v>144.79265967588179</c:v>
                </c:pt>
                <c:pt idx="192">
                  <c:v>144.87607244995232</c:v>
                </c:pt>
                <c:pt idx="193">
                  <c:v>146.48474737845567</c:v>
                </c:pt>
                <c:pt idx="194">
                  <c:v>144.93565300285985</c:v>
                </c:pt>
                <c:pt idx="195">
                  <c:v>142.99332697807438</c:v>
                </c:pt>
                <c:pt idx="196">
                  <c:v>141.21782650142993</c:v>
                </c:pt>
                <c:pt idx="197">
                  <c:v>140.2287893231649</c:v>
                </c:pt>
                <c:pt idx="198">
                  <c:v>142.4690181124881</c:v>
                </c:pt>
                <c:pt idx="199">
                  <c:v>140.33603431839848</c:v>
                </c:pt>
                <c:pt idx="200">
                  <c:v>140.49094375595806</c:v>
                </c:pt>
                <c:pt idx="201">
                  <c:v>142.01620591039085</c:v>
                </c:pt>
                <c:pt idx="202">
                  <c:v>145.07864632983794</c:v>
                </c:pt>
                <c:pt idx="203">
                  <c:v>141.83746425166825</c:v>
                </c:pt>
                <c:pt idx="204">
                  <c:v>141.90896091515731</c:v>
                </c:pt>
                <c:pt idx="205">
                  <c:v>142.62392755004768</c:v>
                </c:pt>
                <c:pt idx="206">
                  <c:v>143.37464251668254</c:v>
                </c:pt>
                <c:pt idx="207">
                  <c:v>143.23164918970448</c:v>
                </c:pt>
                <c:pt idx="208">
                  <c:v>141.09866539561486</c:v>
                </c:pt>
                <c:pt idx="209">
                  <c:v>141.65872259294565</c:v>
                </c:pt>
                <c:pt idx="210">
                  <c:v>144.14918970448045</c:v>
                </c:pt>
                <c:pt idx="211">
                  <c:v>142.99332697807438</c:v>
                </c:pt>
                <c:pt idx="212">
                  <c:v>143.72020972354622</c:v>
                </c:pt>
                <c:pt idx="213">
                  <c:v>145.73403241182078</c:v>
                </c:pt>
                <c:pt idx="214">
                  <c:v>144.47092469018114</c:v>
                </c:pt>
                <c:pt idx="215">
                  <c:v>139.95471877979028</c:v>
                </c:pt>
                <c:pt idx="216">
                  <c:v>138.69161105815061</c:v>
                </c:pt>
                <c:pt idx="217">
                  <c:v>141.58722592945659</c:v>
                </c:pt>
                <c:pt idx="218">
                  <c:v>143.82745471877979</c:v>
                </c:pt>
                <c:pt idx="219">
                  <c:v>145.0190657769304</c:v>
                </c:pt>
                <c:pt idx="220">
                  <c:v>145.97235462345091</c:v>
                </c:pt>
                <c:pt idx="221">
                  <c:v>145.53145853193516</c:v>
                </c:pt>
                <c:pt idx="222">
                  <c:v>143.98236415633937</c:v>
                </c:pt>
                <c:pt idx="223">
                  <c:v>145.45996186844613</c:v>
                </c:pt>
                <c:pt idx="224">
                  <c:v>146.56816015252622</c:v>
                </c:pt>
                <c:pt idx="225">
                  <c:v>146.34175405147761</c:v>
                </c:pt>
                <c:pt idx="226">
                  <c:v>146.9018112488084</c:v>
                </c:pt>
                <c:pt idx="227">
                  <c:v>146.10343183984747</c:v>
                </c:pt>
                <c:pt idx="228">
                  <c:v>145.47187797902762</c:v>
                </c:pt>
                <c:pt idx="229">
                  <c:v>145.82936129647283</c:v>
                </c:pt>
                <c:pt idx="230">
                  <c:v>148.6773117254528</c:v>
                </c:pt>
                <c:pt idx="231">
                  <c:v>149.86892278360341</c:v>
                </c:pt>
                <c:pt idx="232">
                  <c:v>152.70495710200191</c:v>
                </c:pt>
                <c:pt idx="233">
                  <c:v>149.79742612011438</c:v>
                </c:pt>
                <c:pt idx="234">
                  <c:v>152.97902764537653</c:v>
                </c:pt>
                <c:pt idx="235">
                  <c:v>153.62249761677788</c:v>
                </c:pt>
                <c:pt idx="236">
                  <c:v>153.24118207816969</c:v>
                </c:pt>
                <c:pt idx="237">
                  <c:v>152.9075309818875</c:v>
                </c:pt>
                <c:pt idx="238">
                  <c:v>151.60867492850335</c:v>
                </c:pt>
                <c:pt idx="239">
                  <c:v>152.89561487130601</c:v>
                </c:pt>
                <c:pt idx="240">
                  <c:v>153.32459485224021</c:v>
                </c:pt>
                <c:pt idx="241">
                  <c:v>152.28789323164918</c:v>
                </c:pt>
                <c:pt idx="242">
                  <c:v>152.82411820781695</c:v>
                </c:pt>
                <c:pt idx="243">
                  <c:v>152.10915157292661</c:v>
                </c:pt>
                <c:pt idx="244">
                  <c:v>154.20638703527169</c:v>
                </c:pt>
                <c:pt idx="245">
                  <c:v>155.01668255481411</c:v>
                </c:pt>
                <c:pt idx="246">
                  <c:v>150.13107721639656</c:v>
                </c:pt>
                <c:pt idx="247">
                  <c:v>152.19256434699713</c:v>
                </c:pt>
                <c:pt idx="248">
                  <c:v>152.59771210676837</c:v>
                </c:pt>
                <c:pt idx="249">
                  <c:v>151.04861773117256</c:v>
                </c:pt>
                <c:pt idx="250">
                  <c:v>150.52430886558625</c:v>
                </c:pt>
                <c:pt idx="251">
                  <c:v>151.38226882745471</c:v>
                </c:pt>
                <c:pt idx="252">
                  <c:v>150.82221163012392</c:v>
                </c:pt>
                <c:pt idx="253">
                  <c:v>150.28598665395617</c:v>
                </c:pt>
                <c:pt idx="254">
                  <c:v>152.44280266920879</c:v>
                </c:pt>
                <c:pt idx="255">
                  <c:v>152.39513822688275</c:v>
                </c:pt>
                <c:pt idx="256">
                  <c:v>152.4785510009533</c:v>
                </c:pt>
                <c:pt idx="257">
                  <c:v>152.38322211630123</c:v>
                </c:pt>
                <c:pt idx="258">
                  <c:v>152.91944709246903</c:v>
                </c:pt>
                <c:pt idx="259">
                  <c:v>153.19351763584365</c:v>
                </c:pt>
                <c:pt idx="260">
                  <c:v>151.08436606291707</c:v>
                </c:pt>
                <c:pt idx="261">
                  <c:v>147.48570066730218</c:v>
                </c:pt>
                <c:pt idx="262">
                  <c:v>144.76882745471877</c:v>
                </c:pt>
                <c:pt idx="263">
                  <c:v>143.36272640610105</c:v>
                </c:pt>
                <c:pt idx="264">
                  <c:v>142.24261201143946</c:v>
                </c:pt>
                <c:pt idx="265">
                  <c:v>140.5981887511916</c:v>
                </c:pt>
                <c:pt idx="266">
                  <c:v>142.23069590085794</c:v>
                </c:pt>
                <c:pt idx="267">
                  <c:v>141.53956148713061</c:v>
                </c:pt>
                <c:pt idx="268">
                  <c:v>142.23069590085794</c:v>
                </c:pt>
                <c:pt idx="269">
                  <c:v>144.66158245948523</c:v>
                </c:pt>
                <c:pt idx="270">
                  <c:v>143.69637750238323</c:v>
                </c:pt>
                <c:pt idx="271">
                  <c:v>144.04194470924691</c:v>
                </c:pt>
              </c:numCache>
            </c:numRef>
          </c:val>
          <c:smooth val="0"/>
        </c:ser>
        <c:ser>
          <c:idx val="5"/>
          <c:order val="1"/>
          <c:tx>
            <c:v>^GSPC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FXY!$A$2:$A$273</c:f>
              <c:numCache>
                <c:formatCode>m/d/yyyy</c:formatCode>
                <c:ptCount val="272"/>
                <c:pt idx="0">
                  <c:v>39125</c:v>
                </c:pt>
                <c:pt idx="1">
                  <c:v>39133</c:v>
                </c:pt>
                <c:pt idx="2">
                  <c:v>39139</c:v>
                </c:pt>
                <c:pt idx="3">
                  <c:v>39146</c:v>
                </c:pt>
                <c:pt idx="4">
                  <c:v>39153</c:v>
                </c:pt>
                <c:pt idx="5">
                  <c:v>39160</c:v>
                </c:pt>
                <c:pt idx="6">
                  <c:v>39167</c:v>
                </c:pt>
                <c:pt idx="7">
                  <c:v>39174</c:v>
                </c:pt>
                <c:pt idx="8">
                  <c:v>39181</c:v>
                </c:pt>
                <c:pt idx="9">
                  <c:v>39188</c:v>
                </c:pt>
                <c:pt idx="10">
                  <c:v>39195</c:v>
                </c:pt>
                <c:pt idx="11">
                  <c:v>39202</c:v>
                </c:pt>
                <c:pt idx="12">
                  <c:v>39209</c:v>
                </c:pt>
                <c:pt idx="13">
                  <c:v>39216</c:v>
                </c:pt>
                <c:pt idx="14">
                  <c:v>39223</c:v>
                </c:pt>
                <c:pt idx="15">
                  <c:v>39231</c:v>
                </c:pt>
                <c:pt idx="16">
                  <c:v>39237</c:v>
                </c:pt>
                <c:pt idx="17">
                  <c:v>39244</c:v>
                </c:pt>
                <c:pt idx="18">
                  <c:v>39251</c:v>
                </c:pt>
                <c:pt idx="19">
                  <c:v>39258</c:v>
                </c:pt>
                <c:pt idx="20">
                  <c:v>39265</c:v>
                </c:pt>
                <c:pt idx="21">
                  <c:v>39272</c:v>
                </c:pt>
                <c:pt idx="22">
                  <c:v>39279</c:v>
                </c:pt>
                <c:pt idx="23">
                  <c:v>39286</c:v>
                </c:pt>
                <c:pt idx="24">
                  <c:v>39293</c:v>
                </c:pt>
                <c:pt idx="25">
                  <c:v>39300</c:v>
                </c:pt>
                <c:pt idx="26">
                  <c:v>39307</c:v>
                </c:pt>
                <c:pt idx="27">
                  <c:v>39314</c:v>
                </c:pt>
                <c:pt idx="28">
                  <c:v>39321</c:v>
                </c:pt>
                <c:pt idx="29">
                  <c:v>39329</c:v>
                </c:pt>
                <c:pt idx="30">
                  <c:v>39335</c:v>
                </c:pt>
                <c:pt idx="31">
                  <c:v>39342</c:v>
                </c:pt>
                <c:pt idx="32">
                  <c:v>39349</c:v>
                </c:pt>
                <c:pt idx="33">
                  <c:v>39356</c:v>
                </c:pt>
                <c:pt idx="34">
                  <c:v>39363</c:v>
                </c:pt>
                <c:pt idx="35">
                  <c:v>39370</c:v>
                </c:pt>
                <c:pt idx="36">
                  <c:v>39377</c:v>
                </c:pt>
                <c:pt idx="37">
                  <c:v>39384</c:v>
                </c:pt>
                <c:pt idx="38">
                  <c:v>39391</c:v>
                </c:pt>
                <c:pt idx="39">
                  <c:v>39398</c:v>
                </c:pt>
                <c:pt idx="40">
                  <c:v>39405</c:v>
                </c:pt>
                <c:pt idx="41">
                  <c:v>39412</c:v>
                </c:pt>
                <c:pt idx="42">
                  <c:v>39419</c:v>
                </c:pt>
                <c:pt idx="43">
                  <c:v>39426</c:v>
                </c:pt>
                <c:pt idx="44">
                  <c:v>39433</c:v>
                </c:pt>
                <c:pt idx="45">
                  <c:v>39440</c:v>
                </c:pt>
                <c:pt idx="46">
                  <c:v>39447</c:v>
                </c:pt>
                <c:pt idx="47">
                  <c:v>39454</c:v>
                </c:pt>
                <c:pt idx="48">
                  <c:v>39461</c:v>
                </c:pt>
                <c:pt idx="49">
                  <c:v>39469</c:v>
                </c:pt>
                <c:pt idx="50">
                  <c:v>39475</c:v>
                </c:pt>
                <c:pt idx="51">
                  <c:v>39482</c:v>
                </c:pt>
                <c:pt idx="52">
                  <c:v>39489</c:v>
                </c:pt>
                <c:pt idx="53">
                  <c:v>39497</c:v>
                </c:pt>
                <c:pt idx="54">
                  <c:v>39503</c:v>
                </c:pt>
                <c:pt idx="55">
                  <c:v>39510</c:v>
                </c:pt>
                <c:pt idx="56">
                  <c:v>39517</c:v>
                </c:pt>
                <c:pt idx="57">
                  <c:v>39524</c:v>
                </c:pt>
                <c:pt idx="58">
                  <c:v>39531</c:v>
                </c:pt>
                <c:pt idx="59">
                  <c:v>39538</c:v>
                </c:pt>
                <c:pt idx="60">
                  <c:v>39545</c:v>
                </c:pt>
                <c:pt idx="61">
                  <c:v>39552</c:v>
                </c:pt>
                <c:pt idx="62">
                  <c:v>39559</c:v>
                </c:pt>
                <c:pt idx="63">
                  <c:v>39566</c:v>
                </c:pt>
                <c:pt idx="64">
                  <c:v>39573</c:v>
                </c:pt>
                <c:pt idx="65">
                  <c:v>39580</c:v>
                </c:pt>
                <c:pt idx="66">
                  <c:v>39587</c:v>
                </c:pt>
                <c:pt idx="67">
                  <c:v>39595</c:v>
                </c:pt>
                <c:pt idx="68">
                  <c:v>39601</c:v>
                </c:pt>
                <c:pt idx="69">
                  <c:v>39608</c:v>
                </c:pt>
                <c:pt idx="70">
                  <c:v>39615</c:v>
                </c:pt>
                <c:pt idx="71">
                  <c:v>39622</c:v>
                </c:pt>
                <c:pt idx="72">
                  <c:v>39629</c:v>
                </c:pt>
                <c:pt idx="73">
                  <c:v>39636</c:v>
                </c:pt>
                <c:pt idx="74">
                  <c:v>39643</c:v>
                </c:pt>
                <c:pt idx="75">
                  <c:v>39650</c:v>
                </c:pt>
                <c:pt idx="76">
                  <c:v>39657</c:v>
                </c:pt>
                <c:pt idx="77">
                  <c:v>39664</c:v>
                </c:pt>
                <c:pt idx="78">
                  <c:v>39671</c:v>
                </c:pt>
                <c:pt idx="79">
                  <c:v>39678</c:v>
                </c:pt>
                <c:pt idx="80">
                  <c:v>39685</c:v>
                </c:pt>
                <c:pt idx="81">
                  <c:v>39693</c:v>
                </c:pt>
                <c:pt idx="82">
                  <c:v>39699</c:v>
                </c:pt>
                <c:pt idx="83">
                  <c:v>39706</c:v>
                </c:pt>
                <c:pt idx="84">
                  <c:v>39713</c:v>
                </c:pt>
                <c:pt idx="85">
                  <c:v>39720</c:v>
                </c:pt>
                <c:pt idx="86">
                  <c:v>39727</c:v>
                </c:pt>
                <c:pt idx="87">
                  <c:v>39734</c:v>
                </c:pt>
                <c:pt idx="88">
                  <c:v>39741</c:v>
                </c:pt>
                <c:pt idx="89">
                  <c:v>39748</c:v>
                </c:pt>
                <c:pt idx="90">
                  <c:v>39755</c:v>
                </c:pt>
                <c:pt idx="91">
                  <c:v>39762</c:v>
                </c:pt>
                <c:pt idx="92">
                  <c:v>39769</c:v>
                </c:pt>
                <c:pt idx="93">
                  <c:v>39776</c:v>
                </c:pt>
                <c:pt idx="94">
                  <c:v>39783</c:v>
                </c:pt>
                <c:pt idx="95">
                  <c:v>39790</c:v>
                </c:pt>
                <c:pt idx="96">
                  <c:v>39797</c:v>
                </c:pt>
                <c:pt idx="97">
                  <c:v>39804</c:v>
                </c:pt>
                <c:pt idx="98">
                  <c:v>39811</c:v>
                </c:pt>
                <c:pt idx="99">
                  <c:v>39818</c:v>
                </c:pt>
                <c:pt idx="100">
                  <c:v>39825</c:v>
                </c:pt>
                <c:pt idx="101">
                  <c:v>39833</c:v>
                </c:pt>
                <c:pt idx="102">
                  <c:v>39839</c:v>
                </c:pt>
                <c:pt idx="103">
                  <c:v>39846</c:v>
                </c:pt>
                <c:pt idx="104">
                  <c:v>39853</c:v>
                </c:pt>
                <c:pt idx="105">
                  <c:v>39861</c:v>
                </c:pt>
                <c:pt idx="106">
                  <c:v>39867</c:v>
                </c:pt>
                <c:pt idx="107">
                  <c:v>39874</c:v>
                </c:pt>
                <c:pt idx="108">
                  <c:v>39881</c:v>
                </c:pt>
                <c:pt idx="109">
                  <c:v>39888</c:v>
                </c:pt>
                <c:pt idx="110">
                  <c:v>39895</c:v>
                </c:pt>
                <c:pt idx="111">
                  <c:v>39902</c:v>
                </c:pt>
                <c:pt idx="112">
                  <c:v>39909</c:v>
                </c:pt>
                <c:pt idx="113">
                  <c:v>39916</c:v>
                </c:pt>
                <c:pt idx="114">
                  <c:v>39923</c:v>
                </c:pt>
                <c:pt idx="115">
                  <c:v>39930</c:v>
                </c:pt>
                <c:pt idx="116">
                  <c:v>39937</c:v>
                </c:pt>
                <c:pt idx="117">
                  <c:v>39944</c:v>
                </c:pt>
                <c:pt idx="118">
                  <c:v>39951</c:v>
                </c:pt>
                <c:pt idx="119">
                  <c:v>39959</c:v>
                </c:pt>
                <c:pt idx="120">
                  <c:v>39965</c:v>
                </c:pt>
                <c:pt idx="121">
                  <c:v>39972</c:v>
                </c:pt>
                <c:pt idx="122">
                  <c:v>39979</c:v>
                </c:pt>
                <c:pt idx="123">
                  <c:v>39986</c:v>
                </c:pt>
                <c:pt idx="124">
                  <c:v>39993</c:v>
                </c:pt>
                <c:pt idx="125">
                  <c:v>40000</c:v>
                </c:pt>
                <c:pt idx="126">
                  <c:v>40007</c:v>
                </c:pt>
                <c:pt idx="127">
                  <c:v>40014</c:v>
                </c:pt>
                <c:pt idx="128">
                  <c:v>40021</c:v>
                </c:pt>
                <c:pt idx="129">
                  <c:v>40028</c:v>
                </c:pt>
                <c:pt idx="130">
                  <c:v>40035</c:v>
                </c:pt>
                <c:pt idx="131">
                  <c:v>40042</c:v>
                </c:pt>
                <c:pt idx="132">
                  <c:v>40049</c:v>
                </c:pt>
                <c:pt idx="133">
                  <c:v>40056</c:v>
                </c:pt>
                <c:pt idx="134">
                  <c:v>40064</c:v>
                </c:pt>
                <c:pt idx="135">
                  <c:v>40070</c:v>
                </c:pt>
                <c:pt idx="136">
                  <c:v>40077</c:v>
                </c:pt>
                <c:pt idx="137">
                  <c:v>40084</c:v>
                </c:pt>
                <c:pt idx="138">
                  <c:v>40091</c:v>
                </c:pt>
                <c:pt idx="139">
                  <c:v>40098</c:v>
                </c:pt>
                <c:pt idx="140">
                  <c:v>40105</c:v>
                </c:pt>
                <c:pt idx="141">
                  <c:v>40112</c:v>
                </c:pt>
                <c:pt idx="142">
                  <c:v>40119</c:v>
                </c:pt>
                <c:pt idx="143">
                  <c:v>40126</c:v>
                </c:pt>
                <c:pt idx="144">
                  <c:v>40133</c:v>
                </c:pt>
                <c:pt idx="145">
                  <c:v>40140</c:v>
                </c:pt>
                <c:pt idx="146">
                  <c:v>40147</c:v>
                </c:pt>
                <c:pt idx="147">
                  <c:v>40154</c:v>
                </c:pt>
                <c:pt idx="148">
                  <c:v>40161</c:v>
                </c:pt>
                <c:pt idx="149">
                  <c:v>40168</c:v>
                </c:pt>
                <c:pt idx="150">
                  <c:v>40175</c:v>
                </c:pt>
                <c:pt idx="151">
                  <c:v>40182</c:v>
                </c:pt>
                <c:pt idx="152">
                  <c:v>40189</c:v>
                </c:pt>
                <c:pt idx="153">
                  <c:v>40197</c:v>
                </c:pt>
                <c:pt idx="154">
                  <c:v>40203</c:v>
                </c:pt>
                <c:pt idx="155">
                  <c:v>40210</c:v>
                </c:pt>
                <c:pt idx="156">
                  <c:v>40217</c:v>
                </c:pt>
                <c:pt idx="157">
                  <c:v>40225</c:v>
                </c:pt>
                <c:pt idx="158">
                  <c:v>40231</c:v>
                </c:pt>
                <c:pt idx="159">
                  <c:v>40238</c:v>
                </c:pt>
                <c:pt idx="160">
                  <c:v>40245</c:v>
                </c:pt>
                <c:pt idx="161">
                  <c:v>40252</c:v>
                </c:pt>
                <c:pt idx="162">
                  <c:v>40259</c:v>
                </c:pt>
                <c:pt idx="163">
                  <c:v>40266</c:v>
                </c:pt>
                <c:pt idx="164">
                  <c:v>40273</c:v>
                </c:pt>
                <c:pt idx="165">
                  <c:v>40280</c:v>
                </c:pt>
                <c:pt idx="166">
                  <c:v>40287</c:v>
                </c:pt>
                <c:pt idx="167">
                  <c:v>40294</c:v>
                </c:pt>
                <c:pt idx="168">
                  <c:v>40301</c:v>
                </c:pt>
                <c:pt idx="169">
                  <c:v>40308</c:v>
                </c:pt>
                <c:pt idx="170">
                  <c:v>40315</c:v>
                </c:pt>
                <c:pt idx="171">
                  <c:v>40322</c:v>
                </c:pt>
                <c:pt idx="172">
                  <c:v>40330</c:v>
                </c:pt>
                <c:pt idx="173">
                  <c:v>40336</c:v>
                </c:pt>
                <c:pt idx="174">
                  <c:v>40343</c:v>
                </c:pt>
                <c:pt idx="175">
                  <c:v>40350</c:v>
                </c:pt>
                <c:pt idx="176">
                  <c:v>40357</c:v>
                </c:pt>
                <c:pt idx="177">
                  <c:v>40365</c:v>
                </c:pt>
                <c:pt idx="178">
                  <c:v>40371</c:v>
                </c:pt>
                <c:pt idx="179">
                  <c:v>40378</c:v>
                </c:pt>
                <c:pt idx="180">
                  <c:v>40385</c:v>
                </c:pt>
                <c:pt idx="181">
                  <c:v>40392</c:v>
                </c:pt>
                <c:pt idx="182">
                  <c:v>40399</c:v>
                </c:pt>
                <c:pt idx="183">
                  <c:v>40406</c:v>
                </c:pt>
                <c:pt idx="184">
                  <c:v>40413</c:v>
                </c:pt>
                <c:pt idx="185">
                  <c:v>40420</c:v>
                </c:pt>
                <c:pt idx="186">
                  <c:v>40428</c:v>
                </c:pt>
                <c:pt idx="187">
                  <c:v>40434</c:v>
                </c:pt>
                <c:pt idx="188">
                  <c:v>40441</c:v>
                </c:pt>
                <c:pt idx="189">
                  <c:v>40448</c:v>
                </c:pt>
                <c:pt idx="190">
                  <c:v>40455</c:v>
                </c:pt>
                <c:pt idx="191">
                  <c:v>40462</c:v>
                </c:pt>
                <c:pt idx="192">
                  <c:v>40469</c:v>
                </c:pt>
                <c:pt idx="193">
                  <c:v>40476</c:v>
                </c:pt>
                <c:pt idx="194">
                  <c:v>40483</c:v>
                </c:pt>
                <c:pt idx="195">
                  <c:v>40490</c:v>
                </c:pt>
                <c:pt idx="196">
                  <c:v>40497</c:v>
                </c:pt>
                <c:pt idx="197">
                  <c:v>40504</c:v>
                </c:pt>
                <c:pt idx="198">
                  <c:v>40511</c:v>
                </c:pt>
                <c:pt idx="199">
                  <c:v>40518</c:v>
                </c:pt>
                <c:pt idx="200">
                  <c:v>40525</c:v>
                </c:pt>
                <c:pt idx="201">
                  <c:v>40532</c:v>
                </c:pt>
                <c:pt idx="202">
                  <c:v>40539</c:v>
                </c:pt>
                <c:pt idx="203">
                  <c:v>40546</c:v>
                </c:pt>
                <c:pt idx="204">
                  <c:v>40553</c:v>
                </c:pt>
                <c:pt idx="205">
                  <c:v>40561</c:v>
                </c:pt>
                <c:pt idx="206">
                  <c:v>40567</c:v>
                </c:pt>
                <c:pt idx="207">
                  <c:v>40574</c:v>
                </c:pt>
                <c:pt idx="208">
                  <c:v>40581</c:v>
                </c:pt>
                <c:pt idx="209">
                  <c:v>40588</c:v>
                </c:pt>
                <c:pt idx="210">
                  <c:v>40596</c:v>
                </c:pt>
                <c:pt idx="211">
                  <c:v>40602</c:v>
                </c:pt>
                <c:pt idx="212">
                  <c:v>40609</c:v>
                </c:pt>
                <c:pt idx="213">
                  <c:v>40616</c:v>
                </c:pt>
                <c:pt idx="214">
                  <c:v>40623</c:v>
                </c:pt>
                <c:pt idx="215">
                  <c:v>40630</c:v>
                </c:pt>
                <c:pt idx="216">
                  <c:v>40637</c:v>
                </c:pt>
                <c:pt idx="217">
                  <c:v>40644</c:v>
                </c:pt>
                <c:pt idx="218">
                  <c:v>40651</c:v>
                </c:pt>
                <c:pt idx="219">
                  <c:v>40658</c:v>
                </c:pt>
                <c:pt idx="220">
                  <c:v>40665</c:v>
                </c:pt>
                <c:pt idx="221">
                  <c:v>40672</c:v>
                </c:pt>
                <c:pt idx="222">
                  <c:v>40679</c:v>
                </c:pt>
                <c:pt idx="223">
                  <c:v>40686</c:v>
                </c:pt>
                <c:pt idx="224">
                  <c:v>40694</c:v>
                </c:pt>
                <c:pt idx="225">
                  <c:v>40700</c:v>
                </c:pt>
                <c:pt idx="226">
                  <c:v>40707</c:v>
                </c:pt>
                <c:pt idx="227">
                  <c:v>40714</c:v>
                </c:pt>
                <c:pt idx="228">
                  <c:v>40721</c:v>
                </c:pt>
                <c:pt idx="229">
                  <c:v>40729</c:v>
                </c:pt>
                <c:pt idx="230">
                  <c:v>40735</c:v>
                </c:pt>
                <c:pt idx="231">
                  <c:v>40742</c:v>
                </c:pt>
                <c:pt idx="232">
                  <c:v>40749</c:v>
                </c:pt>
                <c:pt idx="233">
                  <c:v>40756</c:v>
                </c:pt>
                <c:pt idx="234">
                  <c:v>40763</c:v>
                </c:pt>
                <c:pt idx="235">
                  <c:v>40770</c:v>
                </c:pt>
                <c:pt idx="236">
                  <c:v>40777</c:v>
                </c:pt>
                <c:pt idx="237">
                  <c:v>40784</c:v>
                </c:pt>
                <c:pt idx="238">
                  <c:v>40792</c:v>
                </c:pt>
                <c:pt idx="239">
                  <c:v>40798</c:v>
                </c:pt>
                <c:pt idx="240">
                  <c:v>40805</c:v>
                </c:pt>
                <c:pt idx="241">
                  <c:v>40812</c:v>
                </c:pt>
                <c:pt idx="242">
                  <c:v>40819</c:v>
                </c:pt>
                <c:pt idx="243">
                  <c:v>40826</c:v>
                </c:pt>
                <c:pt idx="244">
                  <c:v>40833</c:v>
                </c:pt>
                <c:pt idx="245">
                  <c:v>40840</c:v>
                </c:pt>
                <c:pt idx="246">
                  <c:v>40847</c:v>
                </c:pt>
                <c:pt idx="247">
                  <c:v>40854</c:v>
                </c:pt>
                <c:pt idx="248">
                  <c:v>40861</c:v>
                </c:pt>
                <c:pt idx="249">
                  <c:v>40868</c:v>
                </c:pt>
                <c:pt idx="250">
                  <c:v>40875</c:v>
                </c:pt>
                <c:pt idx="251">
                  <c:v>40882</c:v>
                </c:pt>
                <c:pt idx="252">
                  <c:v>40889</c:v>
                </c:pt>
                <c:pt idx="253">
                  <c:v>40896</c:v>
                </c:pt>
                <c:pt idx="254">
                  <c:v>40904</c:v>
                </c:pt>
                <c:pt idx="255">
                  <c:v>40911</c:v>
                </c:pt>
                <c:pt idx="256">
                  <c:v>40917</c:v>
                </c:pt>
                <c:pt idx="257">
                  <c:v>40925</c:v>
                </c:pt>
                <c:pt idx="258">
                  <c:v>40931</c:v>
                </c:pt>
                <c:pt idx="259">
                  <c:v>40938</c:v>
                </c:pt>
                <c:pt idx="260">
                  <c:v>40945</c:v>
                </c:pt>
                <c:pt idx="261">
                  <c:v>40952</c:v>
                </c:pt>
                <c:pt idx="262">
                  <c:v>40960</c:v>
                </c:pt>
                <c:pt idx="263">
                  <c:v>40966</c:v>
                </c:pt>
                <c:pt idx="264">
                  <c:v>40973</c:v>
                </c:pt>
                <c:pt idx="265">
                  <c:v>40980</c:v>
                </c:pt>
                <c:pt idx="266">
                  <c:v>40987</c:v>
                </c:pt>
                <c:pt idx="267">
                  <c:v>40994</c:v>
                </c:pt>
                <c:pt idx="268">
                  <c:v>41001</c:v>
                </c:pt>
                <c:pt idx="269">
                  <c:v>41008</c:v>
                </c:pt>
                <c:pt idx="270">
                  <c:v>41015</c:v>
                </c:pt>
                <c:pt idx="271">
                  <c:v>41022</c:v>
                </c:pt>
              </c:numCache>
            </c:numRef>
          </c:cat>
          <c:val>
            <c:numRef>
              <c:f>FXY!$G$2:$G$273</c:f>
              <c:numCache>
                <c:formatCode>0.00</c:formatCode>
                <c:ptCount val="272"/>
                <c:pt idx="0">
                  <c:v>100</c:v>
                </c:pt>
                <c:pt idx="1">
                  <c:v>99.701141844264001</c:v>
                </c:pt>
                <c:pt idx="2">
                  <c:v>95.302774228121535</c:v>
                </c:pt>
                <c:pt idx="3">
                  <c:v>96.379350619014247</c:v>
                </c:pt>
                <c:pt idx="4">
                  <c:v>95.287659562773968</c:v>
                </c:pt>
                <c:pt idx="5">
                  <c:v>98.665100237712451</c:v>
                </c:pt>
                <c:pt idx="6">
                  <c:v>97.617379117028719</c:v>
                </c:pt>
                <c:pt idx="7">
                  <c:v>99.19067837366201</c:v>
                </c:pt>
                <c:pt idx="8">
                  <c:v>99.815188864613816</c:v>
                </c:pt>
                <c:pt idx="9">
                  <c:v>101.97933413028841</c:v>
                </c:pt>
                <c:pt idx="10">
                  <c:v>102.64712752655372</c:v>
                </c:pt>
                <c:pt idx="11">
                  <c:v>103.44064745730105</c:v>
                </c:pt>
                <c:pt idx="12">
                  <c:v>103.45644915289172</c:v>
                </c:pt>
                <c:pt idx="13">
                  <c:v>104.61753026368221</c:v>
                </c:pt>
                <c:pt idx="14">
                  <c:v>104.13523503304616</c:v>
                </c:pt>
                <c:pt idx="15">
                  <c:v>105.5512043640161</c:v>
                </c:pt>
                <c:pt idx="16">
                  <c:v>103.58148865713071</c:v>
                </c:pt>
                <c:pt idx="17">
                  <c:v>105.31555299064266</c:v>
                </c:pt>
                <c:pt idx="18">
                  <c:v>103.23041620292126</c:v>
                </c:pt>
                <c:pt idx="19">
                  <c:v>103.28469159212388</c:v>
                </c:pt>
                <c:pt idx="20">
                  <c:v>105.14585652060404</c:v>
                </c:pt>
                <c:pt idx="21">
                  <c:v>106.66144523681933</c:v>
                </c:pt>
                <c:pt idx="22">
                  <c:v>105.39730958956812</c:v>
                </c:pt>
                <c:pt idx="23">
                  <c:v>100.23427731288731</c:v>
                </c:pt>
                <c:pt idx="24">
                  <c:v>98.455556013575716</c:v>
                </c:pt>
                <c:pt idx="25">
                  <c:v>99.86946425381646</c:v>
                </c:pt>
                <c:pt idx="26">
                  <c:v>99.340450966651559</c:v>
                </c:pt>
                <c:pt idx="27">
                  <c:v>101.6371930692389</c:v>
                </c:pt>
                <c:pt idx="28">
                  <c:v>101.26757079846655</c:v>
                </c:pt>
                <c:pt idx="29">
                  <c:v>99.863280981628805</c:v>
                </c:pt>
                <c:pt idx="30">
                  <c:v>101.97246382785769</c:v>
                </c:pt>
                <c:pt idx="31">
                  <c:v>104.82363933660359</c:v>
                </c:pt>
                <c:pt idx="32">
                  <c:v>104.89234236091075</c:v>
                </c:pt>
                <c:pt idx="33">
                  <c:v>107.01114363054261</c:v>
                </c:pt>
                <c:pt idx="34">
                  <c:v>107.30038336287564</c:v>
                </c:pt>
                <c:pt idx="35">
                  <c:v>103.09781936600851</c:v>
                </c:pt>
                <c:pt idx="36">
                  <c:v>105.47837915825056</c:v>
                </c:pt>
                <c:pt idx="37">
                  <c:v>103.71752064525882</c:v>
                </c:pt>
                <c:pt idx="38">
                  <c:v>99.873586435274888</c:v>
                </c:pt>
                <c:pt idx="39">
                  <c:v>100.21984967778282</c:v>
                </c:pt>
                <c:pt idx="40">
                  <c:v>98.980447119282204</c:v>
                </c:pt>
                <c:pt idx="41">
                  <c:v>101.75879742226255</c:v>
                </c:pt>
                <c:pt idx="42">
                  <c:v>103.37469255396623</c:v>
                </c:pt>
                <c:pt idx="43">
                  <c:v>100.85260453165148</c:v>
                </c:pt>
                <c:pt idx="44">
                  <c:v>101.98689146296221</c:v>
                </c:pt>
                <c:pt idx="45">
                  <c:v>101.57673440784865</c:v>
                </c:pt>
                <c:pt idx="46">
                  <c:v>96.983250202673929</c:v>
                </c:pt>
                <c:pt idx="47">
                  <c:v>96.254311114775277</c:v>
                </c:pt>
                <c:pt idx="48">
                  <c:v>91.044560781565607</c:v>
                </c:pt>
                <c:pt idx="49">
                  <c:v>91.416931173310246</c:v>
                </c:pt>
                <c:pt idx="50">
                  <c:v>95.869574178655341</c:v>
                </c:pt>
                <c:pt idx="51">
                  <c:v>91.463649229839092</c:v>
                </c:pt>
                <c:pt idx="52">
                  <c:v>92.748395784382438</c:v>
                </c:pt>
                <c:pt idx="53">
                  <c:v>92.962749220220672</c:v>
                </c:pt>
                <c:pt idx="54">
                  <c:v>91.418305233796403</c:v>
                </c:pt>
                <c:pt idx="55">
                  <c:v>88.858430548112722</c:v>
                </c:pt>
                <c:pt idx="56">
                  <c:v>88.499113730986451</c:v>
                </c:pt>
                <c:pt idx="57">
                  <c:v>91.341357846572407</c:v>
                </c:pt>
                <c:pt idx="58">
                  <c:v>90.35959162922353</c:v>
                </c:pt>
                <c:pt idx="59">
                  <c:v>94.150624510490971</c:v>
                </c:pt>
                <c:pt idx="60">
                  <c:v>91.569451887272081</c:v>
                </c:pt>
                <c:pt idx="61">
                  <c:v>95.519875784932054</c:v>
                </c:pt>
                <c:pt idx="62">
                  <c:v>96.035835497478601</c:v>
                </c:pt>
                <c:pt idx="63">
                  <c:v>97.13920606785112</c:v>
                </c:pt>
                <c:pt idx="64">
                  <c:v>95.379034585102445</c:v>
                </c:pt>
                <c:pt idx="65">
                  <c:v>97.925855696167744</c:v>
                </c:pt>
                <c:pt idx="66">
                  <c:v>94.530552234909393</c:v>
                </c:pt>
                <c:pt idx="67">
                  <c:v>96.210341179218716</c:v>
                </c:pt>
                <c:pt idx="68">
                  <c:v>93.482831114225647</c:v>
                </c:pt>
                <c:pt idx="69">
                  <c:v>93.438174148426015</c:v>
                </c:pt>
                <c:pt idx="70">
                  <c:v>90.545776825095842</c:v>
                </c:pt>
                <c:pt idx="71">
                  <c:v>87.828572213748856</c:v>
                </c:pt>
                <c:pt idx="72">
                  <c:v>86.765049397474485</c:v>
                </c:pt>
                <c:pt idx="73">
                  <c:v>85.156711598444573</c:v>
                </c:pt>
                <c:pt idx="74">
                  <c:v>86.612528683512664</c:v>
                </c:pt>
                <c:pt idx="75">
                  <c:v>86.411915852535827</c:v>
                </c:pt>
                <c:pt idx="76">
                  <c:v>86.587108564519013</c:v>
                </c:pt>
                <c:pt idx="77">
                  <c:v>89.061104469818758</c:v>
                </c:pt>
                <c:pt idx="78">
                  <c:v>89.19026615551617</c:v>
                </c:pt>
                <c:pt idx="79">
                  <c:v>88.778048009673398</c:v>
                </c:pt>
                <c:pt idx="80">
                  <c:v>88.134300671915582</c:v>
                </c:pt>
                <c:pt idx="81">
                  <c:v>85.35045412699067</c:v>
                </c:pt>
                <c:pt idx="82">
                  <c:v>85.995575525234628</c:v>
                </c:pt>
                <c:pt idx="83">
                  <c:v>86.227791747392715</c:v>
                </c:pt>
                <c:pt idx="84">
                  <c:v>83.355318301111609</c:v>
                </c:pt>
                <c:pt idx="85">
                  <c:v>75.520425409126517</c:v>
                </c:pt>
                <c:pt idx="86">
                  <c:v>61.779133517457439</c:v>
                </c:pt>
                <c:pt idx="87">
                  <c:v>64.618629512071124</c:v>
                </c:pt>
                <c:pt idx="88">
                  <c:v>60.236750621762368</c:v>
                </c:pt>
                <c:pt idx="89">
                  <c:v>66.556054797532198</c:v>
                </c:pt>
                <c:pt idx="90">
                  <c:v>63.961828599694961</c:v>
                </c:pt>
                <c:pt idx="91">
                  <c:v>59.997664097173555</c:v>
                </c:pt>
                <c:pt idx="92">
                  <c:v>54.964480536433214</c:v>
                </c:pt>
                <c:pt idx="93">
                  <c:v>61.574398505022202</c:v>
                </c:pt>
                <c:pt idx="94">
                  <c:v>60.18865850474738</c:v>
                </c:pt>
                <c:pt idx="95">
                  <c:v>60.440111573711476</c:v>
                </c:pt>
                <c:pt idx="96">
                  <c:v>61.000041221814584</c:v>
                </c:pt>
                <c:pt idx="97">
                  <c:v>59.963999615263063</c:v>
                </c:pt>
                <c:pt idx="98">
                  <c:v>64.01747804938374</c:v>
                </c:pt>
                <c:pt idx="99">
                  <c:v>61.1697376918532</c:v>
                </c:pt>
                <c:pt idx="100">
                  <c:v>58.405815023977361</c:v>
                </c:pt>
                <c:pt idx="101">
                  <c:v>57.157481072316806</c:v>
                </c:pt>
                <c:pt idx="102">
                  <c:v>56.740453714772521</c:v>
                </c:pt>
                <c:pt idx="103">
                  <c:v>59.675446913173126</c:v>
                </c:pt>
                <c:pt idx="104">
                  <c:v>56.806408618107376</c:v>
                </c:pt>
                <c:pt idx="105">
                  <c:v>52.904763867705448</c:v>
                </c:pt>
                <c:pt idx="106">
                  <c:v>50.502906137928193</c:v>
                </c:pt>
                <c:pt idx="107">
                  <c:v>46.950272751006501</c:v>
                </c:pt>
                <c:pt idx="108">
                  <c:v>51.977273039559201</c:v>
                </c:pt>
                <c:pt idx="109">
                  <c:v>52.801022301001687</c:v>
                </c:pt>
                <c:pt idx="110">
                  <c:v>56.057545653159657</c:v>
                </c:pt>
                <c:pt idx="111">
                  <c:v>57.882297978757023</c:v>
                </c:pt>
                <c:pt idx="112">
                  <c:v>58.848262500515268</c:v>
                </c:pt>
                <c:pt idx="113">
                  <c:v>59.744149937480252</c:v>
                </c:pt>
                <c:pt idx="114">
                  <c:v>59.512620745565229</c:v>
                </c:pt>
                <c:pt idx="115">
                  <c:v>60.288277889992713</c:v>
                </c:pt>
                <c:pt idx="116">
                  <c:v>63.840911276914412</c:v>
                </c:pt>
                <c:pt idx="117">
                  <c:v>60.656526100278938</c:v>
                </c:pt>
                <c:pt idx="118">
                  <c:v>60.939582560424313</c:v>
                </c:pt>
                <c:pt idx="119">
                  <c:v>63.147697761655465</c:v>
                </c:pt>
                <c:pt idx="120">
                  <c:v>64.587026120889846</c:v>
                </c:pt>
                <c:pt idx="121">
                  <c:v>65.007488629649473</c:v>
                </c:pt>
                <c:pt idx="122">
                  <c:v>63.291287082457373</c:v>
                </c:pt>
                <c:pt idx="123">
                  <c:v>63.131209035821755</c:v>
                </c:pt>
                <c:pt idx="124">
                  <c:v>61.586765049397471</c:v>
                </c:pt>
                <c:pt idx="125">
                  <c:v>60.398889759127194</c:v>
                </c:pt>
                <c:pt idx="126">
                  <c:v>64.606949997938912</c:v>
                </c:pt>
                <c:pt idx="127">
                  <c:v>67.278123583000124</c:v>
                </c:pt>
                <c:pt idx="128">
                  <c:v>67.84286244280473</c:v>
                </c:pt>
                <c:pt idx="129">
                  <c:v>69.423032001868719</c:v>
                </c:pt>
                <c:pt idx="130">
                  <c:v>68.984019676546154</c:v>
                </c:pt>
                <c:pt idx="131">
                  <c:v>70.498234332275317</c:v>
                </c:pt>
                <c:pt idx="132">
                  <c:v>70.690602800335284</c:v>
                </c:pt>
                <c:pt idx="133">
                  <c:v>69.829753905766935</c:v>
                </c:pt>
                <c:pt idx="134">
                  <c:v>71.63870453577367</c:v>
                </c:pt>
                <c:pt idx="135">
                  <c:v>73.395440867306988</c:v>
                </c:pt>
                <c:pt idx="136">
                  <c:v>71.752064525880442</c:v>
                </c:pt>
                <c:pt idx="137">
                  <c:v>70.43502754991276</c:v>
                </c:pt>
                <c:pt idx="138">
                  <c:v>73.614603514846721</c:v>
                </c:pt>
                <c:pt idx="139">
                  <c:v>74.726905478379166</c:v>
                </c:pt>
                <c:pt idx="140">
                  <c:v>74.171785041977543</c:v>
                </c:pt>
                <c:pt idx="141">
                  <c:v>71.189386756805035</c:v>
                </c:pt>
                <c:pt idx="142">
                  <c:v>73.464143891614114</c:v>
                </c:pt>
                <c:pt idx="143">
                  <c:v>75.125383019360513</c:v>
                </c:pt>
                <c:pt idx="144">
                  <c:v>74.981106668315547</c:v>
                </c:pt>
                <c:pt idx="145">
                  <c:v>74.988664000989331</c:v>
                </c:pt>
                <c:pt idx="146">
                  <c:v>75.984170823199634</c:v>
                </c:pt>
                <c:pt idx="147">
                  <c:v>76.013713123651712</c:v>
                </c:pt>
                <c:pt idx="148">
                  <c:v>75.743023207881606</c:v>
                </c:pt>
                <c:pt idx="149">
                  <c:v>77.392582821495807</c:v>
                </c:pt>
                <c:pt idx="150">
                  <c:v>76.610742404880654</c:v>
                </c:pt>
                <c:pt idx="151">
                  <c:v>78.6635887711777</c:v>
                </c:pt>
                <c:pt idx="152">
                  <c:v>78.048696703628892</c:v>
                </c:pt>
                <c:pt idx="153">
                  <c:v>75.007213817552255</c:v>
                </c:pt>
                <c:pt idx="154">
                  <c:v>73.778116712697681</c:v>
                </c:pt>
                <c:pt idx="155">
                  <c:v>73.250477486018937</c:v>
                </c:pt>
                <c:pt idx="156">
                  <c:v>73.890789672561382</c:v>
                </c:pt>
                <c:pt idx="157">
                  <c:v>76.203333470739381</c:v>
                </c:pt>
                <c:pt idx="158">
                  <c:v>75.881803316982015</c:v>
                </c:pt>
                <c:pt idx="159">
                  <c:v>78.232133778528933</c:v>
                </c:pt>
                <c:pt idx="160">
                  <c:v>79.007790922956431</c:v>
                </c:pt>
                <c:pt idx="161">
                  <c:v>79.688637893840095</c:v>
                </c:pt>
                <c:pt idx="162">
                  <c:v>80.148261126454784</c:v>
                </c:pt>
                <c:pt idx="163">
                  <c:v>80.93903293622985</c:v>
                </c:pt>
                <c:pt idx="164">
                  <c:v>82.056831141706851</c:v>
                </c:pt>
                <c:pt idx="165">
                  <c:v>81.902936367258889</c:v>
                </c:pt>
                <c:pt idx="166">
                  <c:v>83.6308174285832</c:v>
                </c:pt>
                <c:pt idx="167">
                  <c:v>81.529191915028107</c:v>
                </c:pt>
                <c:pt idx="168">
                  <c:v>76.320815642304581</c:v>
                </c:pt>
                <c:pt idx="169">
                  <c:v>78.024650645121412</c:v>
                </c:pt>
                <c:pt idx="170">
                  <c:v>74.727592508622237</c:v>
                </c:pt>
                <c:pt idx="171">
                  <c:v>74.845761710430509</c:v>
                </c:pt>
                <c:pt idx="172">
                  <c:v>73.160476524176602</c:v>
                </c:pt>
                <c:pt idx="173">
                  <c:v>74.996221333663101</c:v>
                </c:pt>
                <c:pt idx="174">
                  <c:v>76.776316693460842</c:v>
                </c:pt>
                <c:pt idx="175">
                  <c:v>73.976668452945304</c:v>
                </c:pt>
                <c:pt idx="176">
                  <c:v>70.254338595985004</c:v>
                </c:pt>
                <c:pt idx="177">
                  <c:v>74.059112082113856</c:v>
                </c:pt>
                <c:pt idx="178">
                  <c:v>73.160476524176602</c:v>
                </c:pt>
                <c:pt idx="179">
                  <c:v>75.756076782499974</c:v>
                </c:pt>
                <c:pt idx="180">
                  <c:v>75.683251576734406</c:v>
                </c:pt>
                <c:pt idx="181">
                  <c:v>77.060060183849302</c:v>
                </c:pt>
                <c:pt idx="182">
                  <c:v>74.147738983470063</c:v>
                </c:pt>
                <c:pt idx="183">
                  <c:v>73.62834411970816</c:v>
                </c:pt>
                <c:pt idx="184">
                  <c:v>73.140552647127521</c:v>
                </c:pt>
                <c:pt idx="185">
                  <c:v>75.883177377468158</c:v>
                </c:pt>
                <c:pt idx="186">
                  <c:v>76.229440619976089</c:v>
                </c:pt>
                <c:pt idx="187">
                  <c:v>77.331437129862451</c:v>
                </c:pt>
                <c:pt idx="188">
                  <c:v>78.917102930871025</c:v>
                </c:pt>
                <c:pt idx="189">
                  <c:v>78.750154581804694</c:v>
                </c:pt>
                <c:pt idx="190">
                  <c:v>80.049328771452537</c:v>
                </c:pt>
                <c:pt idx="191">
                  <c:v>80.807810159803239</c:v>
                </c:pt>
                <c:pt idx="192">
                  <c:v>81.281173997279353</c:v>
                </c:pt>
                <c:pt idx="193">
                  <c:v>81.293540541654636</c:v>
                </c:pt>
                <c:pt idx="194">
                  <c:v>84.2196023468953</c:v>
                </c:pt>
                <c:pt idx="195">
                  <c:v>82.389353779353371</c:v>
                </c:pt>
                <c:pt idx="196">
                  <c:v>82.425079351993077</c:v>
                </c:pt>
                <c:pt idx="197">
                  <c:v>81.715377110900434</c:v>
                </c:pt>
                <c:pt idx="198">
                  <c:v>84.14128089918519</c:v>
                </c:pt>
                <c:pt idx="199">
                  <c:v>85.219231350564058</c:v>
                </c:pt>
                <c:pt idx="200">
                  <c:v>85.460378965882086</c:v>
                </c:pt>
                <c:pt idx="201">
                  <c:v>86.343899858471772</c:v>
                </c:pt>
                <c:pt idx="202">
                  <c:v>86.403671489618986</c:v>
                </c:pt>
                <c:pt idx="203">
                  <c:v>87.355895406515799</c:v>
                </c:pt>
                <c:pt idx="204">
                  <c:v>88.849499154952809</c:v>
                </c:pt>
                <c:pt idx="205">
                  <c:v>88.170026244555274</c:v>
                </c:pt>
                <c:pt idx="206">
                  <c:v>87.68841804416229</c:v>
                </c:pt>
                <c:pt idx="207">
                  <c:v>90.060733473487502</c:v>
                </c:pt>
                <c:pt idx="208">
                  <c:v>91.316624757821856</c:v>
                </c:pt>
                <c:pt idx="209">
                  <c:v>92.268848674718669</c:v>
                </c:pt>
                <c:pt idx="210">
                  <c:v>90.679747722494753</c:v>
                </c:pt>
                <c:pt idx="211">
                  <c:v>90.767000563364803</c:v>
                </c:pt>
                <c:pt idx="212">
                  <c:v>89.607980543303512</c:v>
                </c:pt>
                <c:pt idx="213">
                  <c:v>87.885595723923771</c:v>
                </c:pt>
                <c:pt idx="214">
                  <c:v>90.262033334707397</c:v>
                </c:pt>
                <c:pt idx="215">
                  <c:v>91.540596617063088</c:v>
                </c:pt>
                <c:pt idx="216">
                  <c:v>91.249295794000858</c:v>
                </c:pt>
                <c:pt idx="217">
                  <c:v>90.666007117633328</c:v>
                </c:pt>
                <c:pt idx="218">
                  <c:v>91.882050647869534</c:v>
                </c:pt>
                <c:pt idx="219">
                  <c:v>93.684130975445541</c:v>
                </c:pt>
                <c:pt idx="220">
                  <c:v>92.07579317641563</c:v>
                </c:pt>
                <c:pt idx="221">
                  <c:v>91.908844827349299</c:v>
                </c:pt>
                <c:pt idx="222">
                  <c:v>91.599681217967216</c:v>
                </c:pt>
                <c:pt idx="223">
                  <c:v>91.450595655220738</c:v>
                </c:pt>
                <c:pt idx="224">
                  <c:v>89.324924083158152</c:v>
                </c:pt>
                <c:pt idx="225">
                  <c:v>87.320169833876093</c:v>
                </c:pt>
                <c:pt idx="226">
                  <c:v>87.355895406515799</c:v>
                </c:pt>
                <c:pt idx="227">
                  <c:v>87.14635118237905</c:v>
                </c:pt>
                <c:pt idx="228">
                  <c:v>92.039380573532853</c:v>
                </c:pt>
                <c:pt idx="229">
                  <c:v>92.323124063921284</c:v>
                </c:pt>
                <c:pt idx="230">
                  <c:v>90.422798411586086</c:v>
                </c:pt>
                <c:pt idx="231">
                  <c:v>92.406941753575992</c:v>
                </c:pt>
                <c:pt idx="232">
                  <c:v>88.783544251617954</c:v>
                </c:pt>
                <c:pt idx="233">
                  <c:v>82.401033293485597</c:v>
                </c:pt>
                <c:pt idx="234">
                  <c:v>80.98781208348791</c:v>
                </c:pt>
                <c:pt idx="235">
                  <c:v>77.189908899789771</c:v>
                </c:pt>
                <c:pt idx="236">
                  <c:v>80.849719004630586</c:v>
                </c:pt>
                <c:pt idx="237">
                  <c:v>80.655289445841404</c:v>
                </c:pt>
                <c:pt idx="238">
                  <c:v>79.299091746018675</c:v>
                </c:pt>
                <c:pt idx="239">
                  <c:v>83.543564587713149</c:v>
                </c:pt>
                <c:pt idx="240">
                  <c:v>78.076177913351756</c:v>
                </c:pt>
                <c:pt idx="241">
                  <c:v>77.73197576157304</c:v>
                </c:pt>
                <c:pt idx="242">
                  <c:v>79.38359646591644</c:v>
                </c:pt>
                <c:pt idx="243">
                  <c:v>84.13234950602525</c:v>
                </c:pt>
                <c:pt idx="244">
                  <c:v>85.071519848303723</c:v>
                </c:pt>
                <c:pt idx="245">
                  <c:v>88.289569506849688</c:v>
                </c:pt>
                <c:pt idx="246">
                  <c:v>86.100691152424531</c:v>
                </c:pt>
                <c:pt idx="247">
                  <c:v>86.830317270566255</c:v>
                </c:pt>
                <c:pt idx="248">
                  <c:v>83.518831498962598</c:v>
                </c:pt>
                <c:pt idx="249">
                  <c:v>79.60413317394233</c:v>
                </c:pt>
                <c:pt idx="250">
                  <c:v>85.485799084875708</c:v>
                </c:pt>
                <c:pt idx="251">
                  <c:v>86.235349080066513</c:v>
                </c:pt>
                <c:pt idx="252">
                  <c:v>83.794330626434189</c:v>
                </c:pt>
                <c:pt idx="253">
                  <c:v>86.931997746540802</c:v>
                </c:pt>
                <c:pt idx="254">
                  <c:v>86.400923368646687</c:v>
                </c:pt>
                <c:pt idx="255">
                  <c:v>87.78941148989378</c:v>
                </c:pt>
                <c:pt idx="256">
                  <c:v>88.564381604078207</c:v>
                </c:pt>
                <c:pt idx="257">
                  <c:v>90.37058411311267</c:v>
                </c:pt>
                <c:pt idx="258">
                  <c:v>90.435851986204426</c:v>
                </c:pt>
                <c:pt idx="259">
                  <c:v>92.398697390659152</c:v>
                </c:pt>
                <c:pt idx="260">
                  <c:v>92.243428555725032</c:v>
                </c:pt>
                <c:pt idx="261">
                  <c:v>93.520617777594566</c:v>
                </c:pt>
                <c:pt idx="262">
                  <c:v>93.83046841721972</c:v>
                </c:pt>
                <c:pt idx="263">
                  <c:v>94.097723181774469</c:v>
                </c:pt>
                <c:pt idx="264">
                  <c:v>94.182914931915292</c:v>
                </c:pt>
                <c:pt idx="265">
                  <c:v>96.470725641342739</c:v>
                </c:pt>
                <c:pt idx="266">
                  <c:v>95.985682289734385</c:v>
                </c:pt>
                <c:pt idx="267">
                  <c:v>96.766148645863396</c:v>
                </c:pt>
                <c:pt idx="268">
                  <c:v>96.052324223312311</c:v>
                </c:pt>
                <c:pt idx="269">
                  <c:v>94.141006087087959</c:v>
                </c:pt>
                <c:pt idx="270">
                  <c:v>94.709180098107907</c:v>
                </c:pt>
                <c:pt idx="271">
                  <c:v>95.54460887368262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61696"/>
        <c:axId val="108904448"/>
      </c:lineChart>
      <c:dateAx>
        <c:axId val="108861696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crossAx val="108904448"/>
        <c:crosses val="autoZero"/>
        <c:auto val="1"/>
        <c:lblOffset val="100"/>
        <c:baseTimeUnit val="days"/>
        <c:majorUnit val="3"/>
        <c:majorTimeUnit val="months"/>
      </c:dateAx>
      <c:valAx>
        <c:axId val="108904448"/>
        <c:scaling>
          <c:orientation val="minMax"/>
          <c:max val="16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886169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6" Type="http://schemas.openxmlformats.org/officeDocument/2006/relationships/image" Target="../media/image35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97A9-D908-43D5-B5EB-C8B15002F798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B9A8E-24C8-4394-9F41-224BED3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3D5EC1E-9113-4711-A107-E71980DAAD62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39A62CF-25D2-4316-9C59-623AB871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FC799-D476-4212-97BD-6F0DC3687CA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8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3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9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7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1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340F-19CA-456C-B5BD-C43E40EFEB25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30E1-E095-4AF5-9659-16051C9D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encyshares.com/products/overview.rails?symbol=fxy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egmankiw.blogspot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3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35.w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3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0.wmf"/><Relationship Id="rId32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32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4114800" y="3429000"/>
            <a:ext cx="0" cy="205740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81200" y="1752600"/>
            <a:ext cx="46482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Arc 4"/>
          <p:cNvSpPr>
            <a:spLocks/>
          </p:cNvSpPr>
          <p:nvPr/>
        </p:nvSpPr>
        <p:spPr bwMode="auto">
          <a:xfrm flipH="1" flipV="1">
            <a:off x="4625975" y="2819400"/>
            <a:ext cx="1774825" cy="1905000"/>
          </a:xfrm>
          <a:custGeom>
            <a:avLst/>
            <a:gdLst>
              <a:gd name="T0" fmla="*/ 0 w 20118"/>
              <a:gd name="T1" fmla="*/ 0 h 21600"/>
              <a:gd name="T2" fmla="*/ 2147483647 w 20118"/>
              <a:gd name="T3" fmla="*/ 2147483647 h 21600"/>
              <a:gd name="T4" fmla="*/ 0 w 2011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18"/>
              <a:gd name="T10" fmla="*/ 0 h 21600"/>
              <a:gd name="T11" fmla="*/ 20118 w 201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8" h="21600" fill="none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</a:path>
              <a:path w="20118" h="21600" stroke="0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105400" y="5410200"/>
          <a:ext cx="2555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Equation" r:id="rId3" imgW="139639" imgH="203112" progId="Equation.3">
                  <p:embed/>
                </p:oleObj>
              </mc:Choice>
              <mc:Fallback>
                <p:oleObj name="Equation" r:id="rId3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10200"/>
                        <a:ext cx="2555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181600" y="4267200"/>
            <a:ext cx="0" cy="114300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1981200" y="4267200"/>
            <a:ext cx="312420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1981200" y="3429000"/>
            <a:ext cx="210820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AutoShape 9"/>
          <p:cNvSpPr>
            <a:spLocks/>
          </p:cNvSpPr>
          <p:nvPr/>
        </p:nvSpPr>
        <p:spPr bwMode="auto">
          <a:xfrm rot="-5386970">
            <a:off x="4552156" y="5428457"/>
            <a:ext cx="188913" cy="1066800"/>
          </a:xfrm>
          <a:prstGeom prst="leftBrace">
            <a:avLst>
              <a:gd name="adj1" fmla="val 470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114800" y="5988050"/>
            <a:ext cx="118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>
                <a:latin typeface="Times New Roman" pitchFamily="18" charset="0"/>
              </a:rPr>
              <a:t>Borrowing</a:t>
            </a:r>
          </a:p>
          <a:p>
            <a:pPr algn="ctr" eaLnBrk="1" hangingPunct="1"/>
            <a:r>
              <a:rPr lang="en-US" i="1">
                <a:latin typeface="Times New Roman" pitchFamily="18" charset="0"/>
              </a:rPr>
              <a:t>in period 1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0" y="0"/>
            <a:ext cx="301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 err="1">
                <a:latin typeface="Times New Roman" pitchFamily="18" charset="0"/>
              </a:rPr>
              <a:t>Intertemporal</a:t>
            </a:r>
            <a:r>
              <a:rPr lang="en-US" sz="2400" b="1" i="1" dirty="0">
                <a:latin typeface="Times New Roman" pitchFamily="18" charset="0"/>
              </a:rPr>
              <a:t> Trades</a:t>
            </a:r>
            <a:r>
              <a:rPr lang="en-US" sz="2400" i="1" dirty="0"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6400800" y="4648200"/>
          <a:ext cx="347663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Equation" r:id="rId5" imgW="177646" imgH="190335" progId="Equation.3">
                  <p:embed/>
                </p:oleObj>
              </mc:Choice>
              <mc:Fallback>
                <p:oleObj name="Equation" r:id="rId5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648200"/>
                        <a:ext cx="347663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685800" y="1612900"/>
          <a:ext cx="12477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Equation" r:id="rId7" imgW="850531" imgH="215806" progId="Equation.3">
                  <p:embed/>
                </p:oleObj>
              </mc:Choice>
              <mc:Fallback>
                <p:oleObj name="Equation" r:id="rId7" imgW="85053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12900"/>
                        <a:ext cx="12477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981200" y="54102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5410200" y="5105400"/>
          <a:ext cx="712788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Equation" r:id="rId9" imgW="533169" imgH="203112" progId="Equation.3">
                  <p:embed/>
                </p:oleObj>
              </mc:Choice>
              <mc:Fallback>
                <p:oleObj name="Equation" r:id="rId9" imgW="5331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05400"/>
                        <a:ext cx="712788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Arc 16"/>
          <p:cNvSpPr>
            <a:spLocks/>
          </p:cNvSpPr>
          <p:nvPr/>
        </p:nvSpPr>
        <p:spPr bwMode="auto">
          <a:xfrm flipH="1">
            <a:off x="6172200" y="5105400"/>
            <a:ext cx="457200" cy="312738"/>
          </a:xfrm>
          <a:custGeom>
            <a:avLst/>
            <a:gdLst>
              <a:gd name="T0" fmla="*/ 2147483647 w 21592"/>
              <a:gd name="T1" fmla="*/ 0 h 11280"/>
              <a:gd name="T2" fmla="*/ 2147483647 w 21592"/>
              <a:gd name="T3" fmla="*/ 2147483647 h 11280"/>
              <a:gd name="T4" fmla="*/ 0 w 21592"/>
              <a:gd name="T5" fmla="*/ 2147483647 h 11280"/>
              <a:gd name="T6" fmla="*/ 0 60000 65536"/>
              <a:gd name="T7" fmla="*/ 0 60000 65536"/>
              <a:gd name="T8" fmla="*/ 0 60000 65536"/>
              <a:gd name="T9" fmla="*/ 0 w 21592"/>
              <a:gd name="T10" fmla="*/ 0 h 11280"/>
              <a:gd name="T11" fmla="*/ 21592 w 21592"/>
              <a:gd name="T12" fmla="*/ 11280 h 11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2" h="11280" fill="none" extrusionOk="0">
                <a:moveTo>
                  <a:pt x="18420" y="0"/>
                </a:moveTo>
                <a:cubicBezTo>
                  <a:pt x="20398" y="3229"/>
                  <a:pt x="21492" y="6922"/>
                  <a:pt x="21592" y="10707"/>
                </a:cubicBezTo>
              </a:path>
              <a:path w="21592" h="11280" stroke="0" extrusionOk="0">
                <a:moveTo>
                  <a:pt x="18420" y="0"/>
                </a:moveTo>
                <a:cubicBezTo>
                  <a:pt x="20398" y="3229"/>
                  <a:pt x="21492" y="6922"/>
                  <a:pt x="21592" y="10707"/>
                </a:cubicBezTo>
                <a:lnTo>
                  <a:pt x="0" y="11280"/>
                </a:lnTo>
                <a:lnTo>
                  <a:pt x="1842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4081463" y="3192463"/>
          <a:ext cx="11017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Equation" r:id="rId11" imgW="825500" imgH="228600" progId="Equation.3">
                  <p:embed/>
                </p:oleObj>
              </mc:Choice>
              <mc:Fallback>
                <p:oleObj name="Equation" r:id="rId11" imgW="82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3192463"/>
                        <a:ext cx="11017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029200" y="4038600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•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886200" y="3200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•</a:t>
            </a:r>
          </a:p>
        </p:txBody>
      </p:sp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5181600" y="3962400"/>
          <a:ext cx="9667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Equation" r:id="rId13" imgW="723586" imgH="228501" progId="Equation.3">
                  <p:embed/>
                </p:oleObj>
              </mc:Choice>
              <mc:Fallback>
                <p:oleObj name="Equation" r:id="rId13" imgW="72358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62400"/>
                        <a:ext cx="9667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7772400" y="52578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Equation" r:id="rId15" imgW="177569" imgH="202936" progId="Equation.3">
                  <p:embed/>
                </p:oleObj>
              </mc:Choice>
              <mc:Fallback>
                <p:oleObj name="Equation" r:id="rId15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257800"/>
                        <a:ext cx="355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1828800" y="533400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name="Equation" r:id="rId17" imgW="190417" imgH="203112" progId="Equation.3">
                  <p:embed/>
                </p:oleObj>
              </mc:Choice>
              <mc:Fallback>
                <p:oleObj name="Equation" r:id="rId17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"/>
                        <a:ext cx="38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981200" y="9144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1619250" y="3189288"/>
          <a:ext cx="3714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Equation" r:id="rId19" imgW="203024" imgH="215713" progId="Equation.3">
                  <p:embed/>
                </p:oleObj>
              </mc:Choice>
              <mc:Fallback>
                <p:oleObj name="Equation" r:id="rId1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89288"/>
                        <a:ext cx="37147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1654175" y="4114800"/>
          <a:ext cx="301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Equation" r:id="rId21" imgW="164957" imgH="203024" progId="Equation.3">
                  <p:embed/>
                </p:oleObj>
              </mc:Choice>
              <mc:Fallback>
                <p:oleObj name="Equation" r:id="rId21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4114800"/>
                        <a:ext cx="301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3994150" y="5399088"/>
          <a:ext cx="3476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Equation" r:id="rId23" imgW="190335" imgH="215713" progId="Equation.3">
                  <p:embed/>
                </p:oleObj>
              </mc:Choice>
              <mc:Fallback>
                <p:oleObj name="Equation" r:id="rId23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399088"/>
                        <a:ext cx="34766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6181725" y="5419725"/>
          <a:ext cx="1047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Equation" r:id="rId25" imgW="710891" imgH="406224" progId="Equation.3">
                  <p:embed/>
                </p:oleObj>
              </mc:Choice>
              <mc:Fallback>
                <p:oleObj name="Equation" r:id="rId25" imgW="71089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5419725"/>
                        <a:ext cx="10477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3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378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Capital Asset Pricing Model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143000" y="685800"/>
          <a:ext cx="6248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828800" y="2438400"/>
            <a:ext cx="541020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495800"/>
          <a:ext cx="6096000" cy="2125270"/>
        </p:xfrm>
        <a:graphic>
          <a:graphicData uri="http://schemas.openxmlformats.org/drawingml/2006/table">
            <a:tbl>
              <a:tblPr/>
              <a:tblGrid>
                <a:gridCol w="2095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151805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3-Year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5-Year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10-Year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Mutual Fund 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Symbol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American Century Heritage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ATHAX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20.50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19.26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8.42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Fidelity Advisor Equity Growth 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FAEGX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8.31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Fidelity Magellan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FMAGX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6.88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Putnam International Growth &amp;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PNGAX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20.56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6.90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Fidelity Diversified International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FDIVX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14.57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22.18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10.85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Templeton Growth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TEPLX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5.78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14.81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7.01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Vanguard 500 Index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VFINX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5.72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11.18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Vanguard Total Stock Market Index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VTSMX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6.19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12.27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Vanguard PRIMECAP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VPMCX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9.63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15.78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Janis Growth &amp;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JAGIX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6.69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11.22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5.84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Dreyfus Premier Balanced 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PRBBX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4.05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6.59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Dreyfus Founders Balanced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FRIDX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0.88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7.21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219200" y="1371600"/>
            <a:ext cx="5334000" cy="3581400"/>
            <a:chOff x="1219200" y="1371600"/>
            <a:chExt cx="5334000" cy="3581400"/>
          </a:xfrm>
        </p:grpSpPr>
        <p:sp>
          <p:nvSpPr>
            <p:cNvPr id="2" name="Rectangle 1"/>
            <p:cNvSpPr/>
            <p:nvPr/>
          </p:nvSpPr>
          <p:spPr>
            <a:xfrm>
              <a:off x="1219200" y="4800600"/>
              <a:ext cx="3962400" cy="15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381500" y="1371600"/>
              <a:ext cx="2171700" cy="3429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219200" y="3200400"/>
            <a:ext cx="3962400" cy="2514600"/>
            <a:chOff x="1219200" y="3200400"/>
            <a:chExt cx="3962400" cy="25146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3962400" y="3200400"/>
              <a:ext cx="419100" cy="2362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219200" y="5562600"/>
              <a:ext cx="3962400" cy="15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44787" y="225373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= 3 + 5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788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6868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A theory that asset prices reflect all publicly available information about the value of an asset</a:t>
            </a:r>
            <a:r>
              <a:rPr lang="en-US" sz="2400">
                <a:latin typeface="Times New Roman" pitchFamily="18" charset="0"/>
              </a:rPr>
              <a:t>.</a:t>
            </a:r>
          </a:p>
          <a:p>
            <a:endParaRPr lang="en-US" sz="2400">
              <a:latin typeface="Times New Roman" pitchFamily="18" charset="0"/>
            </a:endParaRPr>
          </a:p>
          <a:p>
            <a:r>
              <a:rPr lang="en-US" sz="2400" u="sng">
                <a:latin typeface="Times New Roman" pitchFamily="18" charset="0"/>
                <a:cs typeface="Times New Roman" pitchFamily="18" charset="0"/>
              </a:rPr>
              <a:t>Strong Form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Asset prices reflect all information, public and private, and no one can earn excess returns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>
                <a:latin typeface="Times New Roman" pitchFamily="18" charset="0"/>
                <a:cs typeface="Times New Roman" pitchFamily="18" charset="0"/>
              </a:rPr>
              <a:t>Semi-Strong Form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Asset prices adjust very rapidly to publicly available new information and in an unbiased fashion, such that no excess returns can be earned by trading on that information. Semi-strong-form efficiency implies that neither fundamental analysis nor technical analysis will be able to reliably produce excess returns.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>
                <a:latin typeface="Times New Roman" pitchFamily="18" charset="0"/>
                <a:cs typeface="Times New Roman" pitchFamily="18" charset="0"/>
              </a:rPr>
              <a:t>Weak Form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Future asset prices cannot be predicted by analyzing price from the past. Excess returns can not be earned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in the long run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by using investment strategies based on historical share prices or other historical data.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0" y="0"/>
            <a:ext cx="3856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</a:rPr>
              <a:t>Efficient Market </a:t>
            </a:r>
            <a:r>
              <a:rPr lang="en-US" sz="2400" b="1" i="1" dirty="0">
                <a:latin typeface="Times New Roman" pitchFamily="18" charset="0"/>
              </a:rPr>
              <a:t>Hypothesis</a:t>
            </a:r>
            <a:r>
              <a:rPr lang="en-US" sz="2800" i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958483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733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SzPct val="90000"/>
              <a:buFont typeface="Wingdings" pitchFamily="2" charset="2"/>
              <a:buNone/>
            </a:pPr>
            <a:r>
              <a:rPr lang="en-US" sz="2800" b="1" u="sng">
                <a:latin typeface="Times New Roman" pitchFamily="18" charset="0"/>
              </a:rPr>
              <a:t>Expected Return of a Portfolio (2 investments)</a:t>
            </a:r>
            <a:r>
              <a:rPr lang="en-US" sz="2800">
                <a:latin typeface="Times New Roman" pitchFamily="18" charset="0"/>
              </a:rPr>
              <a:t>:</a:t>
            </a:r>
            <a:endParaRPr lang="en-US" sz="900">
              <a:latin typeface="Times New Roman" pitchFamily="18" charset="0"/>
            </a:endParaRP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7631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SzPct val="90000"/>
              <a:buFont typeface="Wingdings" pitchFamily="2" charset="2"/>
              <a:buNone/>
            </a:pPr>
            <a:r>
              <a:rPr lang="en-US" sz="2800" b="1" u="sng">
                <a:latin typeface="Times New Roman" pitchFamily="18" charset="0"/>
              </a:rPr>
              <a:t>Expected Variance of a Portfolio (2 investments)</a:t>
            </a:r>
            <a:r>
              <a:rPr lang="en-US" sz="2800">
                <a:latin typeface="Times New Roman" pitchFamily="18" charset="0"/>
              </a:rPr>
              <a:t>:</a:t>
            </a:r>
            <a:endParaRPr lang="en-US" sz="900">
              <a:latin typeface="Times New Roman" pitchFamily="18" charset="0"/>
            </a:endParaRPr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1447800" y="2133600"/>
            <a:ext cx="5745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E[r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]=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E[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] +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E[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]    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 1)</a:t>
            </a:r>
          </a:p>
        </p:txBody>
      </p: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1600200" y="3886200"/>
            <a:ext cx="55768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=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>
                <a:latin typeface="Symbol" pitchFamily="18" charset="2"/>
                <a:cs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800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Text Box 2"/>
          <p:cNvSpPr txBox="1">
            <a:spLocks noChangeArrowheads="1"/>
          </p:cNvSpPr>
          <p:nvPr/>
        </p:nvSpPr>
        <p:spPr bwMode="auto">
          <a:xfrm>
            <a:off x="0" y="0"/>
            <a:ext cx="480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</a:rPr>
              <a:t>Diversification and Portfolio Theory</a:t>
            </a:r>
          </a:p>
        </p:txBody>
      </p:sp>
    </p:spTree>
    <p:extLst>
      <p:ext uri="{BB962C8B-B14F-4D97-AF65-F5344CB8AC3E}">
        <p14:creationId xmlns:p14="http://schemas.microsoft.com/office/powerpoint/2010/main" val="236545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480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</a:rPr>
              <a:t>Diversification and Portfolio Theory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200400" y="539750"/>
            <a:ext cx="272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Verdana" pitchFamily="34" charset="0"/>
              </a:rPr>
              <a:t>Portfolio Example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1524000"/>
          <a:ext cx="4724401" cy="3800475"/>
        </p:xfrm>
        <a:graphic>
          <a:graphicData uri="http://schemas.openxmlformats.org/drawingml/2006/table">
            <a:tbl>
              <a:tblPr/>
              <a:tblGrid>
                <a:gridCol w="849378"/>
                <a:gridCol w="849378"/>
                <a:gridCol w="912764"/>
                <a:gridCol w="811346"/>
                <a:gridCol w="354964"/>
                <a:gridCol w="946571"/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Portfolio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Return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Return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Return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Expected Return: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Variance: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Std. Deviation: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Covariance(A,B)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Correlation(A,B)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9243" name="TextBox 10"/>
          <p:cNvSpPr txBox="1">
            <a:spLocks noChangeArrowheads="1"/>
          </p:cNvSpPr>
          <p:nvPr/>
        </p:nvSpPr>
        <p:spPr bwMode="auto">
          <a:xfrm>
            <a:off x="5181600" y="3733800"/>
            <a:ext cx="246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E[r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]=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E[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 +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E[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  </a:t>
            </a:r>
          </a:p>
        </p:txBody>
      </p:sp>
      <p:sp>
        <p:nvSpPr>
          <p:cNvPr id="49244" name="TextBox 11"/>
          <p:cNvSpPr txBox="1">
            <a:spLocks noChangeArrowheads="1"/>
          </p:cNvSpPr>
          <p:nvPr/>
        </p:nvSpPr>
        <p:spPr bwMode="auto">
          <a:xfrm>
            <a:off x="5105400" y="4343400"/>
            <a:ext cx="3649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=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latin typeface="Symbol" pitchFamily="18" charset="2"/>
                <a:cs typeface="Times New Roman" pitchFamily="18" charset="0"/>
              </a:rPr>
              <a:t>r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49243" idx="1"/>
          </p:cNvCxnSpPr>
          <p:nvPr/>
        </p:nvCxnSpPr>
        <p:spPr>
          <a:xfrm rot="10800000" flipV="1">
            <a:off x="4876800" y="3917950"/>
            <a:ext cx="304800" cy="19685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876800" y="4419600"/>
            <a:ext cx="2286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47" name="TextBox 17"/>
          <p:cNvSpPr txBox="1">
            <a:spLocks noChangeArrowheads="1"/>
          </p:cNvSpPr>
          <p:nvPr/>
        </p:nvSpPr>
        <p:spPr bwMode="auto">
          <a:xfrm>
            <a:off x="1219200" y="14478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Weights:</a:t>
            </a:r>
          </a:p>
        </p:txBody>
      </p:sp>
    </p:spTree>
    <p:extLst>
      <p:ext uri="{BB962C8B-B14F-4D97-AF65-F5344CB8AC3E}">
        <p14:creationId xmlns:p14="http://schemas.microsoft.com/office/powerpoint/2010/main" val="2624423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[fxy.pn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7763"/>
            <a:ext cx="7627938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600" y="533400"/>
            <a:ext cx="719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Was the yen a negative beta asset in 2007 – 2008?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8600" y="5719763"/>
            <a:ext cx="86868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blue line is </a:t>
            </a:r>
            <a:r>
              <a:rPr lang="en-US" u="sng">
                <a:hlinkClick r:id="rId3"/>
              </a:rPr>
              <a:t>FXY</a:t>
            </a:r>
            <a:r>
              <a:rPr lang="en-US"/>
              <a:t>, an exchange-traded fund that tracks the yen. The red line is the S&amp;P 500 index. Over the past year, the two time-series look like mirror images of each other. That is, holding yen seems to hedge U.S. stock-market risk.</a:t>
            </a:r>
          </a:p>
          <a:p>
            <a:r>
              <a:rPr lang="en-US" sz="1400"/>
              <a:t>Source:  </a:t>
            </a:r>
            <a:r>
              <a:rPr lang="en-US" sz="1400">
                <a:hlinkClick r:id="rId4"/>
              </a:rPr>
              <a:t>http://gregmankiw.blogspot.com/</a:t>
            </a:r>
            <a:r>
              <a:rPr lang="en-US" sz="1400"/>
              <a:t>   29 May 2008</a:t>
            </a:r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0" y="0"/>
            <a:ext cx="556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What does a negative beta asset look like?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8554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600" y="533400"/>
            <a:ext cx="719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Was the yen a negative beta asset in 2007 – 2008?</a:t>
            </a:r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0" y="0"/>
            <a:ext cx="556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What does a negative beta asset look like?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519721"/>
              </p:ext>
            </p:extLst>
          </p:nvPr>
        </p:nvGraphicFramePr>
        <p:xfrm>
          <a:off x="533400" y="995363"/>
          <a:ext cx="8153400" cy="548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676399" y="1371600"/>
            <a:ext cx="3889375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43844"/>
              </p:ext>
            </p:extLst>
          </p:nvPr>
        </p:nvGraphicFramePr>
        <p:xfrm>
          <a:off x="1860550" y="1400175"/>
          <a:ext cx="3657600" cy="1143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Feb. 2007 to May 2008: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FF"/>
                          </a:solidFill>
                          <a:effectLst/>
                          <a:latin typeface="Calibri"/>
                        </a:rPr>
                        <a:t>FXY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^GSPC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BLEND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Weekly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FF"/>
                          </a:solidFill>
                          <a:effectLst/>
                          <a:latin typeface="Calibri"/>
                        </a:rPr>
                        <a:t>0.19%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Std. Dev. of Weekly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FF"/>
                          </a:solidFill>
                          <a:effectLst/>
                          <a:latin typeface="Calibri"/>
                        </a:rPr>
                        <a:t>1.60%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3333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Annualized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FF"/>
                          </a:solidFill>
                          <a:effectLst/>
                          <a:latin typeface="Calibri"/>
                        </a:rPr>
                        <a:t>10.51%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Annualized Volatility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FF"/>
                          </a:solidFill>
                          <a:effectLst/>
                          <a:latin typeface="Calibri"/>
                        </a:rPr>
                        <a:t>11.56%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53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600" y="533400"/>
            <a:ext cx="719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Was the yen a negative beta asset in 2007 – 2008?</a:t>
            </a:r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0" y="0"/>
            <a:ext cx="556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What does a negative beta asset look like?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973219"/>
              </p:ext>
            </p:extLst>
          </p:nvPr>
        </p:nvGraphicFramePr>
        <p:xfrm>
          <a:off x="533400" y="995363"/>
          <a:ext cx="8229600" cy="586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066800" y="2209800"/>
            <a:ext cx="1905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ortfol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1722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698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</a:rPr>
              <a:t>Dealing With Risk:  Diversification (Portfolio Theory)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31775" y="539750"/>
            <a:ext cx="869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Verdana" pitchFamily="34" charset="0"/>
              </a:rPr>
              <a:t>Effect of Additional Investments / Assets on 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1042398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7773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</a:rPr>
              <a:t>Risk and Uncertainty:  “Contingent Consumption Plans”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V="1">
            <a:off x="685800" y="2438400"/>
            <a:ext cx="1447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85800" y="4191000"/>
            <a:ext cx="1447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latin typeface="Times New Roman" pitchFamily="18" charset="0"/>
              </a:rPr>
              <a:t>Purchase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3276600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i="1">
                <a:latin typeface="Times New Roman" pitchFamily="18" charset="0"/>
              </a:rPr>
              <a:t>Do not</a:t>
            </a:r>
          </a:p>
          <a:p>
            <a:pPr algn="ctr" eaLnBrk="1" hangingPunct="1"/>
            <a:r>
              <a:rPr lang="en-US" sz="1400" i="1">
                <a:latin typeface="Times New Roman" pitchFamily="18" charset="0"/>
              </a:rPr>
              <a:t>purchase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609600" y="4114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1447800" y="5105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1524000" y="4572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371600" y="4343400"/>
            <a:ext cx="60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i="1">
                <a:latin typeface="Times New Roman" pitchFamily="18" charset="0"/>
              </a:rPr>
              <a:t>Lucky</a:t>
            </a:r>
          </a:p>
          <a:p>
            <a:pPr algn="ctr" eaLnBrk="1" hangingPunct="1"/>
            <a:r>
              <a:rPr lang="en-US" sz="1400" i="1">
                <a:latin typeface="Times New Roman" pitchFamily="18" charset="0"/>
              </a:rPr>
              <a:t>day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219200" y="5562600"/>
            <a:ext cx="777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i="1">
                <a:latin typeface="Times New Roman" pitchFamily="18" charset="0"/>
              </a:rPr>
              <a:t>Unlucky</a:t>
            </a:r>
          </a:p>
          <a:p>
            <a:pPr algn="ctr" eaLnBrk="1" hangingPunct="1"/>
            <a:r>
              <a:rPr lang="en-US" sz="1400" i="1">
                <a:latin typeface="Times New Roman" pitchFamily="18" charset="0"/>
              </a:rPr>
              <a:t>day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133600" y="22860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latin typeface="Times New Roman" pitchFamily="18" charset="0"/>
              </a:rPr>
              <a:t>$100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133600" y="44196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latin typeface="Times New Roman" pitchFamily="18" charset="0"/>
              </a:rPr>
              <a:t>$295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209800" y="5791200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latin typeface="Times New Roman" pitchFamily="18" charset="0"/>
              </a:rPr>
              <a:t>$95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2682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u="sng">
                <a:latin typeface="Times New Roman" pitchFamily="18" charset="0"/>
              </a:rPr>
              <a:t>Case 1</a:t>
            </a:r>
            <a:r>
              <a:rPr lang="en-US" sz="140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1400">
                <a:latin typeface="Times New Roman" pitchFamily="18" charset="0"/>
              </a:rPr>
              <a:t>A person with an endowment of $100 is considering the purchase of a lottery ticket that costs $5.  The winning ticket in the lottery gets $200.  40 tickets will be sold.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724400" y="533400"/>
            <a:ext cx="2759075" cy="5562600"/>
            <a:chOff x="4724400" y="533400"/>
            <a:chExt cx="2759075" cy="5562600"/>
          </a:xfrm>
        </p:grpSpPr>
        <p:sp>
          <p:nvSpPr>
            <p:cNvPr id="40988" name="Text Box 16"/>
            <p:cNvSpPr txBox="1">
              <a:spLocks noChangeArrowheads="1"/>
            </p:cNvSpPr>
            <p:nvPr/>
          </p:nvSpPr>
          <p:spPr bwMode="auto">
            <a:xfrm>
              <a:off x="4800600" y="533400"/>
              <a:ext cx="2682875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Times New Roman" pitchFamily="18" charset="0"/>
                </a:rPr>
                <a:t>Case 2</a:t>
              </a:r>
              <a:r>
                <a:rPr lang="en-US" sz="1400">
                  <a:latin typeface="Times New Roman" pitchFamily="18" charset="0"/>
                </a:rPr>
                <a:t>:</a:t>
              </a:r>
            </a:p>
            <a:p>
              <a:pPr eaLnBrk="1" hangingPunct="1"/>
              <a:r>
                <a:rPr lang="en-US" sz="1400">
                  <a:latin typeface="Times New Roman" pitchFamily="18" charset="0"/>
                </a:rPr>
                <a:t>A person with an endowment of $35,000 faces a 1% probability of losing $10,000.  He is considering the purchase of full insurance against the loss for $100.</a:t>
              </a:r>
            </a:p>
          </p:txBody>
        </p:sp>
        <p:sp>
          <p:nvSpPr>
            <p:cNvPr id="40989" name="Line 17"/>
            <p:cNvSpPr>
              <a:spLocks noChangeShapeType="1"/>
            </p:cNvSpPr>
            <p:nvPr/>
          </p:nvSpPr>
          <p:spPr bwMode="auto">
            <a:xfrm flipV="1">
              <a:off x="5105400" y="2438400"/>
              <a:ext cx="14478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18"/>
            <p:cNvSpPr>
              <a:spLocks noChangeShapeType="1"/>
            </p:cNvSpPr>
            <p:nvPr/>
          </p:nvSpPr>
          <p:spPr bwMode="auto">
            <a:xfrm>
              <a:off x="5105400" y="4191000"/>
              <a:ext cx="14478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Text Box 19"/>
            <p:cNvSpPr txBox="1">
              <a:spLocks noChangeArrowheads="1"/>
            </p:cNvSpPr>
            <p:nvPr/>
          </p:nvSpPr>
          <p:spPr bwMode="auto">
            <a:xfrm>
              <a:off x="4800600" y="4648200"/>
              <a:ext cx="8572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1">
                  <a:latin typeface="Times New Roman" pitchFamily="18" charset="0"/>
                </a:rPr>
                <a:t>Purchase</a:t>
              </a:r>
            </a:p>
          </p:txBody>
        </p:sp>
        <p:sp>
          <p:nvSpPr>
            <p:cNvPr id="40992" name="Text Box 2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8382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Do not</a:t>
              </a:r>
            </a:p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purchase</a:t>
              </a:r>
            </a:p>
          </p:txBody>
        </p:sp>
        <p:sp>
          <p:nvSpPr>
            <p:cNvPr id="40993" name="Oval 21"/>
            <p:cNvSpPr>
              <a:spLocks noChangeArrowheads="1"/>
            </p:cNvSpPr>
            <p:nvPr/>
          </p:nvSpPr>
          <p:spPr bwMode="auto">
            <a:xfrm>
              <a:off x="5029200" y="4114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Oval 22"/>
            <p:cNvSpPr>
              <a:spLocks noChangeArrowheads="1"/>
            </p:cNvSpPr>
            <p:nvPr/>
          </p:nvSpPr>
          <p:spPr bwMode="auto">
            <a:xfrm>
              <a:off x="5867400" y="510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Line 23"/>
            <p:cNvSpPr>
              <a:spLocks noChangeShapeType="1"/>
            </p:cNvSpPr>
            <p:nvPr/>
          </p:nvSpPr>
          <p:spPr bwMode="auto">
            <a:xfrm flipV="1">
              <a:off x="5943600" y="45720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Text Box 24"/>
            <p:cNvSpPr txBox="1">
              <a:spLocks noChangeArrowheads="1"/>
            </p:cNvSpPr>
            <p:nvPr/>
          </p:nvSpPr>
          <p:spPr bwMode="auto">
            <a:xfrm>
              <a:off x="5791200" y="4343400"/>
              <a:ext cx="6096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Lucky</a:t>
              </a:r>
            </a:p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day</a:t>
              </a:r>
            </a:p>
          </p:txBody>
        </p:sp>
        <p:sp>
          <p:nvSpPr>
            <p:cNvPr id="40997" name="Text Box 25"/>
            <p:cNvSpPr txBox="1">
              <a:spLocks noChangeArrowheads="1"/>
            </p:cNvSpPr>
            <p:nvPr/>
          </p:nvSpPr>
          <p:spPr bwMode="auto">
            <a:xfrm>
              <a:off x="5638800" y="5562600"/>
              <a:ext cx="7778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Unlucky</a:t>
              </a:r>
            </a:p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day</a:t>
              </a:r>
            </a:p>
          </p:txBody>
        </p:sp>
        <p:sp>
          <p:nvSpPr>
            <p:cNvPr id="40998" name="Text Box 26"/>
            <p:cNvSpPr txBox="1">
              <a:spLocks noChangeArrowheads="1"/>
            </p:cNvSpPr>
            <p:nvPr/>
          </p:nvSpPr>
          <p:spPr bwMode="auto">
            <a:xfrm>
              <a:off x="6553200" y="2286000"/>
              <a:ext cx="762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>
                  <a:latin typeface="Times New Roman" pitchFamily="18" charset="0"/>
                </a:rPr>
                <a:t>$35,000</a:t>
              </a:r>
            </a:p>
          </p:txBody>
        </p:sp>
        <p:sp>
          <p:nvSpPr>
            <p:cNvPr id="40999" name="Text Box 27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762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>
                  <a:latin typeface="Times New Roman" pitchFamily="18" charset="0"/>
                </a:rPr>
                <a:t>$34,900</a:t>
              </a:r>
            </a:p>
          </p:txBody>
        </p:sp>
        <p:sp>
          <p:nvSpPr>
            <p:cNvPr id="41000" name="Text Box 28"/>
            <p:cNvSpPr txBox="1">
              <a:spLocks noChangeArrowheads="1"/>
            </p:cNvSpPr>
            <p:nvPr/>
          </p:nvSpPr>
          <p:spPr bwMode="auto">
            <a:xfrm>
              <a:off x="6553200" y="5791200"/>
              <a:ext cx="762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>
                  <a:latin typeface="Times New Roman" pitchFamily="18" charset="0"/>
                </a:rPr>
                <a:t>$34,900</a:t>
              </a:r>
            </a:p>
          </p:txBody>
        </p:sp>
        <p:sp>
          <p:nvSpPr>
            <p:cNvPr id="41001" name="Line 29"/>
            <p:cNvSpPr>
              <a:spLocks noChangeShapeType="1"/>
            </p:cNvSpPr>
            <p:nvPr/>
          </p:nvSpPr>
          <p:spPr bwMode="auto">
            <a:xfrm>
              <a:off x="5867400" y="3276600"/>
              <a:ext cx="701675" cy="517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Oval 30"/>
            <p:cNvSpPr>
              <a:spLocks noChangeArrowheads="1"/>
            </p:cNvSpPr>
            <p:nvPr/>
          </p:nvSpPr>
          <p:spPr bwMode="auto">
            <a:xfrm>
              <a:off x="5791200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Text Box 31"/>
            <p:cNvSpPr txBox="1">
              <a:spLocks noChangeArrowheads="1"/>
            </p:cNvSpPr>
            <p:nvPr/>
          </p:nvSpPr>
          <p:spPr bwMode="auto">
            <a:xfrm>
              <a:off x="5715000" y="2438400"/>
              <a:ext cx="6096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Lucky</a:t>
              </a:r>
            </a:p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day</a:t>
              </a:r>
            </a:p>
          </p:txBody>
        </p:sp>
        <p:sp>
          <p:nvSpPr>
            <p:cNvPr id="41004" name="Text Box 32"/>
            <p:cNvSpPr txBox="1">
              <a:spLocks noChangeArrowheads="1"/>
            </p:cNvSpPr>
            <p:nvPr/>
          </p:nvSpPr>
          <p:spPr bwMode="auto">
            <a:xfrm>
              <a:off x="5638800" y="3505200"/>
              <a:ext cx="7778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Unlucky</a:t>
              </a:r>
            </a:p>
            <a:p>
              <a:pPr algn="ctr" eaLnBrk="1" hangingPunct="1"/>
              <a:r>
                <a:rPr lang="en-US" sz="1400" i="1">
                  <a:latin typeface="Times New Roman" pitchFamily="18" charset="0"/>
                </a:rPr>
                <a:t>day</a:t>
              </a:r>
            </a:p>
          </p:txBody>
        </p:sp>
        <p:sp>
          <p:nvSpPr>
            <p:cNvPr id="41005" name="Text Box 33"/>
            <p:cNvSpPr txBox="1">
              <a:spLocks noChangeArrowheads="1"/>
            </p:cNvSpPr>
            <p:nvPr/>
          </p:nvSpPr>
          <p:spPr bwMode="auto">
            <a:xfrm>
              <a:off x="6553200" y="3657600"/>
              <a:ext cx="762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>
                  <a:latin typeface="Times New Roman" pitchFamily="18" charset="0"/>
                </a:rPr>
                <a:t>$25,000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315200" y="2286000"/>
            <a:ext cx="1543050" cy="3733800"/>
            <a:chOff x="7315200" y="2286000"/>
            <a:chExt cx="1543050" cy="3733800"/>
          </a:xfrm>
        </p:grpSpPr>
        <p:sp>
          <p:nvSpPr>
            <p:cNvPr id="40982" name="AutoShape 35"/>
            <p:cNvSpPr>
              <a:spLocks/>
            </p:cNvSpPr>
            <p:nvPr/>
          </p:nvSpPr>
          <p:spPr bwMode="auto">
            <a:xfrm>
              <a:off x="7315200" y="2286000"/>
              <a:ext cx="152400" cy="1600200"/>
            </a:xfrm>
            <a:prstGeom prst="righ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6"/>
            <p:cNvSpPr>
              <a:spLocks/>
            </p:cNvSpPr>
            <p:nvPr/>
          </p:nvSpPr>
          <p:spPr bwMode="auto">
            <a:xfrm>
              <a:off x="7315200" y="4419600"/>
              <a:ext cx="152400" cy="1600200"/>
            </a:xfrm>
            <a:prstGeom prst="righ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84" name="Object 37"/>
            <p:cNvGraphicFramePr>
              <a:graphicFrameLocks noChangeAspect="1"/>
            </p:cNvGraphicFramePr>
            <p:nvPr/>
          </p:nvGraphicFramePr>
          <p:xfrm>
            <a:off x="7543800" y="2819400"/>
            <a:ext cx="1314450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7" name="Equation" r:id="rId3" imgW="799753" imgH="393529" progId="Equation.3">
                    <p:embed/>
                  </p:oleObj>
                </mc:Choice>
                <mc:Fallback>
                  <p:oleObj name="Equation" r:id="rId3" imgW="79975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2819400"/>
                          <a:ext cx="1314450" cy="646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5" name="Object 38"/>
            <p:cNvGraphicFramePr>
              <a:graphicFrameLocks noChangeAspect="1"/>
            </p:cNvGraphicFramePr>
            <p:nvPr/>
          </p:nvGraphicFramePr>
          <p:xfrm>
            <a:off x="7543800" y="5029200"/>
            <a:ext cx="1314450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" name="Equation" r:id="rId5" imgW="799753" imgH="393529" progId="Equation.3">
                    <p:embed/>
                  </p:oleObj>
                </mc:Choice>
                <mc:Fallback>
                  <p:oleObj name="Equation" r:id="rId5" imgW="79975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5029200"/>
                          <a:ext cx="1314450" cy="646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6" name="Text Box 39"/>
            <p:cNvSpPr txBox="1">
              <a:spLocks noChangeArrowheads="1"/>
            </p:cNvSpPr>
            <p:nvPr/>
          </p:nvSpPr>
          <p:spPr bwMode="auto">
            <a:xfrm>
              <a:off x="7467600" y="2514600"/>
              <a:ext cx="1219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Times New Roman" pitchFamily="18" charset="0"/>
                </a:rPr>
                <a:t>Outcome A</a:t>
              </a:r>
              <a:r>
                <a:rPr lang="en-US" sz="1400"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40987" name="Text Box 40"/>
            <p:cNvSpPr txBox="1">
              <a:spLocks noChangeArrowheads="1"/>
            </p:cNvSpPr>
            <p:nvPr/>
          </p:nvSpPr>
          <p:spPr bwMode="auto">
            <a:xfrm>
              <a:off x="7467600" y="4724400"/>
              <a:ext cx="1219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Times New Roman" pitchFamily="18" charset="0"/>
                </a:rPr>
                <a:t>Outcome B</a:t>
              </a:r>
              <a:r>
                <a:rPr lang="en-US" sz="1400">
                  <a:latin typeface="Times New Roman" pitchFamily="18" charset="0"/>
                </a:rPr>
                <a:t>: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667000" y="4419600"/>
            <a:ext cx="1981200" cy="1600200"/>
            <a:chOff x="2667000" y="4419600"/>
            <a:chExt cx="1981200" cy="1600200"/>
          </a:xfrm>
        </p:grpSpPr>
        <p:graphicFrame>
          <p:nvGraphicFramePr>
            <p:cNvPr id="40979" name="Object 41"/>
            <p:cNvGraphicFramePr>
              <a:graphicFrameLocks noChangeAspect="1"/>
            </p:cNvGraphicFramePr>
            <p:nvPr/>
          </p:nvGraphicFramePr>
          <p:xfrm>
            <a:off x="3019425" y="5029200"/>
            <a:ext cx="1065213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" name="Equation" r:id="rId7" imgW="647419" imgH="393529" progId="Equation.3">
                    <p:embed/>
                  </p:oleObj>
                </mc:Choice>
                <mc:Fallback>
                  <p:oleObj name="Equation" r:id="rId7" imgW="64741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9425" y="5029200"/>
                          <a:ext cx="1065213" cy="646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0" name="Text Box 42"/>
            <p:cNvSpPr txBox="1">
              <a:spLocks noChangeArrowheads="1"/>
            </p:cNvSpPr>
            <p:nvPr/>
          </p:nvSpPr>
          <p:spPr bwMode="auto">
            <a:xfrm>
              <a:off x="2819400" y="4495800"/>
              <a:ext cx="1828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400" u="sng">
                <a:latin typeface="Times New Roman" pitchFamily="18" charset="0"/>
              </a:endParaRPr>
            </a:p>
            <a:p>
              <a:pPr eaLnBrk="1" hangingPunct="1"/>
              <a:r>
                <a:rPr lang="en-US" sz="1400" i="1" u="sng">
                  <a:latin typeface="Times New Roman" pitchFamily="18" charset="0"/>
                </a:rPr>
                <a:t>Pr</a:t>
              </a:r>
              <a:r>
                <a:rPr lang="en-US" sz="1400" u="sng">
                  <a:latin typeface="Times New Roman" pitchFamily="18" charset="0"/>
                </a:rPr>
                <a:t>(</a:t>
              </a:r>
              <a:r>
                <a:rPr lang="en-US" sz="1400" i="1" u="sng">
                  <a:latin typeface="Times New Roman" pitchFamily="18" charset="0"/>
                </a:rPr>
                <a:t>Lucky</a:t>
              </a:r>
              <a:r>
                <a:rPr lang="en-US" sz="1400" u="sng">
                  <a:latin typeface="Times New Roman" pitchFamily="18" charset="0"/>
                </a:rPr>
                <a:t>) = 0.025)</a:t>
              </a:r>
              <a:r>
                <a:rPr lang="en-US" sz="1400"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40981" name="AutoShape 43"/>
            <p:cNvSpPr>
              <a:spLocks/>
            </p:cNvSpPr>
            <p:nvPr/>
          </p:nvSpPr>
          <p:spPr bwMode="auto">
            <a:xfrm>
              <a:off x="2667000" y="4419600"/>
              <a:ext cx="152400" cy="1600200"/>
            </a:xfrm>
            <a:prstGeom prst="righ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80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3200400" y="2667000"/>
            <a:ext cx="0" cy="274320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1981200" y="1752600"/>
            <a:ext cx="46482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Arc 4"/>
          <p:cNvSpPr>
            <a:spLocks/>
          </p:cNvSpPr>
          <p:nvPr/>
        </p:nvSpPr>
        <p:spPr bwMode="auto">
          <a:xfrm flipH="1" flipV="1">
            <a:off x="2447925" y="530225"/>
            <a:ext cx="3419475" cy="3051175"/>
          </a:xfrm>
          <a:custGeom>
            <a:avLst/>
            <a:gdLst>
              <a:gd name="T0" fmla="*/ 2147483647 w 19388"/>
              <a:gd name="T1" fmla="*/ 0 h 21567"/>
              <a:gd name="T2" fmla="*/ 2147483647 w 19388"/>
              <a:gd name="T3" fmla="*/ 2147483647 h 21567"/>
              <a:gd name="T4" fmla="*/ 0 w 19388"/>
              <a:gd name="T5" fmla="*/ 2147483647 h 21567"/>
              <a:gd name="T6" fmla="*/ 0 60000 65536"/>
              <a:gd name="T7" fmla="*/ 0 60000 65536"/>
              <a:gd name="T8" fmla="*/ 0 60000 65536"/>
              <a:gd name="T9" fmla="*/ 0 w 19388"/>
              <a:gd name="T10" fmla="*/ 0 h 21567"/>
              <a:gd name="T11" fmla="*/ 19388 w 19388"/>
              <a:gd name="T12" fmla="*/ 21567 h 215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88" h="21567" fill="none" extrusionOk="0">
                <a:moveTo>
                  <a:pt x="1195" y="0"/>
                </a:moveTo>
                <a:cubicBezTo>
                  <a:pt x="8991" y="432"/>
                  <a:pt x="15946" y="5037"/>
                  <a:pt x="19387" y="12045"/>
                </a:cubicBezTo>
              </a:path>
              <a:path w="19388" h="21567" stroke="0" extrusionOk="0">
                <a:moveTo>
                  <a:pt x="1195" y="0"/>
                </a:moveTo>
                <a:cubicBezTo>
                  <a:pt x="8991" y="432"/>
                  <a:pt x="15946" y="5037"/>
                  <a:pt x="19387" y="12045"/>
                </a:cubicBezTo>
                <a:lnTo>
                  <a:pt x="0" y="21567"/>
                </a:lnTo>
                <a:lnTo>
                  <a:pt x="1195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5181600" y="4267200"/>
            <a:ext cx="0" cy="114300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1981200" y="4267200"/>
            <a:ext cx="312420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1981200" y="2667000"/>
            <a:ext cx="121920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1981200" y="54102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993" name="Object 10"/>
          <p:cNvGraphicFramePr>
            <a:graphicFrameLocks noChangeAspect="1"/>
          </p:cNvGraphicFramePr>
          <p:nvPr/>
        </p:nvGraphicFramePr>
        <p:xfrm>
          <a:off x="5562600" y="4953000"/>
          <a:ext cx="533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53000"/>
                        <a:ext cx="5334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Arc 11"/>
          <p:cNvSpPr>
            <a:spLocks/>
          </p:cNvSpPr>
          <p:nvPr/>
        </p:nvSpPr>
        <p:spPr bwMode="auto">
          <a:xfrm flipH="1">
            <a:off x="6172200" y="5105400"/>
            <a:ext cx="457200" cy="312738"/>
          </a:xfrm>
          <a:custGeom>
            <a:avLst/>
            <a:gdLst>
              <a:gd name="T0" fmla="*/ 2147483647 w 21592"/>
              <a:gd name="T1" fmla="*/ 0 h 11280"/>
              <a:gd name="T2" fmla="*/ 2147483647 w 21592"/>
              <a:gd name="T3" fmla="*/ 2147483647 h 11280"/>
              <a:gd name="T4" fmla="*/ 0 w 21592"/>
              <a:gd name="T5" fmla="*/ 2147483647 h 11280"/>
              <a:gd name="T6" fmla="*/ 0 60000 65536"/>
              <a:gd name="T7" fmla="*/ 0 60000 65536"/>
              <a:gd name="T8" fmla="*/ 0 60000 65536"/>
              <a:gd name="T9" fmla="*/ 0 w 21592"/>
              <a:gd name="T10" fmla="*/ 0 h 11280"/>
              <a:gd name="T11" fmla="*/ 21592 w 21592"/>
              <a:gd name="T12" fmla="*/ 11280 h 11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2" h="11280" fill="none" extrusionOk="0">
                <a:moveTo>
                  <a:pt x="18420" y="0"/>
                </a:moveTo>
                <a:cubicBezTo>
                  <a:pt x="20398" y="3229"/>
                  <a:pt x="21492" y="6922"/>
                  <a:pt x="21592" y="10707"/>
                </a:cubicBezTo>
              </a:path>
              <a:path w="21592" h="11280" stroke="0" extrusionOk="0">
                <a:moveTo>
                  <a:pt x="18420" y="0"/>
                </a:moveTo>
                <a:cubicBezTo>
                  <a:pt x="20398" y="3229"/>
                  <a:pt x="21492" y="6922"/>
                  <a:pt x="21592" y="10707"/>
                </a:cubicBezTo>
                <a:lnTo>
                  <a:pt x="0" y="11280"/>
                </a:lnTo>
                <a:lnTo>
                  <a:pt x="1842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95" name="Object 12"/>
          <p:cNvGraphicFramePr>
            <a:graphicFrameLocks noChangeAspect="1"/>
          </p:cNvGraphicFramePr>
          <p:nvPr/>
        </p:nvGraphicFramePr>
        <p:xfrm>
          <a:off x="3286125" y="2497138"/>
          <a:ext cx="9144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5" imgW="685800" imgH="241300" progId="Equation.3">
                  <p:embed/>
                </p:oleObj>
              </mc:Choice>
              <mc:Fallback>
                <p:oleObj name="Equation" r:id="rId5" imgW="68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497138"/>
                        <a:ext cx="9144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5029200" y="4038600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•</a:t>
            </a:r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2971800" y="2438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•</a:t>
            </a:r>
          </a:p>
        </p:txBody>
      </p:sp>
      <p:graphicFrame>
        <p:nvGraphicFramePr>
          <p:cNvPr id="41998" name="Object 15"/>
          <p:cNvGraphicFramePr>
            <a:graphicFrameLocks noChangeAspect="1"/>
          </p:cNvGraphicFramePr>
          <p:nvPr/>
        </p:nvGraphicFramePr>
        <p:xfrm>
          <a:off x="7658100" y="5270500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7" imgW="291973" imgH="190417" progId="Equation.3">
                  <p:embed/>
                </p:oleObj>
              </mc:Choice>
              <mc:Fallback>
                <p:oleObj name="Equation" r:id="rId7" imgW="29197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5270500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6"/>
          <p:cNvGraphicFramePr>
            <a:graphicFrameLocks noChangeAspect="1"/>
          </p:cNvGraphicFramePr>
          <p:nvPr/>
        </p:nvGraphicFramePr>
        <p:xfrm>
          <a:off x="1676400" y="546100"/>
          <a:ext cx="68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9" imgW="342751" imgH="190417" progId="Equation.3">
                  <p:embed/>
                </p:oleObj>
              </mc:Choice>
              <mc:Fallback>
                <p:oleObj name="Equation" r:id="rId9" imgW="34275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6100"/>
                        <a:ext cx="68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1981200" y="9144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2001" name="Object 19"/>
          <p:cNvGraphicFramePr>
            <a:graphicFrameLocks noChangeAspect="1"/>
          </p:cNvGraphicFramePr>
          <p:nvPr/>
        </p:nvGraphicFramePr>
        <p:xfrm>
          <a:off x="914400" y="2574925"/>
          <a:ext cx="9826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11" imgW="736600" imgH="241300" progId="Equation.3">
                  <p:embed/>
                </p:oleObj>
              </mc:Choice>
              <mc:Fallback>
                <p:oleObj name="Equation" r:id="rId11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74925"/>
                        <a:ext cx="9826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20"/>
          <p:cNvGraphicFramePr>
            <a:graphicFrameLocks noChangeAspect="1"/>
          </p:cNvGraphicFramePr>
          <p:nvPr/>
        </p:nvGraphicFramePr>
        <p:xfrm>
          <a:off x="2667000" y="5435600"/>
          <a:ext cx="10160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Equation" r:id="rId13" imgW="761669" imgH="469696" progId="Equation.3">
                  <p:embed/>
                </p:oleObj>
              </mc:Choice>
              <mc:Fallback>
                <p:oleObj name="Equation" r:id="rId13" imgW="761669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35600"/>
                        <a:ext cx="10160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21"/>
          <p:cNvGraphicFramePr>
            <a:graphicFrameLocks noChangeAspect="1"/>
          </p:cNvGraphicFramePr>
          <p:nvPr/>
        </p:nvGraphicFramePr>
        <p:xfrm>
          <a:off x="777875" y="3997325"/>
          <a:ext cx="11858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" name="Equation" r:id="rId15" imgW="888614" imgH="533169" progId="Equation.3">
                  <p:embed/>
                </p:oleObj>
              </mc:Choice>
              <mc:Fallback>
                <p:oleObj name="Equation" r:id="rId15" imgW="888614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3997325"/>
                        <a:ext cx="118586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2"/>
          <p:cNvGraphicFramePr>
            <a:graphicFrameLocks noChangeAspect="1"/>
          </p:cNvGraphicFramePr>
          <p:nvPr/>
        </p:nvGraphicFramePr>
        <p:xfrm>
          <a:off x="4479925" y="5426075"/>
          <a:ext cx="13541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Equation" r:id="rId17" imgW="1015559" imgH="444307" progId="Equation.3">
                  <p:embed/>
                </p:oleObj>
              </mc:Choice>
              <mc:Fallback>
                <p:oleObj name="Equation" r:id="rId17" imgW="101555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5426075"/>
                        <a:ext cx="135413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23"/>
          <p:cNvGraphicFramePr>
            <a:graphicFrameLocks noChangeAspect="1"/>
          </p:cNvGraphicFramePr>
          <p:nvPr/>
        </p:nvGraphicFramePr>
        <p:xfrm>
          <a:off x="5156200" y="3962400"/>
          <a:ext cx="8985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Equation" r:id="rId19" imgW="672808" imgH="241195" progId="Equation.3">
                  <p:embed/>
                </p:oleObj>
              </mc:Choice>
              <mc:Fallback>
                <p:oleObj name="Equation" r:id="rId19" imgW="67280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3962400"/>
                        <a:ext cx="8985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6" name="Arc 24"/>
          <p:cNvSpPr>
            <a:spLocks/>
          </p:cNvSpPr>
          <p:nvPr/>
        </p:nvSpPr>
        <p:spPr bwMode="auto">
          <a:xfrm flipH="1" flipV="1">
            <a:off x="2089150" y="839788"/>
            <a:ext cx="3930650" cy="3503612"/>
          </a:xfrm>
          <a:custGeom>
            <a:avLst/>
            <a:gdLst>
              <a:gd name="T0" fmla="*/ 0 w 18691"/>
              <a:gd name="T1" fmla="*/ 0 h 21600"/>
              <a:gd name="T2" fmla="*/ 2147483647 w 18691"/>
              <a:gd name="T3" fmla="*/ 2147483647 h 21600"/>
              <a:gd name="T4" fmla="*/ 0 w 18691"/>
              <a:gd name="T5" fmla="*/ 2147483647 h 21600"/>
              <a:gd name="T6" fmla="*/ 0 60000 65536"/>
              <a:gd name="T7" fmla="*/ 0 60000 65536"/>
              <a:gd name="T8" fmla="*/ 0 60000 65536"/>
              <a:gd name="T9" fmla="*/ 0 w 18691"/>
              <a:gd name="T10" fmla="*/ 0 h 21600"/>
              <a:gd name="T11" fmla="*/ 18691 w 186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1" h="21600" fill="none" extrusionOk="0">
                <a:moveTo>
                  <a:pt x="-1" y="0"/>
                </a:moveTo>
                <a:cubicBezTo>
                  <a:pt x="7706" y="0"/>
                  <a:pt x="14828" y="4105"/>
                  <a:pt x="18691" y="10773"/>
                </a:cubicBezTo>
              </a:path>
              <a:path w="18691" h="21600" stroke="0" extrusionOk="0">
                <a:moveTo>
                  <a:pt x="-1" y="0"/>
                </a:moveTo>
                <a:cubicBezTo>
                  <a:pt x="7706" y="0"/>
                  <a:pt x="14828" y="4105"/>
                  <a:pt x="18691" y="1077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Arc 25"/>
          <p:cNvSpPr>
            <a:spLocks/>
          </p:cNvSpPr>
          <p:nvPr/>
        </p:nvSpPr>
        <p:spPr bwMode="auto">
          <a:xfrm flipH="1" flipV="1">
            <a:off x="2971800" y="533400"/>
            <a:ext cx="2819400" cy="2157413"/>
          </a:xfrm>
          <a:custGeom>
            <a:avLst/>
            <a:gdLst>
              <a:gd name="T0" fmla="*/ 2147483647 w 20118"/>
              <a:gd name="T1" fmla="*/ 0 h 21194"/>
              <a:gd name="T2" fmla="*/ 2147483647 w 20118"/>
              <a:gd name="T3" fmla="*/ 2147483647 h 21194"/>
              <a:gd name="T4" fmla="*/ 0 w 20118"/>
              <a:gd name="T5" fmla="*/ 2147483647 h 21194"/>
              <a:gd name="T6" fmla="*/ 0 60000 65536"/>
              <a:gd name="T7" fmla="*/ 0 60000 65536"/>
              <a:gd name="T8" fmla="*/ 0 60000 65536"/>
              <a:gd name="T9" fmla="*/ 0 w 20118"/>
              <a:gd name="T10" fmla="*/ 0 h 21194"/>
              <a:gd name="T11" fmla="*/ 20118 w 20118"/>
              <a:gd name="T12" fmla="*/ 21194 h 21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8" h="21194" fill="none" extrusionOk="0">
                <a:moveTo>
                  <a:pt x="4167" y="-1"/>
                </a:moveTo>
                <a:cubicBezTo>
                  <a:pt x="11413" y="1424"/>
                  <a:pt x="17429" y="6452"/>
                  <a:pt x="20117" y="13330"/>
                </a:cubicBezTo>
              </a:path>
              <a:path w="20118" h="21194" stroke="0" extrusionOk="0">
                <a:moveTo>
                  <a:pt x="4167" y="-1"/>
                </a:moveTo>
                <a:cubicBezTo>
                  <a:pt x="11413" y="1424"/>
                  <a:pt x="17429" y="6452"/>
                  <a:pt x="20117" y="13330"/>
                </a:cubicBezTo>
                <a:lnTo>
                  <a:pt x="0" y="21194"/>
                </a:lnTo>
                <a:lnTo>
                  <a:pt x="4167" y="-1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Arc 26"/>
          <p:cNvSpPr>
            <a:spLocks/>
          </p:cNvSpPr>
          <p:nvPr/>
        </p:nvSpPr>
        <p:spPr bwMode="auto">
          <a:xfrm flipH="1" flipV="1">
            <a:off x="4114800" y="304800"/>
            <a:ext cx="1828800" cy="4267200"/>
          </a:xfrm>
          <a:custGeom>
            <a:avLst/>
            <a:gdLst>
              <a:gd name="T0" fmla="*/ 2147483647 w 19388"/>
              <a:gd name="T1" fmla="*/ 0 h 21567"/>
              <a:gd name="T2" fmla="*/ 2147483647 w 19388"/>
              <a:gd name="T3" fmla="*/ 2147483647 h 21567"/>
              <a:gd name="T4" fmla="*/ 0 w 19388"/>
              <a:gd name="T5" fmla="*/ 2147483647 h 21567"/>
              <a:gd name="T6" fmla="*/ 0 60000 65536"/>
              <a:gd name="T7" fmla="*/ 0 60000 65536"/>
              <a:gd name="T8" fmla="*/ 0 60000 65536"/>
              <a:gd name="T9" fmla="*/ 0 w 19388"/>
              <a:gd name="T10" fmla="*/ 0 h 21567"/>
              <a:gd name="T11" fmla="*/ 19388 w 19388"/>
              <a:gd name="T12" fmla="*/ 21567 h 215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88" h="21567" fill="none" extrusionOk="0">
                <a:moveTo>
                  <a:pt x="1195" y="0"/>
                </a:moveTo>
                <a:cubicBezTo>
                  <a:pt x="8991" y="432"/>
                  <a:pt x="15946" y="5037"/>
                  <a:pt x="19387" y="12045"/>
                </a:cubicBezTo>
              </a:path>
              <a:path w="19388" h="21567" stroke="0" extrusionOk="0">
                <a:moveTo>
                  <a:pt x="1195" y="0"/>
                </a:moveTo>
                <a:cubicBezTo>
                  <a:pt x="8991" y="432"/>
                  <a:pt x="15946" y="5037"/>
                  <a:pt x="19387" y="12045"/>
                </a:cubicBezTo>
                <a:lnTo>
                  <a:pt x="0" y="21567"/>
                </a:lnTo>
                <a:lnTo>
                  <a:pt x="1195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Arc 27"/>
          <p:cNvSpPr>
            <a:spLocks/>
          </p:cNvSpPr>
          <p:nvPr/>
        </p:nvSpPr>
        <p:spPr bwMode="auto">
          <a:xfrm flipH="1" flipV="1">
            <a:off x="3124200" y="457200"/>
            <a:ext cx="2819400" cy="4572000"/>
          </a:xfrm>
          <a:custGeom>
            <a:avLst/>
            <a:gdLst>
              <a:gd name="T0" fmla="*/ 2147483647 w 19388"/>
              <a:gd name="T1" fmla="*/ 0 h 21567"/>
              <a:gd name="T2" fmla="*/ 2147483647 w 19388"/>
              <a:gd name="T3" fmla="*/ 2147483647 h 21567"/>
              <a:gd name="T4" fmla="*/ 0 w 19388"/>
              <a:gd name="T5" fmla="*/ 2147483647 h 21567"/>
              <a:gd name="T6" fmla="*/ 0 60000 65536"/>
              <a:gd name="T7" fmla="*/ 0 60000 65536"/>
              <a:gd name="T8" fmla="*/ 0 60000 65536"/>
              <a:gd name="T9" fmla="*/ 0 w 19388"/>
              <a:gd name="T10" fmla="*/ 0 h 21567"/>
              <a:gd name="T11" fmla="*/ 19388 w 19388"/>
              <a:gd name="T12" fmla="*/ 21567 h 215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88" h="21567" fill="none" extrusionOk="0">
                <a:moveTo>
                  <a:pt x="1195" y="0"/>
                </a:moveTo>
                <a:cubicBezTo>
                  <a:pt x="8991" y="432"/>
                  <a:pt x="15946" y="5037"/>
                  <a:pt x="19387" y="12045"/>
                </a:cubicBezTo>
              </a:path>
              <a:path w="19388" h="21567" stroke="0" extrusionOk="0">
                <a:moveTo>
                  <a:pt x="1195" y="0"/>
                </a:moveTo>
                <a:cubicBezTo>
                  <a:pt x="8991" y="432"/>
                  <a:pt x="15946" y="5037"/>
                  <a:pt x="19387" y="12045"/>
                </a:cubicBezTo>
                <a:lnTo>
                  <a:pt x="0" y="21567"/>
                </a:lnTo>
                <a:lnTo>
                  <a:pt x="1195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Arc 28"/>
          <p:cNvSpPr>
            <a:spLocks/>
          </p:cNvSpPr>
          <p:nvPr/>
        </p:nvSpPr>
        <p:spPr bwMode="auto">
          <a:xfrm flipH="1" flipV="1">
            <a:off x="5083175" y="912813"/>
            <a:ext cx="2003425" cy="2906712"/>
          </a:xfrm>
          <a:custGeom>
            <a:avLst/>
            <a:gdLst>
              <a:gd name="T0" fmla="*/ 2147483647 w 20397"/>
              <a:gd name="T1" fmla="*/ 0 h 19587"/>
              <a:gd name="T2" fmla="*/ 2147483647 w 20397"/>
              <a:gd name="T3" fmla="*/ 2147483647 h 19587"/>
              <a:gd name="T4" fmla="*/ 0 w 20397"/>
              <a:gd name="T5" fmla="*/ 2147483647 h 19587"/>
              <a:gd name="T6" fmla="*/ 0 60000 65536"/>
              <a:gd name="T7" fmla="*/ 0 60000 65536"/>
              <a:gd name="T8" fmla="*/ 0 60000 65536"/>
              <a:gd name="T9" fmla="*/ 0 w 20397"/>
              <a:gd name="T10" fmla="*/ 0 h 19587"/>
              <a:gd name="T11" fmla="*/ 20397 w 20397"/>
              <a:gd name="T12" fmla="*/ 19587 h 19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97" h="19587" fill="none" extrusionOk="0">
                <a:moveTo>
                  <a:pt x="9105" y="-1"/>
                </a:moveTo>
                <a:cubicBezTo>
                  <a:pt x="14401" y="2461"/>
                  <a:pt x="18474" y="6963"/>
                  <a:pt x="20396" y="12479"/>
                </a:cubicBezTo>
              </a:path>
              <a:path w="20397" h="19587" stroke="0" extrusionOk="0">
                <a:moveTo>
                  <a:pt x="9105" y="-1"/>
                </a:moveTo>
                <a:cubicBezTo>
                  <a:pt x="14401" y="2461"/>
                  <a:pt x="18474" y="6963"/>
                  <a:pt x="20396" y="12479"/>
                </a:cubicBezTo>
                <a:lnTo>
                  <a:pt x="0" y="19587"/>
                </a:lnTo>
                <a:lnTo>
                  <a:pt x="9105" y="-1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Text Box 29"/>
          <p:cNvSpPr txBox="1">
            <a:spLocks noChangeArrowheads="1"/>
          </p:cNvSpPr>
          <p:nvPr/>
        </p:nvSpPr>
        <p:spPr bwMode="auto">
          <a:xfrm>
            <a:off x="0" y="0"/>
            <a:ext cx="7773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</a:rPr>
              <a:t>Risk and Uncertainty:  “Contingent Consumption Plans”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42012" name="Line 30"/>
          <p:cNvSpPr>
            <a:spLocks noChangeShapeType="1"/>
          </p:cNvSpPr>
          <p:nvPr/>
        </p:nvSpPr>
        <p:spPr bwMode="auto">
          <a:xfrm flipV="1">
            <a:off x="6691313" y="871538"/>
            <a:ext cx="1108075" cy="1262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31"/>
          <p:cNvSpPr>
            <a:spLocks noChangeShapeType="1"/>
          </p:cNvSpPr>
          <p:nvPr/>
        </p:nvSpPr>
        <p:spPr bwMode="auto">
          <a:xfrm>
            <a:off x="6691313" y="2133600"/>
            <a:ext cx="1108075" cy="1262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Text Box 32"/>
          <p:cNvSpPr txBox="1">
            <a:spLocks noChangeArrowheads="1"/>
          </p:cNvSpPr>
          <p:nvPr/>
        </p:nvSpPr>
        <p:spPr bwMode="auto">
          <a:xfrm>
            <a:off x="6400800" y="2514600"/>
            <a:ext cx="665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i="1">
                <a:latin typeface="Times New Roman" pitchFamily="18" charset="0"/>
              </a:rPr>
              <a:t>Purchase</a:t>
            </a:r>
          </a:p>
        </p:txBody>
      </p:sp>
      <p:sp>
        <p:nvSpPr>
          <p:cNvPr id="42015" name="Text Box 33"/>
          <p:cNvSpPr txBox="1">
            <a:spLocks noChangeArrowheads="1"/>
          </p:cNvSpPr>
          <p:nvPr/>
        </p:nvSpPr>
        <p:spPr bwMode="auto">
          <a:xfrm>
            <a:off x="6324600" y="1524000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>
                <a:latin typeface="Times New Roman" pitchFamily="18" charset="0"/>
              </a:rPr>
              <a:t>Do not</a:t>
            </a:r>
          </a:p>
          <a:p>
            <a:pPr algn="ctr" eaLnBrk="1" hangingPunct="1"/>
            <a:r>
              <a:rPr lang="en-US" sz="1000" i="1">
                <a:latin typeface="Times New Roman" pitchFamily="18" charset="0"/>
              </a:rPr>
              <a:t>purchase</a:t>
            </a:r>
          </a:p>
        </p:txBody>
      </p:sp>
      <p:sp>
        <p:nvSpPr>
          <p:cNvPr id="42016" name="Oval 34"/>
          <p:cNvSpPr>
            <a:spLocks noChangeArrowheads="1"/>
          </p:cNvSpPr>
          <p:nvPr/>
        </p:nvSpPr>
        <p:spPr bwMode="auto">
          <a:xfrm>
            <a:off x="6634163" y="2078038"/>
            <a:ext cx="115887" cy="1095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Oval 35"/>
          <p:cNvSpPr>
            <a:spLocks noChangeArrowheads="1"/>
          </p:cNvSpPr>
          <p:nvPr/>
        </p:nvSpPr>
        <p:spPr bwMode="auto">
          <a:xfrm>
            <a:off x="7273925" y="2792413"/>
            <a:ext cx="117475" cy="1095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36"/>
          <p:cNvSpPr>
            <a:spLocks noChangeShapeType="1"/>
          </p:cNvSpPr>
          <p:nvPr/>
        </p:nvSpPr>
        <p:spPr bwMode="auto">
          <a:xfrm flipV="1">
            <a:off x="7332663" y="2408238"/>
            <a:ext cx="46672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Text Box 37"/>
          <p:cNvSpPr txBox="1">
            <a:spLocks noChangeArrowheads="1"/>
          </p:cNvSpPr>
          <p:nvPr/>
        </p:nvSpPr>
        <p:spPr bwMode="auto">
          <a:xfrm>
            <a:off x="7162800" y="2286000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>
                <a:latin typeface="Times New Roman" pitchFamily="18" charset="0"/>
              </a:rPr>
              <a:t>Lucky</a:t>
            </a:r>
          </a:p>
          <a:p>
            <a:pPr algn="ctr" eaLnBrk="1" hangingPunct="1"/>
            <a:r>
              <a:rPr lang="en-US" sz="1000" i="1">
                <a:latin typeface="Times New Roman" pitchFamily="18" charset="0"/>
              </a:rPr>
              <a:t>day</a:t>
            </a:r>
          </a:p>
        </p:txBody>
      </p:sp>
      <p:sp>
        <p:nvSpPr>
          <p:cNvPr id="42020" name="Text Box 38"/>
          <p:cNvSpPr txBox="1">
            <a:spLocks noChangeArrowheads="1"/>
          </p:cNvSpPr>
          <p:nvPr/>
        </p:nvSpPr>
        <p:spPr bwMode="auto">
          <a:xfrm>
            <a:off x="7092950" y="317023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>
                <a:latin typeface="Times New Roman" pitchFamily="18" charset="0"/>
              </a:rPr>
              <a:t>Unlucky</a:t>
            </a:r>
          </a:p>
          <a:p>
            <a:pPr algn="ctr" eaLnBrk="1" hangingPunct="1"/>
            <a:r>
              <a:rPr lang="en-US" sz="1000" i="1">
                <a:latin typeface="Times New Roman" pitchFamily="18" charset="0"/>
              </a:rPr>
              <a:t>day</a:t>
            </a:r>
          </a:p>
        </p:txBody>
      </p:sp>
      <p:sp>
        <p:nvSpPr>
          <p:cNvPr id="42021" name="Text Box 39"/>
          <p:cNvSpPr txBox="1">
            <a:spLocks noChangeArrowheads="1"/>
          </p:cNvSpPr>
          <p:nvPr/>
        </p:nvSpPr>
        <p:spPr bwMode="auto">
          <a:xfrm>
            <a:off x="7772400" y="762000"/>
            <a:ext cx="596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Times New Roman" pitchFamily="18" charset="0"/>
              </a:rPr>
              <a:t>$35,000</a:t>
            </a:r>
          </a:p>
        </p:txBody>
      </p:sp>
      <p:sp>
        <p:nvSpPr>
          <p:cNvPr id="42022" name="Text Box 40"/>
          <p:cNvSpPr txBox="1">
            <a:spLocks noChangeArrowheads="1"/>
          </p:cNvSpPr>
          <p:nvPr/>
        </p:nvSpPr>
        <p:spPr bwMode="auto">
          <a:xfrm>
            <a:off x="7772400" y="2286000"/>
            <a:ext cx="596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Times New Roman" pitchFamily="18" charset="0"/>
              </a:rPr>
              <a:t>$34,900</a:t>
            </a:r>
          </a:p>
        </p:txBody>
      </p:sp>
      <p:sp>
        <p:nvSpPr>
          <p:cNvPr id="42023" name="Text Box 41"/>
          <p:cNvSpPr txBox="1">
            <a:spLocks noChangeArrowheads="1"/>
          </p:cNvSpPr>
          <p:nvPr/>
        </p:nvSpPr>
        <p:spPr bwMode="auto">
          <a:xfrm>
            <a:off x="7793038" y="3335338"/>
            <a:ext cx="596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Times New Roman" pitchFamily="18" charset="0"/>
              </a:rPr>
              <a:t>$34,900</a:t>
            </a:r>
          </a:p>
        </p:txBody>
      </p:sp>
      <p:sp>
        <p:nvSpPr>
          <p:cNvPr id="42024" name="Line 42"/>
          <p:cNvSpPr>
            <a:spLocks noChangeShapeType="1"/>
          </p:cNvSpPr>
          <p:nvPr/>
        </p:nvSpPr>
        <p:spPr bwMode="auto">
          <a:xfrm>
            <a:off x="7273925" y="1474788"/>
            <a:ext cx="536575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5" name="Oval 43"/>
          <p:cNvSpPr>
            <a:spLocks noChangeArrowheads="1"/>
          </p:cNvSpPr>
          <p:nvPr/>
        </p:nvSpPr>
        <p:spPr bwMode="auto">
          <a:xfrm>
            <a:off x="7216775" y="1420813"/>
            <a:ext cx="115888" cy="1095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Text Box 44"/>
          <p:cNvSpPr txBox="1">
            <a:spLocks noChangeArrowheads="1"/>
          </p:cNvSpPr>
          <p:nvPr/>
        </p:nvSpPr>
        <p:spPr bwMode="auto">
          <a:xfrm>
            <a:off x="7086600" y="914400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>
                <a:latin typeface="Times New Roman" pitchFamily="18" charset="0"/>
              </a:rPr>
              <a:t>Lucky</a:t>
            </a:r>
          </a:p>
          <a:p>
            <a:pPr algn="ctr" eaLnBrk="1" hangingPunct="1"/>
            <a:r>
              <a:rPr lang="en-US" sz="1000" i="1">
                <a:latin typeface="Times New Roman" pitchFamily="18" charset="0"/>
              </a:rPr>
              <a:t>day</a:t>
            </a:r>
          </a:p>
        </p:txBody>
      </p:sp>
      <p:sp>
        <p:nvSpPr>
          <p:cNvPr id="42027" name="Text Box 45"/>
          <p:cNvSpPr txBox="1">
            <a:spLocks noChangeArrowheads="1"/>
          </p:cNvSpPr>
          <p:nvPr/>
        </p:nvSpPr>
        <p:spPr bwMode="auto">
          <a:xfrm>
            <a:off x="7092950" y="16891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>
                <a:latin typeface="Times New Roman" pitchFamily="18" charset="0"/>
              </a:rPr>
              <a:t>Unlucky</a:t>
            </a:r>
          </a:p>
          <a:p>
            <a:pPr algn="ctr" eaLnBrk="1" hangingPunct="1"/>
            <a:r>
              <a:rPr lang="en-US" sz="1000" i="1">
                <a:latin typeface="Times New Roman" pitchFamily="18" charset="0"/>
              </a:rPr>
              <a:t>day</a:t>
            </a:r>
          </a:p>
        </p:txBody>
      </p:sp>
      <p:sp>
        <p:nvSpPr>
          <p:cNvPr id="42028" name="Text Box 46"/>
          <p:cNvSpPr txBox="1">
            <a:spLocks noChangeArrowheads="1"/>
          </p:cNvSpPr>
          <p:nvPr/>
        </p:nvSpPr>
        <p:spPr bwMode="auto">
          <a:xfrm>
            <a:off x="7696200" y="1752600"/>
            <a:ext cx="735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Times New Roman" pitchFamily="18" charset="0"/>
              </a:rPr>
              <a:t>$25,000</a:t>
            </a:r>
          </a:p>
        </p:txBody>
      </p:sp>
      <p:sp>
        <p:nvSpPr>
          <p:cNvPr id="42029" name="Text Box 47"/>
          <p:cNvSpPr txBox="1">
            <a:spLocks noChangeArrowheads="1"/>
          </p:cNvSpPr>
          <p:nvPr/>
        </p:nvSpPr>
        <p:spPr bwMode="auto">
          <a:xfrm>
            <a:off x="1889125" y="6076950"/>
            <a:ext cx="577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latin typeface="Times New Roman" pitchFamily="18" charset="0"/>
              </a:rPr>
              <a:t>K</a:t>
            </a:r>
            <a:r>
              <a:rPr lang="en-US" sz="1600">
                <a:latin typeface="Times New Roman" pitchFamily="18" charset="0"/>
              </a:rPr>
              <a:t> = the “expected loss” ($10,000), and </a:t>
            </a:r>
            <a:r>
              <a:rPr lang="en-US" sz="1600" i="1">
                <a:latin typeface="Symbol" pitchFamily="18" charset="2"/>
              </a:rPr>
              <a:t>g</a:t>
            </a:r>
            <a:r>
              <a:rPr lang="en-US" sz="1600" i="1">
                <a:latin typeface="Times New Roman" pitchFamily="18" charset="0"/>
              </a:rPr>
              <a:t>K</a:t>
            </a:r>
            <a:r>
              <a:rPr lang="en-US" sz="1600">
                <a:latin typeface="Times New Roman" pitchFamily="18" charset="0"/>
              </a:rPr>
              <a:t> is the insurance premium.</a:t>
            </a:r>
          </a:p>
        </p:txBody>
      </p:sp>
      <p:sp>
        <p:nvSpPr>
          <p:cNvPr id="42030" name="Rectangle 48"/>
          <p:cNvSpPr>
            <a:spLocks noChangeArrowheads="1"/>
          </p:cNvSpPr>
          <p:nvPr/>
        </p:nvSpPr>
        <p:spPr bwMode="auto">
          <a:xfrm>
            <a:off x="6324600" y="685800"/>
            <a:ext cx="2209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rc 4"/>
          <p:cNvSpPr>
            <a:spLocks/>
          </p:cNvSpPr>
          <p:nvPr/>
        </p:nvSpPr>
        <p:spPr bwMode="auto">
          <a:xfrm rot="180592" flipH="1" flipV="1">
            <a:off x="842963" y="3201988"/>
            <a:ext cx="1370012" cy="1111250"/>
          </a:xfrm>
          <a:custGeom>
            <a:avLst/>
            <a:gdLst>
              <a:gd name="T0" fmla="*/ 0 w 20118"/>
              <a:gd name="T1" fmla="*/ 0 h 21600"/>
              <a:gd name="T2" fmla="*/ 2147483647 w 20118"/>
              <a:gd name="T3" fmla="*/ 2147483647 h 21600"/>
              <a:gd name="T4" fmla="*/ 0 w 2011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18"/>
              <a:gd name="T10" fmla="*/ 0 h 21600"/>
              <a:gd name="T11" fmla="*/ 20118 w 201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8" h="21600" fill="none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</a:path>
              <a:path w="20118" h="21600" stroke="0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0" y="0"/>
            <a:ext cx="301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latin typeface="Times New Roman" pitchFamily="18" charset="0"/>
              </a:rPr>
              <a:t>Intertemporal Trades</a:t>
            </a:r>
            <a:r>
              <a:rPr lang="en-US" sz="2400" i="1"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19460" name="Object 21"/>
          <p:cNvGraphicFramePr>
            <a:graphicFrameLocks noChangeAspect="1"/>
          </p:cNvGraphicFramePr>
          <p:nvPr/>
        </p:nvGraphicFramePr>
        <p:xfrm>
          <a:off x="3657600" y="4876800"/>
          <a:ext cx="2286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2286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2"/>
          <p:cNvGraphicFramePr>
            <a:graphicFrameLocks noChangeAspect="1"/>
          </p:cNvGraphicFramePr>
          <p:nvPr/>
        </p:nvGraphicFramePr>
        <p:xfrm>
          <a:off x="685800" y="1905000"/>
          <a:ext cx="2381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5" imgW="190417" imgH="203112" progId="Equation.3">
                  <p:embed/>
                </p:oleObj>
              </mc:Choice>
              <mc:Fallback>
                <p:oleObj name="Equation" r:id="rId5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2381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rot="5400000">
            <a:off x="-649287" y="3543300"/>
            <a:ext cx="282098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762000" y="4953000"/>
            <a:ext cx="2895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762000" y="3581400"/>
            <a:ext cx="1447800" cy="13716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23900" y="2781300"/>
            <a:ext cx="2209800" cy="213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Arc 4"/>
          <p:cNvSpPr>
            <a:spLocks/>
          </p:cNvSpPr>
          <p:nvPr/>
        </p:nvSpPr>
        <p:spPr bwMode="auto">
          <a:xfrm rot="180592" flipH="1" flipV="1">
            <a:off x="1019175" y="2778125"/>
            <a:ext cx="1368425" cy="1111250"/>
          </a:xfrm>
          <a:custGeom>
            <a:avLst/>
            <a:gdLst>
              <a:gd name="T0" fmla="*/ 0 w 20118"/>
              <a:gd name="T1" fmla="*/ 0 h 21600"/>
              <a:gd name="T2" fmla="*/ 2147483647 w 20118"/>
              <a:gd name="T3" fmla="*/ 2147483647 h 21600"/>
              <a:gd name="T4" fmla="*/ 0 w 2011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18"/>
              <a:gd name="T10" fmla="*/ 0 h 21600"/>
              <a:gd name="T11" fmla="*/ 20118 w 201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8" h="21600" fill="none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</a:path>
              <a:path w="20118" h="21600" stroke="0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785813" y="3006725"/>
            <a:ext cx="2033587" cy="194627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Arc 4"/>
          <p:cNvSpPr>
            <a:spLocks/>
          </p:cNvSpPr>
          <p:nvPr/>
        </p:nvSpPr>
        <p:spPr bwMode="auto">
          <a:xfrm rot="180592" flipH="1" flipV="1">
            <a:off x="1247775" y="2320925"/>
            <a:ext cx="1368425" cy="1111250"/>
          </a:xfrm>
          <a:custGeom>
            <a:avLst/>
            <a:gdLst>
              <a:gd name="T0" fmla="*/ 0 w 20118"/>
              <a:gd name="T1" fmla="*/ 0 h 21600"/>
              <a:gd name="T2" fmla="*/ 2147483647 w 20118"/>
              <a:gd name="T3" fmla="*/ 2147483647 h 21600"/>
              <a:gd name="T4" fmla="*/ 0 w 2011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18"/>
              <a:gd name="T10" fmla="*/ 0 h 21600"/>
              <a:gd name="T11" fmla="*/ 20118 w 201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8" h="21600" fill="none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</a:path>
              <a:path w="20118" h="21600" stroke="0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785813" y="2320925"/>
            <a:ext cx="2643187" cy="263207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70" name="Object 4"/>
          <p:cNvGraphicFramePr>
            <a:graphicFrameLocks noChangeAspect="1"/>
          </p:cNvGraphicFramePr>
          <p:nvPr/>
        </p:nvGraphicFramePr>
        <p:xfrm>
          <a:off x="2590800" y="2514600"/>
          <a:ext cx="6365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Equation" r:id="rId7" imgW="494870" imgH="215713" progId="Equation.3">
                  <p:embed/>
                </p:oleObj>
              </mc:Choice>
              <mc:Fallback>
                <p:oleObj name="Equation" r:id="rId7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14600"/>
                        <a:ext cx="636588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Arc 4"/>
          <p:cNvSpPr>
            <a:spLocks/>
          </p:cNvSpPr>
          <p:nvPr/>
        </p:nvSpPr>
        <p:spPr bwMode="auto">
          <a:xfrm rot="1079386" flipH="1" flipV="1">
            <a:off x="5462588" y="3094038"/>
            <a:ext cx="1027112" cy="1492250"/>
          </a:xfrm>
          <a:custGeom>
            <a:avLst/>
            <a:gdLst>
              <a:gd name="T0" fmla="*/ 0 w 20118"/>
              <a:gd name="T1" fmla="*/ 0 h 21600"/>
              <a:gd name="T2" fmla="*/ 2147483647 w 20118"/>
              <a:gd name="T3" fmla="*/ 2147483647 h 21600"/>
              <a:gd name="T4" fmla="*/ 0 w 2011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18"/>
              <a:gd name="T10" fmla="*/ 0 h 21600"/>
              <a:gd name="T11" fmla="*/ 20118 w 201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8" h="21600" fill="none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</a:path>
              <a:path w="20118" h="21600" stroke="0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72" name="Object 5"/>
          <p:cNvGraphicFramePr>
            <a:graphicFrameLocks noChangeAspect="1"/>
          </p:cNvGraphicFramePr>
          <p:nvPr/>
        </p:nvGraphicFramePr>
        <p:xfrm>
          <a:off x="7848600" y="4876800"/>
          <a:ext cx="2286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Equation" r:id="rId9" imgW="177569" imgH="202936" progId="Equation.3">
                  <p:embed/>
                </p:oleObj>
              </mc:Choice>
              <mc:Fallback>
                <p:oleObj name="Equation" r:id="rId9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2286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6"/>
          <p:cNvGraphicFramePr>
            <a:graphicFrameLocks noChangeAspect="1"/>
          </p:cNvGraphicFramePr>
          <p:nvPr/>
        </p:nvGraphicFramePr>
        <p:xfrm>
          <a:off x="4876800" y="1905000"/>
          <a:ext cx="2381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Equation" r:id="rId10" imgW="190417" imgH="203112" progId="Equation.3">
                  <p:embed/>
                </p:oleObj>
              </mc:Choice>
              <mc:Fallback>
                <p:oleObj name="Equation" r:id="rId10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05000"/>
                        <a:ext cx="2381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 rot="5400000">
            <a:off x="3541713" y="3543300"/>
            <a:ext cx="282098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4953000" y="4953000"/>
            <a:ext cx="2895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4953000" y="3581400"/>
            <a:ext cx="1447800" cy="13716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914900" y="2781300"/>
            <a:ext cx="2209800" cy="213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4976813" y="3006725"/>
            <a:ext cx="2033587" cy="194627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4976813" y="2320925"/>
            <a:ext cx="2643187" cy="263207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80" name="Object 7"/>
          <p:cNvGraphicFramePr>
            <a:graphicFrameLocks noChangeAspect="1"/>
          </p:cNvGraphicFramePr>
          <p:nvPr/>
        </p:nvGraphicFramePr>
        <p:xfrm>
          <a:off x="6781800" y="2514600"/>
          <a:ext cx="6365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Equation" r:id="rId11" imgW="494870" imgH="215713" progId="Equation.3">
                  <p:embed/>
                </p:oleObj>
              </mc:Choice>
              <mc:Fallback>
                <p:oleObj name="Equation" r:id="rId11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514600"/>
                        <a:ext cx="636588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Arc 4"/>
          <p:cNvSpPr>
            <a:spLocks/>
          </p:cNvSpPr>
          <p:nvPr/>
        </p:nvSpPr>
        <p:spPr bwMode="auto">
          <a:xfrm rot="1079386" flipH="1" flipV="1">
            <a:off x="5843588" y="2865438"/>
            <a:ext cx="1027112" cy="1492250"/>
          </a:xfrm>
          <a:custGeom>
            <a:avLst/>
            <a:gdLst>
              <a:gd name="T0" fmla="*/ 0 w 20118"/>
              <a:gd name="T1" fmla="*/ 0 h 21600"/>
              <a:gd name="T2" fmla="*/ 2147483647 w 20118"/>
              <a:gd name="T3" fmla="*/ 2147483647 h 21600"/>
              <a:gd name="T4" fmla="*/ 0 w 2011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18"/>
              <a:gd name="T10" fmla="*/ 0 h 21600"/>
              <a:gd name="T11" fmla="*/ 20118 w 201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8" h="21600" fill="none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</a:path>
              <a:path w="20118" h="21600" stroke="0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Arc 4"/>
          <p:cNvSpPr>
            <a:spLocks/>
          </p:cNvSpPr>
          <p:nvPr/>
        </p:nvSpPr>
        <p:spPr bwMode="auto">
          <a:xfrm rot="1079386" flipH="1" flipV="1">
            <a:off x="6213475" y="2636838"/>
            <a:ext cx="1027113" cy="1414462"/>
          </a:xfrm>
          <a:custGeom>
            <a:avLst/>
            <a:gdLst>
              <a:gd name="T0" fmla="*/ 0 w 20118"/>
              <a:gd name="T1" fmla="*/ 0 h 21600"/>
              <a:gd name="T2" fmla="*/ 2147483647 w 20118"/>
              <a:gd name="T3" fmla="*/ 2147483647 h 21600"/>
              <a:gd name="T4" fmla="*/ 0 w 2011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18"/>
              <a:gd name="T10" fmla="*/ 0 h 21600"/>
              <a:gd name="T11" fmla="*/ 20118 w 201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8" h="21600" fill="none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</a:path>
              <a:path w="20118" h="21600" stroke="0" extrusionOk="0">
                <a:moveTo>
                  <a:pt x="-1" y="0"/>
                </a:moveTo>
                <a:cubicBezTo>
                  <a:pt x="8894" y="0"/>
                  <a:pt x="16879" y="5452"/>
                  <a:pt x="20117" y="137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TextBox 67"/>
          <p:cNvSpPr txBox="1">
            <a:spLocks noChangeArrowheads="1"/>
          </p:cNvSpPr>
          <p:nvPr/>
        </p:nvSpPr>
        <p:spPr bwMode="auto">
          <a:xfrm>
            <a:off x="5279779" y="5486400"/>
            <a:ext cx="2480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Impatient preferences </a:t>
            </a:r>
          </a:p>
        </p:txBody>
      </p:sp>
      <p:sp>
        <p:nvSpPr>
          <p:cNvPr id="19484" name="TextBox 68"/>
          <p:cNvSpPr txBox="1">
            <a:spLocks noChangeArrowheads="1"/>
          </p:cNvSpPr>
          <p:nvPr/>
        </p:nvSpPr>
        <p:spPr bwMode="auto">
          <a:xfrm>
            <a:off x="1249439" y="5486400"/>
            <a:ext cx="2249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Patient preferences </a:t>
            </a:r>
          </a:p>
        </p:txBody>
      </p:sp>
    </p:spTree>
    <p:extLst>
      <p:ext uri="{BB962C8B-B14F-4D97-AF65-F5344CB8AC3E}">
        <p14:creationId xmlns:p14="http://schemas.microsoft.com/office/powerpoint/2010/main" val="32159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6781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1.   Risk aversion is defined through peoples’ choices:</a:t>
            </a: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2.   Non-linearity in the utility of wealth.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90600" y="1573213"/>
            <a:ext cx="75263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Given a choice between two options with equal expected values and</a:t>
            </a:r>
          </a:p>
          <a:p>
            <a:r>
              <a:rPr lang="en-US" sz="2000">
                <a:latin typeface="Times New Roman" pitchFamily="18" charset="0"/>
              </a:rPr>
              <a:t>different standard deviations, a risk averse person will choose the option</a:t>
            </a:r>
          </a:p>
          <a:p>
            <a:r>
              <a:rPr lang="en-US" sz="2000">
                <a:latin typeface="Times New Roman" pitchFamily="18" charset="0"/>
              </a:rPr>
              <a:t>with the lower standard deviation:</a:t>
            </a: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Given a choice between two options with equal standard deviations and</a:t>
            </a:r>
          </a:p>
          <a:p>
            <a:r>
              <a:rPr lang="en-US" sz="2000">
                <a:latin typeface="Times New Roman" pitchFamily="18" charset="0"/>
              </a:rPr>
              <a:t>different expected values, a risk-averse person will choose the option</a:t>
            </a:r>
          </a:p>
          <a:p>
            <a:r>
              <a:rPr lang="en-US" sz="2000">
                <a:latin typeface="Times New Roman" pitchFamily="18" charset="0"/>
              </a:rPr>
              <a:t>with the higher expected value: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176338" y="2778125"/>
          <a:ext cx="69008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3" imgW="2590560" imgH="215640" progId="Equation.3">
                  <p:embed/>
                </p:oleObj>
              </mc:Choice>
              <mc:Fallback>
                <p:oleObj name="Equation" r:id="rId3" imgW="259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2778125"/>
                        <a:ext cx="69008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127125" y="4683125"/>
          <a:ext cx="70008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5" imgW="2628720" imgH="215640" progId="Equation.3">
                  <p:embed/>
                </p:oleObj>
              </mc:Choice>
              <mc:Fallback>
                <p:oleObj name="Equation" r:id="rId5" imgW="262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4683125"/>
                        <a:ext cx="70008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0"/>
            <a:ext cx="3206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Defining Risk Aversion</a:t>
            </a:r>
          </a:p>
        </p:txBody>
      </p:sp>
    </p:spTree>
    <p:extLst>
      <p:ext uri="{BB962C8B-B14F-4D97-AF65-F5344CB8AC3E}">
        <p14:creationId xmlns:p14="http://schemas.microsoft.com/office/powerpoint/2010/main" val="72122537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62000" y="1524000"/>
            <a:ext cx="6302375" cy="4056063"/>
            <a:chOff x="480" y="960"/>
            <a:chExt cx="3970" cy="2555"/>
          </a:xfrm>
        </p:grpSpPr>
        <p:sp>
          <p:nvSpPr>
            <p:cNvPr id="16387" name="Arc 3"/>
            <p:cNvSpPr>
              <a:spLocks/>
            </p:cNvSpPr>
            <p:nvPr/>
          </p:nvSpPr>
          <p:spPr bwMode="auto">
            <a:xfrm flipH="1">
              <a:off x="480" y="960"/>
              <a:ext cx="3970" cy="25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125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24" y="0"/>
                  </a:moveTo>
                  <a:cubicBezTo>
                    <a:pt x="12005" y="69"/>
                    <a:pt x="21600" y="9719"/>
                    <a:pt x="21600" y="21600"/>
                  </a:cubicBezTo>
                </a:path>
                <a:path w="21600" h="21600" stroke="0" extrusionOk="0">
                  <a:moveTo>
                    <a:pt x="124" y="0"/>
                  </a:moveTo>
                  <a:cubicBezTo>
                    <a:pt x="12005" y="69"/>
                    <a:pt x="21600" y="9719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Arc 4"/>
            <p:cNvSpPr>
              <a:spLocks/>
            </p:cNvSpPr>
            <p:nvPr/>
          </p:nvSpPr>
          <p:spPr bwMode="auto">
            <a:xfrm flipH="1">
              <a:off x="2208" y="2736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Arc 5"/>
            <p:cNvSpPr>
              <a:spLocks/>
            </p:cNvSpPr>
            <p:nvPr/>
          </p:nvSpPr>
          <p:spPr bwMode="auto">
            <a:xfrm>
              <a:off x="3276" y="2752"/>
              <a:ext cx="132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2352" y="2736"/>
              <a:ext cx="432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Arc 7"/>
            <p:cNvSpPr>
              <a:spLocks/>
            </p:cNvSpPr>
            <p:nvPr/>
          </p:nvSpPr>
          <p:spPr bwMode="auto">
            <a:xfrm flipV="1">
              <a:off x="2784" y="2688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Arc 8"/>
            <p:cNvSpPr>
              <a:spLocks/>
            </p:cNvSpPr>
            <p:nvPr/>
          </p:nvSpPr>
          <p:spPr bwMode="auto">
            <a:xfrm flipH="1" flipV="1">
              <a:off x="2832" y="2688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H="1" flipV="1">
              <a:off x="2880" y="2736"/>
              <a:ext cx="396" cy="1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2400" y="2496"/>
              <a:ext cx="8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>
                  <a:solidFill>
                    <a:srgbClr val="C0C0C0"/>
                  </a:solidFill>
                  <a:latin typeface="Times New Roman" pitchFamily="18" charset="0"/>
                </a:rPr>
                <a:t>Risk Premium</a:t>
              </a: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V="1">
              <a:off x="2208" y="1392"/>
              <a:ext cx="0" cy="206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2809875" y="2095500"/>
            <a:ext cx="3359150" cy="4368800"/>
            <a:chOff x="1770" y="1320"/>
            <a:chExt cx="2116" cy="2752"/>
          </a:xfrm>
        </p:grpSpPr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2256" y="3456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$99,415</a:t>
              </a: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410" y="1320"/>
              <a:ext cx="1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latin typeface="Wingdings" pitchFamily="2" charset="2"/>
                </a:rPr>
                <a:t>l</a:t>
              </a: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2496" y="139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6400" name="Arc 16"/>
            <p:cNvSpPr>
              <a:spLocks/>
            </p:cNvSpPr>
            <p:nvPr/>
          </p:nvSpPr>
          <p:spPr bwMode="auto">
            <a:xfrm flipH="1">
              <a:off x="2496" y="3328"/>
              <a:ext cx="155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25"/>
                <a:gd name="T1" fmla="*/ 0 h 21600"/>
                <a:gd name="T2" fmla="*/ 21525 w 21525"/>
                <a:gd name="T3" fmla="*/ 19806 h 21600"/>
                <a:gd name="T4" fmla="*/ 0 w 215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25" h="21600" fill="none" extrusionOk="0">
                  <a:moveTo>
                    <a:pt x="-1" y="0"/>
                  </a:moveTo>
                  <a:cubicBezTo>
                    <a:pt x="11233" y="0"/>
                    <a:pt x="20592" y="8610"/>
                    <a:pt x="21525" y="19805"/>
                  </a:cubicBezTo>
                </a:path>
                <a:path w="21525" h="21600" stroke="0" extrusionOk="0">
                  <a:moveTo>
                    <a:pt x="-1" y="0"/>
                  </a:moveTo>
                  <a:cubicBezTo>
                    <a:pt x="11233" y="0"/>
                    <a:pt x="20592" y="8610"/>
                    <a:pt x="21525" y="198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rc 17"/>
            <p:cNvSpPr>
              <a:spLocks/>
            </p:cNvSpPr>
            <p:nvPr/>
          </p:nvSpPr>
          <p:spPr bwMode="auto">
            <a:xfrm>
              <a:off x="3276" y="3328"/>
              <a:ext cx="131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25"/>
                <a:gd name="T1" fmla="*/ 0 h 21600"/>
                <a:gd name="T2" fmla="*/ 21425 w 21425"/>
                <a:gd name="T3" fmla="*/ 18860 h 21600"/>
                <a:gd name="T4" fmla="*/ 0 w 214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5" h="21600" fill="none" extrusionOk="0">
                  <a:moveTo>
                    <a:pt x="-1" y="0"/>
                  </a:moveTo>
                  <a:cubicBezTo>
                    <a:pt x="10869" y="0"/>
                    <a:pt x="20046" y="8077"/>
                    <a:pt x="21425" y="18859"/>
                  </a:cubicBezTo>
                </a:path>
                <a:path w="21425" h="21600" stroke="0" extrusionOk="0">
                  <a:moveTo>
                    <a:pt x="-1" y="0"/>
                  </a:moveTo>
                  <a:cubicBezTo>
                    <a:pt x="10869" y="0"/>
                    <a:pt x="20046" y="8077"/>
                    <a:pt x="21425" y="1885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2652" y="33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Arc 19"/>
            <p:cNvSpPr>
              <a:spLocks/>
            </p:cNvSpPr>
            <p:nvPr/>
          </p:nvSpPr>
          <p:spPr bwMode="auto">
            <a:xfrm flipV="1">
              <a:off x="2940" y="3280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rc 20"/>
            <p:cNvSpPr>
              <a:spLocks/>
            </p:cNvSpPr>
            <p:nvPr/>
          </p:nvSpPr>
          <p:spPr bwMode="auto">
            <a:xfrm flipH="1" flipV="1">
              <a:off x="2988" y="3280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H="1">
              <a:off x="3036" y="33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2544" y="3072"/>
              <a:ext cx="8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Risk Premium</a:t>
              </a: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V="1">
              <a:off x="2496" y="1392"/>
              <a:ext cx="0" cy="206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408" name="Object 24"/>
            <p:cNvGraphicFramePr>
              <a:graphicFrameLocks noChangeAspect="1"/>
            </p:cNvGraphicFramePr>
            <p:nvPr/>
          </p:nvGraphicFramePr>
          <p:xfrm>
            <a:off x="1770" y="3888"/>
            <a:ext cx="211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2" name="Equation" r:id="rId3" imgW="2044440" imgH="203040" progId="Equation.3">
                    <p:embed/>
                  </p:oleObj>
                </mc:Choice>
                <mc:Fallback>
                  <p:oleObj name="Equation" r:id="rId3" imgW="20444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0" y="3888"/>
                          <a:ext cx="211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-4916" y="-20116"/>
            <a:ext cx="6598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Risk Aversion and the Marginal Utility of Money</a:t>
            </a:r>
          </a:p>
        </p:txBody>
      </p:sp>
      <p:grpSp>
        <p:nvGrpSpPr>
          <p:cNvPr id="16410" name="Group 26"/>
          <p:cNvGrpSpPr>
            <a:grpSpLocks/>
          </p:cNvGrpSpPr>
          <p:nvPr/>
        </p:nvGrpSpPr>
        <p:grpSpPr bwMode="auto">
          <a:xfrm>
            <a:off x="381000" y="762000"/>
            <a:ext cx="8083550" cy="5721350"/>
            <a:chOff x="240" y="480"/>
            <a:chExt cx="5092" cy="3604"/>
          </a:xfrm>
        </p:grpSpPr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1200" y="3456"/>
              <a:ext cx="39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 flipV="1">
              <a:off x="480" y="720"/>
              <a:ext cx="0" cy="27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5136" y="33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$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240" y="480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Utility</a:t>
              </a: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4320" y="960"/>
              <a:ext cx="0" cy="249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3984" y="3456"/>
              <a:ext cx="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$100,000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288" y="3408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$0</a:t>
              </a:r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H="1">
              <a:off x="480" y="2640"/>
              <a:ext cx="24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 flipV="1">
              <a:off x="720" y="2640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240" y="2544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latin typeface="Times New Roman" pitchFamily="18" charset="0"/>
                </a:rPr>
                <a:t>U</a:t>
              </a:r>
              <a:r>
                <a:rPr lang="en-US" sz="1200" baseline="-25000">
                  <a:latin typeface="Times New Roman" pitchFamily="18" charset="0"/>
                </a:rPr>
                <a:t>1 </a:t>
              </a:r>
              <a:endParaRPr lang="en-US" sz="1400" i="1">
                <a:latin typeface="Times New Roman" pitchFamily="18" charset="0"/>
              </a:endParaRPr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4234" y="888"/>
              <a:ext cx="1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latin typeface="Wingdings" pitchFamily="2" charset="2"/>
                </a:rPr>
                <a:t>l</a:t>
              </a:r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4320" y="72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634" y="2568"/>
              <a:ext cx="1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latin typeface="Wingdings" pitchFamily="2" charset="2"/>
                </a:rPr>
                <a:t>l</a:t>
              </a:r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>
              <a:off x="720" y="264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>
              <a:off x="480" y="345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 flipV="1">
              <a:off x="518" y="336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566" y="3360"/>
              <a:ext cx="5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 flipV="1">
              <a:off x="624" y="3456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9" name="Text Box 45"/>
            <p:cNvSpPr txBox="1">
              <a:spLocks noChangeArrowheads="1"/>
            </p:cNvSpPr>
            <p:nvPr/>
          </p:nvSpPr>
          <p:spPr bwMode="auto">
            <a:xfrm>
              <a:off x="240" y="864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latin typeface="Times New Roman" pitchFamily="18" charset="0"/>
                </a:rPr>
                <a:t>U</a:t>
              </a:r>
              <a:r>
                <a:rPr lang="en-US" sz="1200" baseline="-25000">
                  <a:latin typeface="Times New Roman" pitchFamily="18" charset="0"/>
                </a:rPr>
                <a:t>3 </a:t>
              </a:r>
              <a:endParaRPr lang="en-US" sz="1400" i="1">
                <a:latin typeface="Times New Roman" pitchFamily="18" charset="0"/>
              </a:endParaRPr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 flipV="1">
              <a:off x="1056" y="336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1104" y="3360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 flipV="1">
              <a:off x="1152" y="3456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>
              <a:off x="672" y="34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480" y="3600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$50,000</a:t>
              </a:r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 flipH="1">
              <a:off x="480" y="960"/>
              <a:ext cx="37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436" name="Object 52"/>
            <p:cNvGraphicFramePr>
              <a:graphicFrameLocks noChangeAspect="1"/>
            </p:cNvGraphicFramePr>
            <p:nvPr/>
          </p:nvGraphicFramePr>
          <p:xfrm>
            <a:off x="480" y="3888"/>
            <a:ext cx="110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3" name="Equation" r:id="rId5" imgW="1066680" imgH="203040" progId="Equation.3">
                    <p:embed/>
                  </p:oleObj>
                </mc:Choice>
                <mc:Fallback>
                  <p:oleObj name="Equation" r:id="rId5" imgW="1066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888"/>
                          <a:ext cx="1104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7" name="Object 53"/>
            <p:cNvGraphicFramePr>
              <a:graphicFrameLocks noChangeAspect="1"/>
            </p:cNvGraphicFramePr>
            <p:nvPr/>
          </p:nvGraphicFramePr>
          <p:xfrm>
            <a:off x="4080" y="3888"/>
            <a:ext cx="1196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4" name="Equation" r:id="rId7" imgW="1155600" imgH="215640" progId="Equation.3">
                    <p:embed/>
                  </p:oleObj>
                </mc:Choice>
                <mc:Fallback>
                  <p:oleObj name="Equation" r:id="rId7" imgW="1155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888"/>
                          <a:ext cx="1196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38" name="Group 54"/>
          <p:cNvGrpSpPr>
            <a:grpSpLocks/>
          </p:cNvGrpSpPr>
          <p:nvPr/>
        </p:nvGrpSpPr>
        <p:grpSpPr bwMode="auto">
          <a:xfrm>
            <a:off x="762000" y="1295400"/>
            <a:ext cx="7772400" cy="4203700"/>
            <a:chOff x="480" y="816"/>
            <a:chExt cx="4896" cy="2648"/>
          </a:xfrm>
        </p:grpSpPr>
        <p:sp>
          <p:nvSpPr>
            <p:cNvPr id="16439" name="Arc 55"/>
            <p:cNvSpPr>
              <a:spLocks/>
            </p:cNvSpPr>
            <p:nvPr/>
          </p:nvSpPr>
          <p:spPr bwMode="auto">
            <a:xfrm flipH="1">
              <a:off x="480" y="917"/>
              <a:ext cx="4896" cy="2547"/>
            </a:xfrm>
            <a:custGeom>
              <a:avLst/>
              <a:gdLst>
                <a:gd name="G0" fmla="+- 0 0 0"/>
                <a:gd name="G1" fmla="+- 21532 0 0"/>
                <a:gd name="G2" fmla="+- 21600 0 0"/>
                <a:gd name="T0" fmla="*/ 1713 w 21600"/>
                <a:gd name="T1" fmla="*/ 0 h 21532"/>
                <a:gd name="T2" fmla="*/ 21600 w 21600"/>
                <a:gd name="T3" fmla="*/ 21532 h 21532"/>
                <a:gd name="T4" fmla="*/ 0 w 21600"/>
                <a:gd name="T5" fmla="*/ 21532 h 2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32" fill="none" extrusionOk="0">
                  <a:moveTo>
                    <a:pt x="1712" y="0"/>
                  </a:moveTo>
                  <a:cubicBezTo>
                    <a:pt x="12942" y="893"/>
                    <a:pt x="21600" y="10266"/>
                    <a:pt x="21600" y="21532"/>
                  </a:cubicBezTo>
                </a:path>
                <a:path w="21600" h="21532" stroke="0" extrusionOk="0">
                  <a:moveTo>
                    <a:pt x="1712" y="0"/>
                  </a:moveTo>
                  <a:cubicBezTo>
                    <a:pt x="12942" y="893"/>
                    <a:pt x="21600" y="10266"/>
                    <a:pt x="21600" y="21532"/>
                  </a:cubicBezTo>
                  <a:lnTo>
                    <a:pt x="0" y="215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0" name="Text Box 56"/>
            <p:cNvSpPr txBox="1">
              <a:spLocks noChangeArrowheads="1"/>
            </p:cNvSpPr>
            <p:nvPr/>
          </p:nvSpPr>
          <p:spPr bwMode="auto">
            <a:xfrm>
              <a:off x="4944" y="816"/>
              <a:ext cx="3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>
                  <a:latin typeface="Times New Roman" pitchFamily="18" charset="0"/>
                </a:rPr>
                <a:t>U</a:t>
              </a:r>
              <a:r>
                <a:rPr lang="en-US" sz="1600" b="1">
                  <a:latin typeface="Times New Roman" pitchFamily="18" charset="0"/>
                </a:rPr>
                <a:t>($)</a:t>
              </a:r>
              <a:r>
                <a:rPr lang="en-US" sz="1200" baseline="-25000">
                  <a:latin typeface="Times New Roman" pitchFamily="18" charset="0"/>
                </a:rPr>
                <a:t> </a:t>
              </a:r>
              <a:endParaRPr lang="en-US" sz="1400" i="1">
                <a:latin typeface="Times New Roman" pitchFamily="18" charset="0"/>
              </a:endParaRPr>
            </a:p>
          </p:txBody>
        </p:sp>
      </p:grpSp>
      <p:graphicFrame>
        <p:nvGraphicFramePr>
          <p:cNvPr id="16441" name="Object 57"/>
          <p:cNvGraphicFramePr>
            <a:graphicFrameLocks noChangeAspect="1"/>
          </p:cNvGraphicFramePr>
          <p:nvPr/>
        </p:nvGraphicFramePr>
        <p:xfrm>
          <a:off x="3429000" y="6172200"/>
          <a:ext cx="19605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Equation" r:id="rId9" imgW="1193760" imgH="203040" progId="Equation.3">
                  <p:embed/>
                </p:oleObj>
              </mc:Choice>
              <mc:Fallback>
                <p:oleObj name="Equation" r:id="rId9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172200"/>
                        <a:ext cx="19605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42" name="Group 58"/>
          <p:cNvGrpSpPr>
            <a:grpSpLocks/>
          </p:cNvGrpSpPr>
          <p:nvPr/>
        </p:nvGrpSpPr>
        <p:grpSpPr bwMode="auto">
          <a:xfrm>
            <a:off x="381000" y="1524000"/>
            <a:ext cx="6477000" cy="4267200"/>
            <a:chOff x="240" y="960"/>
            <a:chExt cx="4080" cy="2688"/>
          </a:xfrm>
        </p:grpSpPr>
        <p:sp>
          <p:nvSpPr>
            <p:cNvPr id="16443" name="Text Box 59"/>
            <p:cNvSpPr txBox="1">
              <a:spLocks noChangeArrowheads="1"/>
            </p:cNvSpPr>
            <p:nvPr/>
          </p:nvSpPr>
          <p:spPr bwMode="auto">
            <a:xfrm>
              <a:off x="3120" y="3456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$99,500</a:t>
              </a:r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 flipV="1">
              <a:off x="3408" y="1392"/>
              <a:ext cx="0" cy="206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Text Box 61"/>
            <p:cNvSpPr txBox="1">
              <a:spLocks noChangeArrowheads="1"/>
            </p:cNvSpPr>
            <p:nvPr/>
          </p:nvSpPr>
          <p:spPr bwMode="auto">
            <a:xfrm>
              <a:off x="240" y="1296"/>
              <a:ext cx="2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>
                  <a:latin typeface="Times New Roman" pitchFamily="18" charset="0"/>
                </a:rPr>
                <a:t>U</a:t>
              </a:r>
              <a:r>
                <a:rPr lang="en-US" sz="1200" baseline="-25000">
                  <a:latin typeface="Times New Roman" pitchFamily="18" charset="0"/>
                </a:rPr>
                <a:t>2 </a:t>
              </a:r>
              <a:endParaRPr lang="en-US" sz="1400" i="1">
                <a:latin typeface="Times New Roman" pitchFamily="18" charset="0"/>
              </a:endParaRPr>
            </a:p>
          </p:txBody>
        </p:sp>
        <p:sp>
          <p:nvSpPr>
            <p:cNvPr id="16446" name="Rectangle 62"/>
            <p:cNvSpPr>
              <a:spLocks noChangeArrowheads="1"/>
            </p:cNvSpPr>
            <p:nvPr/>
          </p:nvSpPr>
          <p:spPr bwMode="auto">
            <a:xfrm>
              <a:off x="3322" y="1320"/>
              <a:ext cx="1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latin typeface="Wingdings" pitchFamily="2" charset="2"/>
                </a:rPr>
                <a:t>l</a:t>
              </a:r>
            </a:p>
          </p:txBody>
        </p: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3408" y="139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6448" name="Line 64"/>
            <p:cNvSpPr>
              <a:spLocks noChangeShapeType="1"/>
            </p:cNvSpPr>
            <p:nvPr/>
          </p:nvSpPr>
          <p:spPr bwMode="auto">
            <a:xfrm flipH="1">
              <a:off x="480" y="1392"/>
              <a:ext cx="292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 flipV="1">
              <a:off x="768" y="960"/>
              <a:ext cx="3552" cy="168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188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4976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Modeling Different Risk Preferences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29600" y="52578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$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Utility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762000" y="5486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762000" y="11430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Arc 7"/>
          <p:cNvSpPr>
            <a:spLocks/>
          </p:cNvSpPr>
          <p:nvPr/>
        </p:nvSpPr>
        <p:spPr bwMode="auto">
          <a:xfrm flipH="1">
            <a:off x="762000" y="1455738"/>
            <a:ext cx="7772400" cy="4043362"/>
          </a:xfrm>
          <a:custGeom>
            <a:avLst/>
            <a:gdLst>
              <a:gd name="G0" fmla="+- 0 0 0"/>
              <a:gd name="G1" fmla="+- 21532 0 0"/>
              <a:gd name="G2" fmla="+- 21600 0 0"/>
              <a:gd name="T0" fmla="*/ 1713 w 21600"/>
              <a:gd name="T1" fmla="*/ 0 h 21532"/>
              <a:gd name="T2" fmla="*/ 21600 w 21600"/>
              <a:gd name="T3" fmla="*/ 21532 h 21532"/>
              <a:gd name="T4" fmla="*/ 0 w 21600"/>
              <a:gd name="T5" fmla="*/ 21532 h 2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32" fill="none" extrusionOk="0">
                <a:moveTo>
                  <a:pt x="1712" y="0"/>
                </a:moveTo>
                <a:cubicBezTo>
                  <a:pt x="12942" y="893"/>
                  <a:pt x="21600" y="10266"/>
                  <a:pt x="21600" y="21532"/>
                </a:cubicBezTo>
              </a:path>
              <a:path w="21600" h="21532" stroke="0" extrusionOk="0">
                <a:moveTo>
                  <a:pt x="1712" y="0"/>
                </a:moveTo>
                <a:cubicBezTo>
                  <a:pt x="12942" y="893"/>
                  <a:pt x="21600" y="10266"/>
                  <a:pt x="21600" y="21532"/>
                </a:cubicBezTo>
                <a:lnTo>
                  <a:pt x="0" y="2153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848600" y="1295400"/>
            <a:ext cx="59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U</a:t>
            </a:r>
            <a:r>
              <a:rPr lang="en-US" sz="1600" b="1">
                <a:latin typeface="Times New Roman" pitchFamily="18" charset="0"/>
              </a:rPr>
              <a:t>($)</a:t>
            </a:r>
            <a:r>
              <a:rPr lang="en-US" sz="1200" baseline="-25000">
                <a:latin typeface="Times New Roman" pitchFamily="18" charset="0"/>
              </a:rPr>
              <a:t> </a:t>
            </a:r>
            <a:endParaRPr lang="en-US" sz="1400" i="1">
              <a:latin typeface="Times New Roman" pitchFamily="18" charset="0"/>
            </a:endParaRPr>
          </a:p>
        </p:txBody>
      </p:sp>
      <p:sp>
        <p:nvSpPr>
          <p:cNvPr id="17417" name="Arc 9"/>
          <p:cNvSpPr>
            <a:spLocks/>
          </p:cNvSpPr>
          <p:nvPr/>
        </p:nvSpPr>
        <p:spPr bwMode="auto">
          <a:xfrm flipV="1">
            <a:off x="762000" y="0"/>
            <a:ext cx="6970713" cy="5486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17"/>
              <a:gd name="T1" fmla="*/ 0 h 21600"/>
              <a:gd name="T2" fmla="*/ 21217 w 21217"/>
              <a:gd name="T3" fmla="*/ 17552 h 21600"/>
              <a:gd name="T4" fmla="*/ 0 w 212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17" h="21600" fill="none" extrusionOk="0">
                <a:moveTo>
                  <a:pt x="-1" y="0"/>
                </a:moveTo>
                <a:cubicBezTo>
                  <a:pt x="10368" y="0"/>
                  <a:pt x="19274" y="7367"/>
                  <a:pt x="21217" y="17551"/>
                </a:cubicBezTo>
              </a:path>
              <a:path w="21217" h="21600" stroke="0" extrusionOk="0">
                <a:moveTo>
                  <a:pt x="-1" y="0"/>
                </a:moveTo>
                <a:cubicBezTo>
                  <a:pt x="10368" y="0"/>
                  <a:pt x="19274" y="7367"/>
                  <a:pt x="21217" y="175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391400" y="685800"/>
            <a:ext cx="59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U</a:t>
            </a:r>
            <a:r>
              <a:rPr lang="en-US" sz="1600" b="1">
                <a:latin typeface="Times New Roman" pitchFamily="18" charset="0"/>
              </a:rPr>
              <a:t>($)</a:t>
            </a:r>
            <a:r>
              <a:rPr lang="en-US" sz="1200" baseline="-25000">
                <a:latin typeface="Times New Roman" pitchFamily="18" charset="0"/>
              </a:rPr>
              <a:t> </a:t>
            </a:r>
            <a:endParaRPr lang="en-US" sz="1400" i="1">
              <a:latin typeface="Times New Roman" pitchFamily="18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762000" y="990600"/>
            <a:ext cx="769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305800" y="685800"/>
            <a:ext cx="59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U</a:t>
            </a:r>
            <a:r>
              <a:rPr lang="en-US" sz="1600" b="1">
                <a:latin typeface="Times New Roman" pitchFamily="18" charset="0"/>
              </a:rPr>
              <a:t>($)</a:t>
            </a:r>
            <a:r>
              <a:rPr lang="en-US" sz="1200" baseline="-25000">
                <a:latin typeface="Times New Roman" pitchFamily="18" charset="0"/>
              </a:rPr>
              <a:t> </a:t>
            </a:r>
            <a:endParaRPr lang="en-US" sz="1400" i="1">
              <a:latin typeface="Times New Roman" pitchFamily="18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 rot="-1729799">
            <a:off x="2286000" y="2209800"/>
            <a:ext cx="1757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atang" pitchFamily="18" charset="-127"/>
              </a:rPr>
              <a:t>Risk Aversion 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 rot="-1711945">
            <a:off x="3886200" y="4572000"/>
            <a:ext cx="1570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atang" pitchFamily="18" charset="-127"/>
              </a:rPr>
              <a:t>Risk Seeking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 rot="-1758412">
            <a:off x="3048000" y="3276600"/>
            <a:ext cx="159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atang" pitchFamily="18" charset="-127"/>
              </a:rPr>
              <a:t>Risk Neutral </a:t>
            </a:r>
          </a:p>
        </p:txBody>
      </p:sp>
    </p:spTree>
    <p:extLst>
      <p:ext uri="{BB962C8B-B14F-4D97-AF65-F5344CB8AC3E}">
        <p14:creationId xmlns:p14="http://schemas.microsoft.com/office/powerpoint/2010/main" val="2433439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irst4numbers.co.uk/site/files/Au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duartesales.com/images/EricDuarteAu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00400"/>
            <a:ext cx="3048000" cy="3657600"/>
          </a:xfrm>
          <a:prstGeom prst="rect">
            <a:avLst/>
          </a:prstGeom>
          <a:noFill/>
        </p:spPr>
      </p:pic>
      <p:pic>
        <p:nvPicPr>
          <p:cNvPr id="5" name="Picture 8" descr="http://www.shopathome.com/blog/wp-content/uploads/2009/10/ebay-logo-main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228600"/>
            <a:ext cx="1933264" cy="1447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3596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</a:rPr>
              <a:t>Classification of Auctions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Schoolbook" pitchFamily="18" charset="0"/>
              </a:rPr>
              <a:t>What is the nature of the good being auctioned?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447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Schoolbook" pitchFamily="18" charset="0"/>
              </a:rPr>
              <a:t>What are the bidding rules?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971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SzPct val="85000"/>
              <a:buFont typeface="Wingdings" pitchFamily="2" charset="2"/>
              <a:buChar char="q"/>
            </a:pPr>
            <a:r>
              <a:rPr lang="en-US" sz="2800" dirty="0" smtClean="0">
                <a:latin typeface="Century Schoolbook" pitchFamily="18" charset="0"/>
              </a:rPr>
              <a:t>Private 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657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SzPct val="85000"/>
              <a:buFont typeface="Wingdings" pitchFamily="2" charset="2"/>
              <a:buChar char="q"/>
            </a:pPr>
            <a:r>
              <a:rPr lang="en-US" sz="2800" dirty="0" smtClean="0">
                <a:latin typeface="Century Schoolbook" pitchFamily="18" charset="0"/>
              </a:rPr>
              <a:t>Common value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2514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SzPct val="85000"/>
              <a:buFont typeface="Wingdings" pitchFamily="2" charset="2"/>
              <a:buChar char="q"/>
            </a:pPr>
            <a:r>
              <a:rPr lang="en-US" sz="2800" dirty="0" smtClean="0">
                <a:latin typeface="Century Schoolbook" pitchFamily="18" charset="0"/>
              </a:rPr>
              <a:t>English ascending bid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35052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SzPct val="85000"/>
              <a:buFont typeface="Wingdings" pitchFamily="2" charset="2"/>
              <a:buChar char="q"/>
            </a:pPr>
            <a:r>
              <a:rPr lang="en-US" sz="2800" dirty="0" smtClean="0">
                <a:latin typeface="Century Schoolbook" pitchFamily="18" charset="0"/>
              </a:rPr>
              <a:t>Dutch descending bid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4495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SzPct val="85000"/>
              <a:buFont typeface="Wingdings" pitchFamily="2" charset="2"/>
              <a:buChar char="q"/>
            </a:pPr>
            <a:r>
              <a:rPr lang="en-US" sz="2800" dirty="0" smtClean="0">
                <a:latin typeface="Century Schoolbook" pitchFamily="18" charset="0"/>
              </a:rPr>
              <a:t>Sealed bid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5181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latin typeface="Century Schoolbook" pitchFamily="18" charset="0"/>
              </a:rPr>
              <a:t>Vickrey</a:t>
            </a:r>
            <a:r>
              <a:rPr lang="en-US" sz="2800" dirty="0" smtClean="0">
                <a:latin typeface="Century Schoolbook" pitchFamily="18" charset="0"/>
              </a:rPr>
              <a:t> second price</a:t>
            </a:r>
          </a:p>
        </p:txBody>
      </p:sp>
    </p:spTree>
    <p:extLst>
      <p:ext uri="{BB962C8B-B14F-4D97-AF65-F5344CB8AC3E}">
        <p14:creationId xmlns:p14="http://schemas.microsoft.com/office/powerpoint/2010/main" val="4152234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irst4numbers.co.uk/site/files/Au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duartesales.com/images/EricDuarteAu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00400"/>
            <a:ext cx="3048000" cy="3657600"/>
          </a:xfrm>
          <a:prstGeom prst="rect">
            <a:avLst/>
          </a:prstGeom>
          <a:noFill/>
        </p:spPr>
      </p:pic>
      <p:pic>
        <p:nvPicPr>
          <p:cNvPr id="5" name="Picture 8" descr="http://www.shopathome.com/blog/wp-content/uploads/2009/10/ebay-logo-main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228600"/>
            <a:ext cx="1933264" cy="1447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4485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</a:rPr>
              <a:t>Evaluative Criteria for Auctions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Schoolbook" pitchFamily="18" charset="0"/>
              </a:rPr>
              <a:t>Pareto Efficiency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76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Schoolbook" pitchFamily="18" charset="0"/>
              </a:rPr>
              <a:t>Revenue or Profit Maximization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981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Schoolbook" pitchFamily="18" charset="0"/>
              </a:rPr>
              <a:t>Does the auction design guarantee that the item will go to the bidder with the highest value?</a:t>
            </a:r>
            <a:endParaRPr lang="en-US" sz="2800" dirty="0">
              <a:latin typeface="Century Schoolbook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3810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Schoolbook" pitchFamily="18" charset="0"/>
              </a:rPr>
              <a:t>Does the auction design guarantee the highest revenue (or profit) for the seller?</a:t>
            </a:r>
            <a:endParaRPr lang="en-US" sz="2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201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6653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Types of Auctions and optimal bidding strategies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35477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6075" indent="-346075">
              <a:buSzPct val="85000"/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English (ascending bid)</a:t>
            </a:r>
          </a:p>
          <a:p>
            <a:pPr marL="346075" indent="-346075">
              <a:buSzPct val="85000"/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 marL="346075" indent="-346075">
              <a:buSzPct val="85000"/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 marL="346075" indent="-346075">
              <a:buSzPct val="85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</a:rPr>
              <a:t>Dutch (descending bid)</a:t>
            </a:r>
          </a:p>
          <a:p>
            <a:pPr>
              <a:buSzPct val="85000"/>
            </a:pPr>
            <a:endParaRPr lang="en-US" sz="2400" dirty="0" smtClean="0">
              <a:latin typeface="Times New Roman" pitchFamily="18" charset="0"/>
            </a:endParaRPr>
          </a:p>
          <a:p>
            <a:pPr>
              <a:buSzPct val="85000"/>
            </a:pPr>
            <a:endParaRPr lang="en-US" sz="2400" dirty="0" smtClean="0">
              <a:latin typeface="Times New Roman" pitchFamily="18" charset="0"/>
            </a:endParaRPr>
          </a:p>
          <a:p>
            <a:pPr marL="346075" indent="-346075">
              <a:buSzPct val="85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</a:rPr>
              <a:t>First-price</a:t>
            </a:r>
            <a:r>
              <a:rPr lang="en-US" sz="2400" dirty="0">
                <a:latin typeface="Times New Roman" pitchFamily="18" charset="0"/>
              </a:rPr>
              <a:t>, sealed bid</a:t>
            </a:r>
          </a:p>
          <a:p>
            <a:pPr marL="346075" indent="-346075">
              <a:buSzPct val="85000"/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 marL="346075" indent="-346075">
              <a:buSzPct val="85000"/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 marL="346075" indent="-346075">
              <a:buSzPct val="85000"/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Second-price, sealed bid</a:t>
            </a:r>
          </a:p>
          <a:p>
            <a:pPr marL="346075" indent="-346075">
              <a:buSzPct val="85000"/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842015"/>
              </p:ext>
            </p:extLst>
          </p:nvPr>
        </p:nvGraphicFramePr>
        <p:xfrm>
          <a:off x="1281112" y="3505200"/>
          <a:ext cx="14954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850680" imgH="393480" progId="Equation.3">
                  <p:embed/>
                </p:oleObj>
              </mc:Choice>
              <mc:Fallback>
                <p:oleObj name="Equation" r:id="rId3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2" y="3505200"/>
                        <a:ext cx="14954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572000" y="3048000"/>
          <a:ext cx="40386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2476440" imgH="939600" progId="Equation.3">
                  <p:embed/>
                </p:oleObj>
              </mc:Choice>
              <mc:Fallback>
                <p:oleObj name="Equation" r:id="rId5" imgW="24764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40386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34672"/>
              </p:ext>
            </p:extLst>
          </p:nvPr>
        </p:nvGraphicFramePr>
        <p:xfrm>
          <a:off x="1797695" y="5702796"/>
          <a:ext cx="7143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7" imgW="406080" imgH="203040" progId="Equation.3">
                  <p:embed/>
                </p:oleObj>
              </mc:Choice>
              <mc:Fallback>
                <p:oleObj name="Equation" r:id="rId7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695" y="5702796"/>
                        <a:ext cx="7143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676400" y="2438400"/>
          <a:ext cx="7143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9" imgW="406080" imgH="203040" progId="Equation.3">
                  <p:embed/>
                </p:oleObj>
              </mc:Choice>
              <mc:Fallback>
                <p:oleObj name="Equation" r:id="rId9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7143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028825" y="565150"/>
            <a:ext cx="4965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Independent Private Values Auctions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77485"/>
              </p:ext>
            </p:extLst>
          </p:nvPr>
        </p:nvGraphicFramePr>
        <p:xfrm>
          <a:off x="1281112" y="4572000"/>
          <a:ext cx="14954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11" imgW="850680" imgH="393480" progId="Equation.3">
                  <p:embed/>
                </p:oleObj>
              </mc:Choice>
              <mc:Fallback>
                <p:oleObj name="Equation" r:id="rId11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2" y="4572000"/>
                        <a:ext cx="14954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41325" y="955675"/>
            <a:ext cx="799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Each bidder knows precisely how highly he/she values the item,</a:t>
            </a:r>
          </a:p>
          <a:p>
            <a:r>
              <a:rPr lang="en-US" sz="2400">
                <a:latin typeface="Times New Roman" pitchFamily="18" charset="0"/>
              </a:rPr>
              <a:t>and these values vary across all bidders.</a:t>
            </a:r>
          </a:p>
        </p:txBody>
      </p:sp>
    </p:spTree>
    <p:extLst>
      <p:ext uri="{BB962C8B-B14F-4D97-AF65-F5344CB8AC3E}">
        <p14:creationId xmlns:p14="http://schemas.microsoft.com/office/powerpoint/2010/main" val="300482770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6653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Types of Auctions and optimal bidding strategies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81175" y="565150"/>
            <a:ext cx="546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Verdana" pitchFamily="34" charset="0"/>
              </a:rPr>
              <a:t>Common (or Correlated) Values Auctions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41325" y="955675"/>
            <a:ext cx="824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The item being bid has an underlying objective value, but no bidder knows precisely what that value 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1905000"/>
            <a:ext cx="8077200" cy="4953000"/>
            <a:chOff x="381000" y="1905000"/>
            <a:chExt cx="8077200" cy="4953000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381000" y="1905000"/>
              <a:ext cx="8077200" cy="228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6075" indent="-346075">
                <a:buSzPct val="85000"/>
                <a:buFont typeface="Wingdings" pitchFamily="2" charset="2"/>
                <a:buChar char="q"/>
              </a:pPr>
              <a:r>
                <a:rPr lang="en-US" sz="2400" dirty="0">
                  <a:latin typeface="Times New Roman" pitchFamily="18" charset="0"/>
                </a:rPr>
                <a:t>Winning bids tend to come from those with the most optimistic estimates.</a:t>
              </a:r>
            </a:p>
            <a:p>
              <a:pPr marL="346075" indent="-346075">
                <a:buSzPct val="85000"/>
                <a:buFont typeface="Wingdings" pitchFamily="2" charset="2"/>
                <a:buNone/>
              </a:pPr>
              <a:endParaRPr lang="en-US" sz="2400" dirty="0">
                <a:latin typeface="Times New Roman" pitchFamily="18" charset="0"/>
              </a:endParaRPr>
            </a:p>
            <a:p>
              <a:pPr marL="346075" indent="-346075">
                <a:buSzPct val="85000"/>
                <a:buFont typeface="Wingdings" pitchFamily="2" charset="2"/>
                <a:buChar char="q"/>
              </a:pPr>
              <a:r>
                <a:rPr lang="en-US" sz="2400" dirty="0">
                  <a:latin typeface="Times New Roman" pitchFamily="18" charset="0"/>
                </a:rPr>
                <a:t>If estimate errors are randomly distributed around zero, then the winning bid will be greater than the true value of the item (the “winner’s curse”):</a:t>
              </a:r>
            </a:p>
          </p:txBody>
        </p:sp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2819400" y="4270375"/>
            <a:ext cx="3886200" cy="220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Chart" r:id="rId4" imgW="3648208" imgH="2114561" progId="Excel.Sheet.8">
                    <p:embed/>
                  </p:oleObj>
                </mc:Choice>
                <mc:Fallback>
                  <p:oleObj name="Chart" r:id="rId4" imgW="3648208" imgH="2114561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4270375"/>
                          <a:ext cx="3886200" cy="220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4495800" y="6340475"/>
              <a:ext cx="7445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Verdana" pitchFamily="34" charset="0"/>
                </a:rPr>
                <a:t>True</a:t>
              </a:r>
            </a:p>
            <a:p>
              <a:pPr algn="ctr"/>
              <a:r>
                <a:rPr lang="en-US" sz="1400" b="1">
                  <a:latin typeface="Verdana" pitchFamily="34" charset="0"/>
                </a:rPr>
                <a:t>Value</a:t>
              </a: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V="1">
              <a:off x="4800600" y="61880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6038850" y="4892675"/>
              <a:ext cx="10096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Verdana" pitchFamily="34" charset="0"/>
                </a:rPr>
                <a:t>Winning</a:t>
              </a:r>
            </a:p>
            <a:p>
              <a:pPr algn="ctr"/>
              <a:r>
                <a:rPr lang="en-US" sz="1400" b="1">
                  <a:latin typeface="Verdana" pitchFamily="34" charset="0"/>
                </a:rPr>
                <a:t>Bid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H="1">
              <a:off x="6400800" y="5426075"/>
              <a:ext cx="152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762000" y="4267200"/>
              <a:ext cx="2170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Verdana" pitchFamily="34" charset="0"/>
                </a:rPr>
                <a:t>Distribution of bids: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800600" y="5257800"/>
            <a:ext cx="0" cy="9144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4719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494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latin typeface="Times New Roman" pitchFamily="18" charset="0"/>
              </a:rPr>
              <a:t>Optimal Holding Period for an Asset 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57200" y="998538"/>
          <a:ext cx="8153400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hart" r:id="rId3" imgW="6086608" imgH="3733635" progId="Excel.Chart.8">
                  <p:embed/>
                </p:oleObj>
              </mc:Choice>
              <mc:Fallback>
                <p:oleObj name="Chart" r:id="rId3" imgW="6086608" imgH="373363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8538"/>
                        <a:ext cx="8153400" cy="500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3962400" y="2590800"/>
            <a:ext cx="0" cy="2895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7239000" y="2133600"/>
          <a:ext cx="6286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5" imgW="342751" imgH="190417" progId="Equation.3">
                  <p:embed/>
                </p:oleObj>
              </mc:Choice>
              <mc:Fallback>
                <p:oleObj name="Equation" r:id="rId5" imgW="34275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133600"/>
                        <a:ext cx="6286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7315200" y="4191000"/>
          <a:ext cx="6286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7" imgW="342751" imgH="190417" progId="Equation.3">
                  <p:embed/>
                </p:oleObj>
              </mc:Choice>
              <mc:Fallback>
                <p:oleObj name="Equation" r:id="rId7" imgW="34275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91000"/>
                        <a:ext cx="6286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800600" y="4800600"/>
            <a:ext cx="3074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FF0000"/>
                </a:solidFill>
                <a:latin typeface="Garamond" pitchFamily="18" charset="0"/>
              </a:rPr>
              <a:t>Rate of return from holding asset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733800" y="5486400"/>
            <a:ext cx="41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>
                <a:latin typeface="Garamond" pitchFamily="18" charset="0"/>
              </a:rPr>
              <a:t>t*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7596" y="685800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FV(</a:t>
            </a:r>
            <a:r>
              <a:rPr lang="en-US" sz="2800" i="1" dirty="0" smtClean="0"/>
              <a:t>t</a:t>
            </a:r>
            <a:r>
              <a:rPr lang="en-US" sz="2800" dirty="0" smtClean="0"/>
              <a:t>) = 100 + 6</a:t>
            </a:r>
            <a:r>
              <a:rPr lang="en-US" sz="2800" i="1" dirty="0" smtClean="0"/>
              <a:t>t</a:t>
            </a:r>
            <a:r>
              <a:rPr lang="en-US" sz="2800" dirty="0" smtClean="0"/>
              <a:t> + 2</a:t>
            </a:r>
            <a:r>
              <a:rPr lang="en-US" sz="2800" i="1" dirty="0" smtClean="0"/>
              <a:t>t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0.1</a:t>
            </a:r>
            <a:r>
              <a:rPr lang="en-US" sz="2800" i="1" dirty="0" smtClean="0"/>
              <a:t>t</a:t>
            </a:r>
            <a:r>
              <a:rPr lang="en-US" sz="2800" baseline="30000" dirty="0" smtClean="0"/>
              <a:t>3</a:t>
            </a:r>
            <a:endParaRPr lang="en-US" sz="2800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26156" y="1295401"/>
            <a:ext cx="3979244" cy="2727959"/>
            <a:chOff x="1126156" y="1295401"/>
            <a:chExt cx="3979244" cy="2727959"/>
          </a:xfrm>
        </p:grpSpPr>
        <p:sp>
          <p:nvSpPr>
            <p:cNvPr id="3" name="Freeform 2"/>
            <p:cNvSpPr/>
            <p:nvPr/>
          </p:nvSpPr>
          <p:spPr>
            <a:xfrm>
              <a:off x="3955983" y="1295401"/>
              <a:ext cx="1149417" cy="1313046"/>
            </a:xfrm>
            <a:custGeom>
              <a:avLst/>
              <a:gdLst>
                <a:gd name="connsiteX0" fmla="*/ 0 w 875899"/>
                <a:gd name="connsiteY0" fmla="*/ 1183907 h 1183907"/>
                <a:gd name="connsiteX1" fmla="*/ 327259 w 875899"/>
                <a:gd name="connsiteY1" fmla="*/ 933650 h 1183907"/>
                <a:gd name="connsiteX2" fmla="*/ 577516 w 875899"/>
                <a:gd name="connsiteY2" fmla="*/ 625642 h 1183907"/>
                <a:gd name="connsiteX3" fmla="*/ 770021 w 875899"/>
                <a:gd name="connsiteY3" fmla="*/ 288758 h 1183907"/>
                <a:gd name="connsiteX4" fmla="*/ 875899 w 875899"/>
                <a:gd name="connsiteY4" fmla="*/ 0 h 118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899" h="1183907">
                  <a:moveTo>
                    <a:pt x="0" y="1183907"/>
                  </a:moveTo>
                  <a:cubicBezTo>
                    <a:pt x="115503" y="1105300"/>
                    <a:pt x="231006" y="1026694"/>
                    <a:pt x="327259" y="933650"/>
                  </a:cubicBezTo>
                  <a:cubicBezTo>
                    <a:pt x="423512" y="840606"/>
                    <a:pt x="503722" y="733124"/>
                    <a:pt x="577516" y="625642"/>
                  </a:cubicBezTo>
                  <a:cubicBezTo>
                    <a:pt x="651310" y="518160"/>
                    <a:pt x="720291" y="393032"/>
                    <a:pt x="770021" y="288758"/>
                  </a:cubicBezTo>
                  <a:cubicBezTo>
                    <a:pt x="819751" y="184484"/>
                    <a:pt x="847825" y="92242"/>
                    <a:pt x="875899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26156" y="2560320"/>
              <a:ext cx="2954956" cy="1463040"/>
            </a:xfrm>
            <a:custGeom>
              <a:avLst/>
              <a:gdLst>
                <a:gd name="connsiteX0" fmla="*/ 0 w 2954956"/>
                <a:gd name="connsiteY0" fmla="*/ 1463040 h 1463040"/>
                <a:gd name="connsiteX1" fmla="*/ 346509 w 2954956"/>
                <a:gd name="connsiteY1" fmla="*/ 1386038 h 1463040"/>
                <a:gd name="connsiteX2" fmla="*/ 683393 w 2954956"/>
                <a:gd name="connsiteY2" fmla="*/ 1251284 h 1463040"/>
                <a:gd name="connsiteX3" fmla="*/ 1530417 w 2954956"/>
                <a:gd name="connsiteY3" fmla="*/ 837398 h 1463040"/>
                <a:gd name="connsiteX4" fmla="*/ 2127183 w 2954956"/>
                <a:gd name="connsiteY4" fmla="*/ 481263 h 1463040"/>
                <a:gd name="connsiteX5" fmla="*/ 2666198 w 2954956"/>
                <a:gd name="connsiteY5" fmla="*/ 163629 h 1463040"/>
                <a:gd name="connsiteX6" fmla="*/ 2954956 w 2954956"/>
                <a:gd name="connsiteY6" fmla="*/ 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956" h="1463040">
                  <a:moveTo>
                    <a:pt x="0" y="1463040"/>
                  </a:moveTo>
                  <a:cubicBezTo>
                    <a:pt x="116305" y="1442185"/>
                    <a:pt x="232610" y="1421331"/>
                    <a:pt x="346509" y="1386038"/>
                  </a:cubicBezTo>
                  <a:cubicBezTo>
                    <a:pt x="460408" y="1350745"/>
                    <a:pt x="486075" y="1342724"/>
                    <a:pt x="683393" y="1251284"/>
                  </a:cubicBezTo>
                  <a:cubicBezTo>
                    <a:pt x="880711" y="1159844"/>
                    <a:pt x="1289785" y="965735"/>
                    <a:pt x="1530417" y="837398"/>
                  </a:cubicBezTo>
                  <a:cubicBezTo>
                    <a:pt x="1771049" y="709061"/>
                    <a:pt x="2127183" y="481263"/>
                    <a:pt x="2127183" y="481263"/>
                  </a:cubicBezTo>
                  <a:lnTo>
                    <a:pt x="2666198" y="163629"/>
                  </a:lnTo>
                  <a:cubicBezTo>
                    <a:pt x="2804160" y="83419"/>
                    <a:pt x="2954956" y="0"/>
                    <a:pt x="2954956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92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rdbond_01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5853113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743200" y="457200"/>
            <a:ext cx="5867400" cy="6096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0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latin typeface="Times New Roman" pitchFamily="18" charset="0"/>
              </a:rPr>
              <a:t>Asset Markets:  Debt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8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743200" y="457200"/>
            <a:ext cx="5867400" cy="6096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3" name="Picture 3" descr="gmacbond_01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457200"/>
            <a:ext cx="5807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latin typeface="Times New Roman" pitchFamily="18" charset="0"/>
              </a:rPr>
              <a:t>Asset Markets:  Debt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9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228600" y="5334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3000" y="4648200"/>
            <a:ext cx="1981200" cy="1000125"/>
            <a:chOff x="990600" y="4419600"/>
            <a:chExt cx="1981200" cy="999530"/>
          </a:xfrm>
        </p:grpSpPr>
        <p:sp>
          <p:nvSpPr>
            <p:cNvPr id="8" name="Rectangle 7"/>
            <p:cNvSpPr/>
            <p:nvPr/>
          </p:nvSpPr>
          <p:spPr>
            <a:xfrm>
              <a:off x="990600" y="4419600"/>
              <a:ext cx="1905000" cy="990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5" name="TextBox 8"/>
            <p:cNvSpPr txBox="1">
              <a:spLocks noChangeArrowheads="1"/>
            </p:cNvSpPr>
            <p:nvPr/>
          </p:nvSpPr>
          <p:spPr bwMode="auto">
            <a:xfrm>
              <a:off x="990600" y="4495800"/>
              <a:ext cx="1981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 dirty="0"/>
                <a:t>2007</a:t>
              </a:r>
            </a:p>
            <a:p>
              <a:r>
                <a:rPr lang="en-US" dirty="0"/>
                <a:t>Return:	</a:t>
              </a:r>
              <a:r>
                <a:rPr lang="en-US" dirty="0" smtClean="0"/>
                <a:t>3.67%</a:t>
              </a:r>
              <a:endParaRPr lang="en-US" dirty="0"/>
            </a:p>
            <a:p>
              <a:r>
                <a:rPr lang="en-US" dirty="0"/>
                <a:t>Volatility:	</a:t>
              </a:r>
              <a:r>
                <a:rPr lang="en-US" dirty="0" smtClean="0"/>
                <a:t>16.02%</a:t>
              </a:r>
              <a:endParaRPr lang="en-US" dirty="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1400" y="4648200"/>
            <a:ext cx="2057400" cy="1000125"/>
            <a:chOff x="3505200" y="4419600"/>
            <a:chExt cx="2057400" cy="999530"/>
          </a:xfrm>
        </p:grpSpPr>
        <p:sp>
          <p:nvSpPr>
            <p:cNvPr id="10" name="Rectangle 9"/>
            <p:cNvSpPr/>
            <p:nvPr/>
          </p:nvSpPr>
          <p:spPr>
            <a:xfrm>
              <a:off x="3505200" y="4419600"/>
              <a:ext cx="1905000" cy="990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3" name="TextBox 10"/>
            <p:cNvSpPr txBox="1">
              <a:spLocks noChangeArrowheads="1"/>
            </p:cNvSpPr>
            <p:nvPr/>
          </p:nvSpPr>
          <p:spPr bwMode="auto">
            <a:xfrm>
              <a:off x="3505200" y="4495800"/>
              <a:ext cx="2057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 dirty="0"/>
                <a:t>2008</a:t>
              </a:r>
            </a:p>
            <a:p>
              <a:r>
                <a:rPr lang="en-US" dirty="0"/>
                <a:t>Return:	- 38.52%</a:t>
              </a:r>
            </a:p>
            <a:p>
              <a:r>
                <a:rPr lang="en-US" dirty="0"/>
                <a:t>Volatility:	</a:t>
              </a:r>
              <a:r>
                <a:rPr lang="en-US" dirty="0" smtClean="0"/>
                <a:t>  41.10</a:t>
              </a:r>
              <a:r>
                <a:rPr lang="en-US" dirty="0"/>
                <a:t>%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019800" y="4648200"/>
            <a:ext cx="1981200" cy="1000125"/>
            <a:chOff x="6019800" y="4419600"/>
            <a:chExt cx="1981200" cy="999530"/>
          </a:xfrm>
        </p:grpSpPr>
        <p:sp>
          <p:nvSpPr>
            <p:cNvPr id="12" name="Rectangle 11"/>
            <p:cNvSpPr/>
            <p:nvPr/>
          </p:nvSpPr>
          <p:spPr>
            <a:xfrm>
              <a:off x="6019800" y="4419600"/>
              <a:ext cx="1905000" cy="990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1" name="TextBox 12"/>
            <p:cNvSpPr txBox="1">
              <a:spLocks noChangeArrowheads="1"/>
            </p:cNvSpPr>
            <p:nvPr/>
          </p:nvSpPr>
          <p:spPr bwMode="auto">
            <a:xfrm>
              <a:off x="6019800" y="4495800"/>
              <a:ext cx="1981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 dirty="0"/>
                <a:t>2009</a:t>
              </a:r>
            </a:p>
            <a:p>
              <a:r>
                <a:rPr lang="en-US" dirty="0"/>
                <a:t>Return:	</a:t>
              </a:r>
              <a:r>
                <a:rPr lang="en-US" dirty="0" smtClean="0"/>
                <a:t> 23.44</a:t>
              </a:r>
              <a:r>
                <a:rPr lang="en-US" dirty="0"/>
                <a:t>%</a:t>
              </a:r>
            </a:p>
            <a:p>
              <a:r>
                <a:rPr lang="en-US" dirty="0"/>
                <a:t>Volatility:	</a:t>
              </a:r>
              <a:r>
                <a:rPr lang="en-US" dirty="0" smtClean="0"/>
                <a:t> 27.27</a:t>
              </a:r>
              <a:r>
                <a:rPr lang="en-US" dirty="0"/>
                <a:t>%</a:t>
              </a:r>
            </a:p>
          </p:txBody>
        </p:sp>
      </p:grpSp>
      <p:sp>
        <p:nvSpPr>
          <p:cNvPr id="38918" name="Text Box 11"/>
          <p:cNvSpPr txBox="1">
            <a:spLocks noChangeArrowheads="1"/>
          </p:cNvSpPr>
          <p:nvPr/>
        </p:nvSpPr>
        <p:spPr bwMode="auto">
          <a:xfrm>
            <a:off x="0" y="0"/>
            <a:ext cx="319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Risky Assets:  Equities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914400" y="685800"/>
            <a:ext cx="1260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S&amp;P 500</a:t>
            </a:r>
            <a:r>
              <a:rPr lang="en-US" sz="2000"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6299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228600" y="457200"/>
          <a:ext cx="8686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Text Box 11"/>
          <p:cNvSpPr txBox="1">
            <a:spLocks noChangeArrowheads="1"/>
          </p:cNvSpPr>
          <p:nvPr/>
        </p:nvSpPr>
        <p:spPr bwMode="auto">
          <a:xfrm>
            <a:off x="0" y="0"/>
            <a:ext cx="3395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Risky Assets:  Portfolios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19200" y="3962400"/>
            <a:ext cx="1981200" cy="1676400"/>
            <a:chOff x="1219200" y="3962400"/>
            <a:chExt cx="1981200" cy="1676638"/>
          </a:xfrm>
        </p:grpSpPr>
        <p:sp>
          <p:nvSpPr>
            <p:cNvPr id="16" name="Rectangle 15"/>
            <p:cNvSpPr/>
            <p:nvPr/>
          </p:nvSpPr>
          <p:spPr>
            <a:xfrm>
              <a:off x="1219200" y="3962400"/>
              <a:ext cx="1905000" cy="1676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3" name="TextBox 18"/>
            <p:cNvSpPr txBox="1">
              <a:spLocks noChangeArrowheads="1"/>
            </p:cNvSpPr>
            <p:nvPr/>
          </p:nvSpPr>
          <p:spPr bwMode="auto">
            <a:xfrm>
              <a:off x="1219200" y="4038600"/>
              <a:ext cx="1981200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 dirty="0"/>
                <a:t>2007</a:t>
              </a:r>
            </a:p>
            <a:p>
              <a:r>
                <a:rPr lang="en-US" dirty="0"/>
                <a:t>Return:	</a:t>
              </a:r>
              <a:r>
                <a:rPr lang="en-US" dirty="0" smtClean="0"/>
                <a:t> 3.67%</a:t>
              </a:r>
              <a:endParaRPr lang="en-US" dirty="0"/>
            </a:p>
            <a:p>
              <a:r>
                <a:rPr lang="en-US" dirty="0"/>
                <a:t>Volatility:	</a:t>
              </a:r>
              <a:r>
                <a:rPr lang="en-US" dirty="0" smtClean="0"/>
                <a:t> 16.02%</a:t>
              </a:r>
              <a:endParaRPr lang="en-US" dirty="0"/>
            </a:p>
            <a:p>
              <a:endParaRPr lang="en-US" sz="800" dirty="0"/>
            </a:p>
            <a:p>
              <a:r>
                <a:rPr lang="en-US" dirty="0">
                  <a:solidFill>
                    <a:srgbClr val="C00000"/>
                  </a:solidFill>
                </a:rPr>
                <a:t>Return:	17.92%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Volatility:	18.05%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1400" y="3962400"/>
            <a:ext cx="2057400" cy="1676627"/>
            <a:chOff x="3581400" y="3962400"/>
            <a:chExt cx="2057400" cy="167686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81400" y="3962400"/>
              <a:ext cx="2057400" cy="1676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1" name="TextBox 20"/>
            <p:cNvSpPr txBox="1">
              <a:spLocks noChangeArrowheads="1"/>
            </p:cNvSpPr>
            <p:nvPr/>
          </p:nvSpPr>
          <p:spPr bwMode="auto">
            <a:xfrm>
              <a:off x="3581400" y="4038600"/>
              <a:ext cx="2057400" cy="160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 dirty="0"/>
                <a:t>2008</a:t>
              </a:r>
            </a:p>
            <a:p>
              <a:r>
                <a:rPr lang="en-US" dirty="0"/>
                <a:t>Return:	- 38.52%</a:t>
              </a:r>
            </a:p>
            <a:p>
              <a:r>
                <a:rPr lang="en-US" dirty="0"/>
                <a:t>Volatility</a:t>
              </a:r>
              <a:r>
                <a:rPr lang="en-US" dirty="0" smtClean="0"/>
                <a:t>:</a:t>
              </a:r>
              <a:r>
                <a:rPr lang="en-US" dirty="0"/>
                <a:t>	</a:t>
              </a:r>
              <a:r>
                <a:rPr lang="en-US" dirty="0" smtClean="0"/>
                <a:t>  41.10</a:t>
              </a:r>
              <a:r>
                <a:rPr lang="en-US" dirty="0"/>
                <a:t>%</a:t>
              </a:r>
            </a:p>
            <a:p>
              <a:endParaRPr lang="en-US" sz="800" dirty="0"/>
            </a:p>
            <a:p>
              <a:r>
                <a:rPr lang="en-US" dirty="0">
                  <a:solidFill>
                    <a:srgbClr val="C00000"/>
                  </a:solidFill>
                </a:rPr>
                <a:t>Return:	- 35.97%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Volatility:	33.14%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0" y="3962400"/>
            <a:ext cx="1981200" cy="1676400"/>
            <a:chOff x="6096000" y="3962400"/>
            <a:chExt cx="1981200" cy="1676638"/>
          </a:xfrm>
        </p:grpSpPr>
        <p:sp>
          <p:nvSpPr>
            <p:cNvPr id="22" name="Rectangle 21"/>
            <p:cNvSpPr/>
            <p:nvPr/>
          </p:nvSpPr>
          <p:spPr>
            <a:xfrm>
              <a:off x="6096000" y="3962400"/>
              <a:ext cx="1905000" cy="1676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9" name="TextBox 22"/>
            <p:cNvSpPr txBox="1">
              <a:spLocks noChangeArrowheads="1"/>
            </p:cNvSpPr>
            <p:nvPr/>
          </p:nvSpPr>
          <p:spPr bwMode="auto">
            <a:xfrm>
              <a:off x="6096000" y="4038600"/>
              <a:ext cx="1981200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/>
                <a:t>2009</a:t>
              </a:r>
            </a:p>
            <a:p>
              <a:r>
                <a:rPr lang="en-US"/>
                <a:t>Return:	23.44%</a:t>
              </a:r>
            </a:p>
            <a:p>
              <a:r>
                <a:rPr lang="en-US"/>
                <a:t>Volatility:	27.27%</a:t>
              </a:r>
            </a:p>
            <a:p>
              <a:endParaRPr lang="en-US" sz="800"/>
            </a:p>
            <a:p>
              <a:r>
                <a:rPr lang="en-US">
                  <a:solidFill>
                    <a:srgbClr val="C00000"/>
                  </a:solidFill>
                </a:rPr>
                <a:t>Return:	37.35%</a:t>
              </a:r>
            </a:p>
            <a:p>
              <a:r>
                <a:rPr lang="en-US">
                  <a:solidFill>
                    <a:srgbClr val="C00000"/>
                  </a:solidFill>
                </a:rPr>
                <a:t>Volatility:	20.81%</a:t>
              </a:r>
            </a:p>
          </p:txBody>
        </p:sp>
      </p:grp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1066800" y="609600"/>
            <a:ext cx="360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S&amp;P 500  and Malkiel Portfolio</a:t>
            </a:r>
          </a:p>
        </p:txBody>
      </p:sp>
    </p:spTree>
    <p:extLst>
      <p:ext uri="{BB962C8B-B14F-4D97-AF65-F5344CB8AC3E}">
        <p14:creationId xmlns:p14="http://schemas.microsoft.com/office/powerpoint/2010/main" val="42772156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 Box 2"/>
          <p:cNvSpPr txBox="1">
            <a:spLocks noChangeArrowheads="1"/>
          </p:cNvSpPr>
          <p:nvPr/>
        </p:nvSpPr>
        <p:spPr bwMode="auto">
          <a:xfrm>
            <a:off x="0" y="0"/>
            <a:ext cx="378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Capital Asset Pricing Model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571499" y="3390900"/>
            <a:ext cx="28194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38200" y="4800600"/>
            <a:ext cx="3124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52400" y="1600200"/>
          <a:ext cx="24257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6" name="Equation" r:id="rId3" imgW="1663560" imgH="215640" progId="Equation.3">
                  <p:embed/>
                </p:oleObj>
              </mc:Choice>
              <mc:Fallback>
                <p:oleObj name="Equation" r:id="rId3" imgW="1663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2425700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94150" y="4722813"/>
          <a:ext cx="2540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7" name="Equation" r:id="rId5" imgW="152280" imgH="139680" progId="Equation.3">
                  <p:embed/>
                </p:oleObj>
              </mc:Choice>
              <mc:Fallback>
                <p:oleObj name="Equation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4722813"/>
                        <a:ext cx="2540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838200" y="2590800"/>
            <a:ext cx="2971800" cy="1373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09600" y="3810000"/>
          <a:ext cx="2397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8" name="Equation" r:id="rId7" imgW="164880" imgH="241200" progId="Equation.3">
                  <p:embed/>
                </p:oleObj>
              </mc:Choice>
              <mc:Fallback>
                <p:oleObj name="Equation" r:id="rId7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2397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 flipV="1">
            <a:off x="838200" y="3962400"/>
            <a:ext cx="838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990600" y="3657600"/>
            <a:ext cx="609600" cy="609600"/>
          </a:xfrm>
          <a:prstGeom prst="arc">
            <a:avLst>
              <a:gd name="adj1" fmla="val 17793910"/>
              <a:gd name="adj2" fmla="val 215614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838200" y="3352800"/>
            <a:ext cx="1295400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409701" y="4076700"/>
            <a:ext cx="1447800" cy="317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838200" y="2970213"/>
            <a:ext cx="2135188" cy="158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058194" y="3885406"/>
            <a:ext cx="1828800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28650" y="3209925"/>
          <a:ext cx="2016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9" name="Equation" r:id="rId9" imgW="139680" imgH="228600" progId="Equation.3">
                  <p:embed/>
                </p:oleObj>
              </mc:Choice>
              <mc:Fallback>
                <p:oleObj name="Equation" r:id="rId9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209925"/>
                        <a:ext cx="20161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9600" y="2828925"/>
          <a:ext cx="2397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0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28925"/>
                        <a:ext cx="23971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600200" y="3581400"/>
          <a:ext cx="3810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1" name="Equation" r:id="rId13" imgW="419040" imgH="457200" progId="Equation.3">
                  <p:embed/>
                </p:oleObj>
              </mc:Choice>
              <mc:Fallback>
                <p:oleObj name="Equation" r:id="rId13" imgW="419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81400"/>
                        <a:ext cx="3810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798763" y="4800600"/>
          <a:ext cx="3603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2" name="Equation" r:id="rId15" imgW="215640" imgH="228600" progId="Equation.3">
                  <p:embed/>
                </p:oleObj>
              </mc:Choice>
              <mc:Fallback>
                <p:oleObj name="Equation" r:id="rId15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800600"/>
                        <a:ext cx="3603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981200" y="48006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3" name="Equation" r:id="rId17" imgW="190440" imgH="228600" progId="Equation.3">
                  <p:embed/>
                </p:oleObj>
              </mc:Choice>
              <mc:Fallback>
                <p:oleObj name="Equation" r:id="rId1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00600"/>
                        <a:ext cx="317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1"/>
          <p:cNvGraphicFramePr>
            <a:graphicFrameLocks noChangeAspect="1"/>
          </p:cNvGraphicFramePr>
          <p:nvPr/>
        </p:nvGraphicFramePr>
        <p:xfrm>
          <a:off x="3429000" y="2209800"/>
          <a:ext cx="10509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4" name="Equation" r:id="rId19" imgW="1155600" imgH="457200" progId="Equation.3">
                  <p:embed/>
                </p:oleObj>
              </mc:Choice>
              <mc:Fallback>
                <p:oleObj name="Equation" r:id="rId19" imgW="115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09800"/>
                        <a:ext cx="10509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>
          <a:xfrm rot="5400000">
            <a:off x="3924301" y="3390900"/>
            <a:ext cx="28194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5334000" y="4800600"/>
            <a:ext cx="3124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5" name="Object 12"/>
          <p:cNvGraphicFramePr>
            <a:graphicFrameLocks noChangeAspect="1"/>
          </p:cNvGraphicFramePr>
          <p:nvPr/>
        </p:nvGraphicFramePr>
        <p:xfrm>
          <a:off x="4648200" y="1600200"/>
          <a:ext cx="23320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" name="Equation" r:id="rId21" imgW="1600200" imgH="215640" progId="Equation.3">
                  <p:embed/>
                </p:oleObj>
              </mc:Choice>
              <mc:Fallback>
                <p:oleObj name="Equation" r:id="rId21" imgW="1600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233203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3"/>
          <p:cNvGraphicFramePr>
            <a:graphicFrameLocks noChangeAspect="1"/>
          </p:cNvGraphicFramePr>
          <p:nvPr/>
        </p:nvGraphicFramePr>
        <p:xfrm>
          <a:off x="8480425" y="4649788"/>
          <a:ext cx="2746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6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425" y="4649788"/>
                        <a:ext cx="27463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 rot="10800000" flipV="1">
            <a:off x="5334000" y="2590800"/>
            <a:ext cx="2971800" cy="1373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7" name="Object 14"/>
          <p:cNvGraphicFramePr>
            <a:graphicFrameLocks noChangeAspect="1"/>
          </p:cNvGraphicFramePr>
          <p:nvPr/>
        </p:nvGraphicFramePr>
        <p:xfrm>
          <a:off x="5105400" y="3810000"/>
          <a:ext cx="2397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7" name="Equation" r:id="rId25" imgW="164880" imgH="241200" progId="Equation.3">
                  <p:embed/>
                </p:oleObj>
              </mc:Choice>
              <mc:Fallback>
                <p:oleObj name="Equation" r:id="rId25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0"/>
                        <a:ext cx="2397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 rot="10800000" flipV="1">
            <a:off x="5334000" y="3962400"/>
            <a:ext cx="838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5486400" y="3657600"/>
            <a:ext cx="609600" cy="609600"/>
          </a:xfrm>
          <a:prstGeom prst="arc">
            <a:avLst>
              <a:gd name="adj1" fmla="val 17793910"/>
              <a:gd name="adj2" fmla="val 215614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10800000" flipV="1">
            <a:off x="5334000" y="2970213"/>
            <a:ext cx="2135188" cy="158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553994" y="3885406"/>
            <a:ext cx="1828800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16"/>
          <p:cNvGraphicFramePr>
            <a:graphicFrameLocks noChangeAspect="1"/>
          </p:cNvGraphicFramePr>
          <p:nvPr/>
        </p:nvGraphicFramePr>
        <p:xfrm>
          <a:off x="5105400" y="2828925"/>
          <a:ext cx="2397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8" name="Equation" r:id="rId27" imgW="164880" imgH="228600" progId="Equation.3">
                  <p:embed/>
                </p:oleObj>
              </mc:Choice>
              <mc:Fallback>
                <p:oleObj name="Equation" r:id="rId2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28925"/>
                        <a:ext cx="23971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7"/>
          <p:cNvGraphicFramePr>
            <a:graphicFrameLocks noChangeAspect="1"/>
          </p:cNvGraphicFramePr>
          <p:nvPr/>
        </p:nvGraphicFramePr>
        <p:xfrm>
          <a:off x="6113463" y="3679825"/>
          <a:ext cx="3460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9" name="Equation" r:id="rId29" imgW="380880" imgH="241200" progId="Equation.3">
                  <p:embed/>
                </p:oleObj>
              </mc:Choice>
              <mc:Fallback>
                <p:oleObj name="Equation" r:id="rId29" imgW="38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3679825"/>
                        <a:ext cx="346075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385852"/>
              </p:ext>
            </p:extLst>
          </p:nvPr>
        </p:nvGraphicFramePr>
        <p:xfrm>
          <a:off x="7924800" y="2362200"/>
          <a:ext cx="1004888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0" name="Equation" r:id="rId31" imgW="1104840" imgH="241200" progId="Equation.3">
                  <p:embed/>
                </p:oleObj>
              </mc:Choice>
              <mc:Fallback>
                <p:oleObj name="Equation" r:id="rId31" imgW="1104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362200"/>
                        <a:ext cx="1004888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TextBox 54"/>
          <p:cNvSpPr txBox="1">
            <a:spLocks noChangeArrowheads="1"/>
          </p:cNvSpPr>
          <p:nvPr/>
        </p:nvSpPr>
        <p:spPr bwMode="auto">
          <a:xfrm>
            <a:off x="7315200" y="4800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60" name="TextBox 55"/>
          <p:cNvSpPr txBox="1">
            <a:spLocks noChangeArrowheads="1"/>
          </p:cNvSpPr>
          <p:nvPr/>
        </p:nvSpPr>
        <p:spPr bwMode="auto">
          <a:xfrm flipH="1">
            <a:off x="7620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Capital Market Line</a:t>
            </a:r>
          </a:p>
        </p:txBody>
      </p:sp>
      <p:sp>
        <p:nvSpPr>
          <p:cNvPr id="1061" name="TextBox 56"/>
          <p:cNvSpPr txBox="1">
            <a:spLocks noChangeArrowheads="1"/>
          </p:cNvSpPr>
          <p:nvPr/>
        </p:nvSpPr>
        <p:spPr bwMode="auto">
          <a:xfrm flipH="1">
            <a:off x="5105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Security Market Line</a:t>
            </a:r>
          </a:p>
        </p:txBody>
      </p:sp>
      <p:graphicFrame>
        <p:nvGraphicFramePr>
          <p:cNvPr id="1041" name="Object 21"/>
          <p:cNvGraphicFramePr>
            <a:graphicFrameLocks noChangeAspect="1"/>
          </p:cNvGraphicFramePr>
          <p:nvPr/>
        </p:nvGraphicFramePr>
        <p:xfrm>
          <a:off x="3200400" y="5562600"/>
          <a:ext cx="276066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1" name="Equation" r:id="rId33" imgW="1333440" imgH="444240" progId="Equation.3">
                  <p:embed/>
                </p:oleObj>
              </mc:Choice>
              <mc:Fallback>
                <p:oleObj name="Equation" r:id="rId33" imgW="1333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562600"/>
                        <a:ext cx="2760663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4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4764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Beta as a Measure of Relative Risk </a:t>
            </a:r>
            <a:r>
              <a:rPr lang="en-US" sz="2400" i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9" name="Chart 38"/>
          <p:cNvGraphicFramePr/>
          <p:nvPr/>
        </p:nvGraphicFramePr>
        <p:xfrm>
          <a:off x="457200" y="609600"/>
          <a:ext cx="8305799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76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1262</Words>
  <Application>Microsoft Office PowerPoint</Application>
  <PresentationFormat>On-screen Show (4:3)</PresentationFormat>
  <Paragraphs>409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Christ, Kevin P</dc:creator>
  <cp:lastModifiedBy>Christ, Kevin P</cp:lastModifiedBy>
  <cp:revision>36</cp:revision>
  <cp:lastPrinted>2012-04-24T17:08:37Z</cp:lastPrinted>
  <dcterms:created xsi:type="dcterms:W3CDTF">2012-04-05T13:13:09Z</dcterms:created>
  <dcterms:modified xsi:type="dcterms:W3CDTF">2012-04-30T20:47:18Z</dcterms:modified>
</cp:coreProperties>
</file>