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5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7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0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1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80CF-4E14-499C-B168-C2534ABE2A9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FB82-3141-4026-9BAD-69B2012B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522" y="316772"/>
            <a:ext cx="6530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How to study for an exam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279" y="1012423"/>
            <a:ext cx="667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Study less by 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looking </a:t>
            </a:r>
            <a:r>
              <a:rPr lang="en-US" b="1" dirty="0" smtClean="0">
                <a:latin typeface="Century Gothic" panose="020B0502020202020204" pitchFamily="34" charset="0"/>
              </a:rPr>
              <a:t>and more by 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doing</a:t>
            </a:r>
            <a:r>
              <a:rPr lang="en-US" b="1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215" y="1923691"/>
            <a:ext cx="92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9729" y="1830654"/>
            <a:ext cx="5486400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Looking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Looking at old notes is helpful.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Looking at old solved problems (homework, in-class examples, etc.) is helpful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Pattern matching is</a:t>
            </a:r>
            <a:r>
              <a:rPr lang="en-US" baseline="0" dirty="0" smtClean="0">
                <a:latin typeface="Century Gothic" panose="020B0502020202020204" pitchFamily="34" charset="0"/>
              </a:rPr>
              <a:t> helpful. For example,</a:t>
            </a:r>
          </a:p>
          <a:p>
            <a:r>
              <a:rPr lang="en-US" baseline="0" dirty="0" smtClean="0">
                <a:latin typeface="Century Gothic" panose="020B0502020202020204" pitchFamily="34" charset="0"/>
              </a:rPr>
              <a:t>    “Use this formula for this ‘kind of problem’” or</a:t>
            </a:r>
          </a:p>
          <a:p>
            <a:r>
              <a:rPr lang="en-US" baseline="0" dirty="0" smtClean="0">
                <a:latin typeface="Century Gothic" panose="020B0502020202020204" pitchFamily="34" charset="0"/>
              </a:rPr>
              <a:t>    “Use this ‘recipe</a:t>
            </a:r>
            <a:r>
              <a:rPr lang="en-US" dirty="0" smtClean="0">
                <a:latin typeface="Century Gothic" panose="020B0502020202020204" pitchFamily="34" charset="0"/>
              </a:rPr>
              <a:t>’</a:t>
            </a:r>
            <a:r>
              <a:rPr lang="en-US" baseline="0" dirty="0" smtClean="0">
                <a:latin typeface="Century Gothic" panose="020B0502020202020204" pitchFamily="34" charset="0"/>
              </a:rPr>
              <a:t> for this ‘kind of problem’”</a:t>
            </a:r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6128" y="1830654"/>
            <a:ext cx="5495027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Doing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Rewriting</a:t>
            </a:r>
            <a:r>
              <a:rPr lang="en-US" dirty="0" smtClean="0">
                <a:latin typeface="Century Gothic" panose="020B0502020202020204" pitchFamily="34" charset="0"/>
              </a:rPr>
              <a:t> notes in your own words is much more helpful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Solving</a:t>
            </a:r>
            <a:r>
              <a:rPr lang="en-US" baseline="0" dirty="0" smtClean="0">
                <a:latin typeface="Century Gothic" panose="020B0502020202020204" pitchFamily="34" charset="0"/>
              </a:rPr>
              <a:t> a new problem you have never seen before is much more helpful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Learning and understanding</a:t>
            </a:r>
            <a:r>
              <a:rPr lang="en-US" baseline="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aseline="0" dirty="0" smtClean="0">
                <a:latin typeface="Century Gothic" panose="020B0502020202020204" pitchFamily="34" charset="0"/>
              </a:rPr>
              <a:t>the concepts and ideas behind solving problems is much more helpful.</a:t>
            </a:r>
          </a:p>
          <a:p>
            <a:endParaRPr lang="en-US" baseline="0" dirty="0" smtClean="0">
              <a:latin typeface="Century Gothic" panose="020B0502020202020204" pitchFamily="34" charset="0"/>
            </a:endParaRPr>
          </a:p>
          <a:p>
            <a:r>
              <a:rPr lang="en-US" baseline="0" dirty="0" smtClean="0">
                <a:latin typeface="Century Gothic" panose="020B0502020202020204" pitchFamily="34" charset="0"/>
              </a:rPr>
              <a:t>(It is also much more powerful, and it is where you add value as an engineer. That means getting paid more too. </a:t>
            </a:r>
            <a:r>
              <a:rPr lang="en-US" baseline="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)</a:t>
            </a:r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43464" y="1673525"/>
            <a:ext cx="5503653" cy="405441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07502" y="1650105"/>
            <a:ext cx="5503653" cy="407783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82947" y="5820977"/>
            <a:ext cx="357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Spend no more than 25% of your time here.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9385" y="913499"/>
            <a:ext cx="357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Spend at least 75% of your time here.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8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522" y="316772"/>
            <a:ext cx="6530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How to take an exam efficiently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279" y="963277"/>
            <a:ext cx="667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Take and exam in 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several passes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215" y="1923691"/>
            <a:ext cx="92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4424" y="1677296"/>
            <a:ext cx="10774392" cy="45704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Pass 1: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Read the problem carefully and then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just set it up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Draw a 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system diagram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if you need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Any </a:t>
            </a:r>
            <a:r>
              <a:rPr lang="en-US" dirty="0" smtClean="0">
                <a:latin typeface="Century Gothic" panose="020B0502020202020204" pitchFamily="34" charset="0"/>
              </a:rPr>
              <a:t>equations you write should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use symbols only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Don’t </a:t>
            </a:r>
            <a:r>
              <a:rPr lang="en-US" dirty="0" smtClean="0">
                <a:latin typeface="Century Gothic" panose="020B0502020202020204" pitchFamily="34" charset="0"/>
              </a:rPr>
              <a:t>solve your equations, just indicate that there is enough info to do 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Go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to the next problem </a:t>
            </a:r>
            <a:r>
              <a:rPr lang="en-US" dirty="0" smtClean="0">
                <a:latin typeface="Century Gothic" panose="020B0502020202020204" pitchFamily="34" charset="0"/>
              </a:rPr>
              <a:t>and repeat.</a:t>
            </a:r>
          </a:p>
          <a:p>
            <a:endParaRPr lang="en-US" b="1" dirty="0" smtClean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Pass 2:</a:t>
            </a:r>
          </a:p>
          <a:p>
            <a:endParaRPr lang="en-US" sz="105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latin typeface="Century Gothic" panose="020B0502020202020204" pitchFamily="34" charset="0"/>
              </a:rPr>
              <a:t>Go </a:t>
            </a:r>
            <a:r>
              <a:rPr lang="en-US" dirty="0" smtClean="0">
                <a:latin typeface="Century Gothic" panose="020B0502020202020204" pitchFamily="34" charset="0"/>
              </a:rPr>
              <a:t>back to the beginning and write numbers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with the appropriate units </a:t>
            </a:r>
            <a:r>
              <a:rPr lang="en-US" dirty="0" smtClean="0">
                <a:latin typeface="Century Gothic" panose="020B0502020202020204" pitchFamily="34" charset="0"/>
              </a:rPr>
              <a:t>in the </a:t>
            </a:r>
            <a:r>
              <a:rPr lang="en-US" smtClean="0">
                <a:latin typeface="Century Gothic" panose="020B0502020202020204" pitchFamily="34" charset="0"/>
              </a:rPr>
              <a:t>equations  </a:t>
            </a:r>
            <a:r>
              <a:rPr lang="en-US" smtClean="0">
                <a:latin typeface="Century Gothic" panose="020B0502020202020204" pitchFamily="34" charset="0"/>
              </a:rPr>
              <a:t> from </a:t>
            </a:r>
            <a:r>
              <a:rPr lang="en-US" dirty="0" smtClean="0">
                <a:latin typeface="Century Gothic" panose="020B0502020202020204" pitchFamily="34" charset="0"/>
              </a:rPr>
              <a:t>Pass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 no calculations yet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Go to the next problem </a:t>
            </a:r>
            <a:r>
              <a:rPr lang="en-US" dirty="0" smtClean="0">
                <a:latin typeface="Century Gothic" panose="020B0502020202020204" pitchFamily="34" charset="0"/>
              </a:rPr>
              <a:t>and repeat.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Pass 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Crunch numbers (including unit conversions if need be).</a:t>
            </a:r>
          </a:p>
        </p:txBody>
      </p:sp>
    </p:spTree>
    <p:extLst>
      <p:ext uri="{BB962C8B-B14F-4D97-AF65-F5344CB8AC3E}">
        <p14:creationId xmlns:p14="http://schemas.microsoft.com/office/powerpoint/2010/main" val="22803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284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Thomas M</dc:creator>
  <cp:lastModifiedBy>Adams, Thomas M</cp:lastModifiedBy>
  <cp:revision>10</cp:revision>
  <dcterms:created xsi:type="dcterms:W3CDTF">2016-09-19T16:52:37Z</dcterms:created>
  <dcterms:modified xsi:type="dcterms:W3CDTF">2017-09-19T14:38:48Z</dcterms:modified>
</cp:coreProperties>
</file>