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58" r:id="rId3"/>
    <p:sldId id="260" r:id="rId4"/>
    <p:sldId id="266" r:id="rId5"/>
    <p:sldId id="259" r:id="rId6"/>
    <p:sldId id="256" r:id="rId7"/>
    <p:sldId id="262" r:id="rId8"/>
    <p:sldId id="261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066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6063756-56B2-4154-BB04-A0D295182949}" type="datetimeFigureOut">
              <a:rPr lang="en-US" smtClean="0"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D9AEE0C-93AE-4D45-AA64-8903DD219779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63756-56B2-4154-BB04-A0D295182949}" type="datetimeFigureOut">
              <a:rPr lang="en-US" smtClean="0"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EE0C-93AE-4D45-AA64-8903DD219779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63756-56B2-4154-BB04-A0D295182949}" type="datetimeFigureOut">
              <a:rPr lang="en-US" smtClean="0"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EE0C-93AE-4D45-AA64-8903DD219779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63756-56B2-4154-BB04-A0D295182949}" type="datetimeFigureOut">
              <a:rPr lang="en-US" smtClean="0"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EE0C-93AE-4D45-AA64-8903DD21977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63756-56B2-4154-BB04-A0D295182949}" type="datetimeFigureOut">
              <a:rPr lang="en-US" smtClean="0"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EE0C-93AE-4D45-AA64-8903DD21977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63756-56B2-4154-BB04-A0D295182949}" type="datetimeFigureOut">
              <a:rPr lang="en-US" smtClean="0"/>
              <a:t>2/17/2011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EE0C-93AE-4D45-AA64-8903DD21977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63756-56B2-4154-BB04-A0D295182949}" type="datetimeFigureOut">
              <a:rPr lang="en-US" smtClean="0"/>
              <a:t>2/17/2011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EE0C-93AE-4D45-AA64-8903DD219779}" type="slidenum">
              <a:rPr lang="en-US" smtClean="0"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63756-56B2-4154-BB04-A0D295182949}" type="datetimeFigureOut">
              <a:rPr lang="en-US" smtClean="0"/>
              <a:t>2/17/2011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EE0C-93AE-4D45-AA64-8903DD219779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63756-56B2-4154-BB04-A0D295182949}" type="datetimeFigureOut">
              <a:rPr lang="en-US" smtClean="0"/>
              <a:t>2/17/2011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EE0C-93AE-4D45-AA64-8903DD2197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63756-56B2-4154-BB04-A0D295182949}" type="datetimeFigureOut">
              <a:rPr lang="en-US" smtClean="0"/>
              <a:t>2/17/2011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EE0C-93AE-4D45-AA64-8903DD2197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63756-56B2-4154-BB04-A0D295182949}" type="datetimeFigureOut">
              <a:rPr lang="en-US" smtClean="0"/>
              <a:t>2/17/2011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EE0C-93AE-4D45-AA64-8903DD2197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6063756-56B2-4154-BB04-A0D295182949}" type="datetimeFigureOut">
              <a:rPr lang="en-US" smtClean="0"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7D9AEE0C-93AE-4D45-AA64-8903DD21977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077200" cy="1731982"/>
          </a:xfrm>
        </p:spPr>
        <p:txBody>
          <a:bodyPr/>
          <a:lstStyle/>
          <a:p>
            <a:r>
              <a:rPr lang="en-US" dirty="0" smtClean="0"/>
              <a:t>Spellbound: Novel Ink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By:</a:t>
            </a:r>
          </a:p>
          <a:p>
            <a:r>
              <a:rPr lang="en-US" dirty="0" err="1" smtClean="0"/>
              <a:t>Cari</a:t>
            </a:r>
            <a:r>
              <a:rPr lang="en-US" dirty="0" smtClean="0"/>
              <a:t> Harper, Mike Lester, Grayson Bond, Thomas Most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062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Features:</a:t>
            </a:r>
            <a:endParaRPr lang="en-US" dirty="0"/>
          </a:p>
          <a:p>
            <a:pPr lvl="1"/>
            <a:r>
              <a:rPr lang="en-US" dirty="0" smtClean="0"/>
              <a:t>Glimpse an unseen perspective</a:t>
            </a:r>
            <a:endParaRPr lang="en-US" dirty="0"/>
          </a:p>
          <a:p>
            <a:pPr lvl="1"/>
            <a:r>
              <a:rPr lang="en-US" dirty="0" smtClean="0"/>
              <a:t>Dynamic rendering</a:t>
            </a:r>
          </a:p>
          <a:p>
            <a:pPr lvl="1"/>
            <a:r>
              <a:rPr lang="en-US" dirty="0" smtClean="0"/>
              <a:t>Color-flow puzzles with unique abilities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Player Incentives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74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Adventure game, with </a:t>
            </a:r>
            <a:r>
              <a:rPr lang="en-US" dirty="0" err="1" smtClean="0"/>
              <a:t>platforming</a:t>
            </a:r>
            <a:r>
              <a:rPr lang="en-US" dirty="0" smtClean="0"/>
              <a:t> and puzzles.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8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Overworld</a:t>
            </a:r>
            <a:r>
              <a:rPr lang="en-US" dirty="0"/>
              <a:t> </a:t>
            </a:r>
            <a:r>
              <a:rPr lang="en-US" dirty="0" smtClean="0"/>
              <a:t>– Exploration, story development, a “home base.”</a:t>
            </a:r>
          </a:p>
          <a:p>
            <a:r>
              <a:rPr lang="en-US" dirty="0" smtClean="0"/>
              <a:t>Active levels – enter books and solve color-based puzzles and </a:t>
            </a:r>
            <a:r>
              <a:rPr lang="en-US" dirty="0" err="1" smtClean="0"/>
              <a:t>platforming</a:t>
            </a:r>
            <a:r>
              <a:rPr lang="en-US" dirty="0" smtClean="0"/>
              <a:t> challenges.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Game space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15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game will have a stylized look to it, with saturated colors and outlines.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 Style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3733800"/>
            <a:ext cx="2347164" cy="19508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47800" y="5791200"/>
            <a:ext cx="1981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Example Character - </a:t>
            </a:r>
            <a:r>
              <a:rPr lang="en-US" sz="1200" i="1" dirty="0" err="1" smtClean="0"/>
              <a:t>Okami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9023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Absorb color to gain abilities, and use them to solve </a:t>
            </a:r>
            <a:r>
              <a:rPr lang="en-US" dirty="0" smtClean="0"/>
              <a:t>puzzles.</a:t>
            </a:r>
            <a:endParaRPr lang="en-US" dirty="0" smtClean="0"/>
          </a:p>
          <a:p>
            <a:r>
              <a:rPr lang="en-US" dirty="0" smtClean="0"/>
              <a:t>Explore!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Gameplay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76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1"/>
            <a:ext cx="7772400" cy="990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Level Progression – Color Flow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8075" r="61347" b="59133"/>
          <a:stretch/>
        </p:blipFill>
        <p:spPr>
          <a:xfrm>
            <a:off x="533400" y="1648666"/>
            <a:ext cx="3393440" cy="26853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8" b="5359"/>
          <a:stretch/>
        </p:blipFill>
        <p:spPr>
          <a:xfrm>
            <a:off x="5257800" y="2071515"/>
            <a:ext cx="3439160" cy="2257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7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Uses a “</a:t>
            </a:r>
            <a:r>
              <a:rPr lang="en-US" dirty="0" err="1" smtClean="0"/>
              <a:t>foldback</a:t>
            </a:r>
            <a:r>
              <a:rPr lang="en-US" dirty="0" smtClean="0"/>
              <a:t>” story line</a:t>
            </a:r>
            <a:endParaRPr lang="en-US" dirty="0" smtClean="0"/>
          </a:p>
          <a:p>
            <a:r>
              <a:rPr lang="en-US" dirty="0" smtClean="0"/>
              <a:t>Game heavily story-based.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567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Main characters</a:t>
            </a:r>
            <a:r>
              <a:rPr lang="en-US" dirty="0"/>
              <a:t> </a:t>
            </a:r>
            <a:r>
              <a:rPr lang="en-US" dirty="0" smtClean="0"/>
              <a:t>– Avatar, Wizard, Cat</a:t>
            </a:r>
          </a:p>
          <a:p>
            <a:r>
              <a:rPr lang="en-US" dirty="0" smtClean="0"/>
              <a:t>Secondary characters – Critter societies spread throughout the library</a:t>
            </a:r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2" b="1712"/>
          <a:stretch/>
        </p:blipFill>
        <p:spPr>
          <a:xfrm>
            <a:off x="990600" y="3657600"/>
            <a:ext cx="2133600" cy="22486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505200"/>
            <a:ext cx="2491956" cy="20651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43000" y="5906262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Avatar Concept Art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57800" y="54864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Similar character, “</a:t>
            </a:r>
            <a:r>
              <a:rPr lang="en-US" dirty="0" err="1" smtClean="0"/>
              <a:t>Inque</a:t>
            </a:r>
            <a:r>
              <a:rPr lang="en-US" dirty="0" smtClean="0"/>
              <a:t>,” - </a:t>
            </a:r>
            <a:r>
              <a:rPr lang="en-US" sz="1400" i="1" dirty="0" smtClean="0"/>
              <a:t>Batman Beyond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38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Teen and pre-teen target audience</a:t>
            </a:r>
          </a:p>
          <a:p>
            <a:r>
              <a:rPr lang="en-US" dirty="0" smtClean="0"/>
              <a:t>Platforms: Wii, </a:t>
            </a:r>
            <a:r>
              <a:rPr lang="en-US" dirty="0" err="1" smtClean="0"/>
              <a:t>Playstation</a:t>
            </a:r>
            <a:r>
              <a:rPr lang="en-US" dirty="0" smtClean="0"/>
              <a:t> 3, Xbox 360, PC, Mac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22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624</TotalTime>
  <Words>172</Words>
  <Application>Microsoft Office PowerPoint</Application>
  <PresentationFormat>On-screen Show (4:3)</PresentationFormat>
  <Paragraphs>31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Hardcover</vt:lpstr>
      <vt:lpstr>Spellbound: Novel Ink</vt:lpstr>
      <vt:lpstr>Genre</vt:lpstr>
      <vt:lpstr>Game space</vt:lpstr>
      <vt:lpstr>Art Style</vt:lpstr>
      <vt:lpstr>Gameplay</vt:lpstr>
      <vt:lpstr>Level Progression – Color Flow</vt:lpstr>
      <vt:lpstr>Story</vt:lpstr>
      <vt:lpstr>Characters</vt:lpstr>
      <vt:lpstr>Sales</vt:lpstr>
      <vt:lpstr>Player Incentives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Grayson J Bond</dc:creator>
  <cp:lastModifiedBy>Grayson J Bond</cp:lastModifiedBy>
  <cp:revision>17</cp:revision>
  <dcterms:created xsi:type="dcterms:W3CDTF">2011-02-17T01:43:32Z</dcterms:created>
  <dcterms:modified xsi:type="dcterms:W3CDTF">2011-02-18T08:22:31Z</dcterms:modified>
</cp:coreProperties>
</file>