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7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474C4-F20D-48EC-A1E0-322D9C0CAD8D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159B7-4C9A-4989-AAE9-4FFFC03D4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05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59B7-4C9A-4989-AAE9-4FFFC03D43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17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A953-F51D-48F0-9929-4EB3A2D04D00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CABD-0CBE-4CA0-BAA5-291FDB55C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67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A953-F51D-48F0-9929-4EB3A2D04D00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CABD-0CBE-4CA0-BAA5-291FDB55C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55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A953-F51D-48F0-9929-4EB3A2D04D00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CABD-0CBE-4CA0-BAA5-291FDB55C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64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A953-F51D-48F0-9929-4EB3A2D04D00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CABD-0CBE-4CA0-BAA5-291FDB55C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38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A953-F51D-48F0-9929-4EB3A2D04D00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CABD-0CBE-4CA0-BAA5-291FDB55C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75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A953-F51D-48F0-9929-4EB3A2D04D00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CABD-0CBE-4CA0-BAA5-291FDB55C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88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A953-F51D-48F0-9929-4EB3A2D04D00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CABD-0CBE-4CA0-BAA5-291FDB55C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84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A953-F51D-48F0-9929-4EB3A2D04D00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CABD-0CBE-4CA0-BAA5-291FDB55C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26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A953-F51D-48F0-9929-4EB3A2D04D00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CABD-0CBE-4CA0-BAA5-291FDB55C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89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A953-F51D-48F0-9929-4EB3A2D04D00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CABD-0CBE-4CA0-BAA5-291FDB55C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77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A953-F51D-48F0-9929-4EB3A2D04D00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CABD-0CBE-4CA0-BAA5-291FDB55C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9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2A953-F51D-48F0-9929-4EB3A2D04D00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ECABD-0CBE-4CA0-BAA5-291FDB55C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06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edison.rutgers.edu/papers.htm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Logbook Examples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66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53" y="0"/>
            <a:ext cx="503242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645" y="0"/>
            <a:ext cx="47758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8393669" y="3244333"/>
            <a:ext cx="661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Diagrams, notes, and sketches used to debug a PCB design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842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90478" y="0"/>
            <a:ext cx="401104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8886144" y="3244333"/>
            <a:ext cx="5629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Printout is pasted into logbook with supplementary notes.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485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29777" y="2522044"/>
            <a:ext cx="38617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We write things down to know what we did, what we are doing, and what we will do. All of this knowledge contributes to creating and realizing new designs.</a:t>
            </a:r>
          </a:p>
        </p:txBody>
      </p:sp>
    </p:spTree>
    <p:extLst>
      <p:ext uri="{BB962C8B-B14F-4D97-AF65-F5344CB8AC3E}">
        <p14:creationId xmlns:p14="http://schemas.microsoft.com/office/powerpoint/2010/main" val="75439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thepaperwall.com/wallpapers/vintage_historical/big/big_7b95acc920f283b34bb76413e5a4b14f66d4ed9f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19" y="129396"/>
            <a:ext cx="7927190" cy="5767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www.leonardodavinci.net/images/gallery/flyingmachine4_l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993" y="2244484"/>
            <a:ext cx="6665242" cy="444618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9402792" y="1155940"/>
            <a:ext cx="1867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Leonardo da Vinci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upload.wikimedia.org/wikipedia/commons/0/01/SketchJohnsonLockheedA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120" y="517584"/>
            <a:ext cx="4168770" cy="60237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324375" y="5874589"/>
            <a:ext cx="2524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Kelly Johnson - Lockheed</a:t>
            </a:r>
            <a:endParaRPr lang="en-US" dirty="0"/>
          </a:p>
        </p:txBody>
      </p:sp>
      <p:pic>
        <p:nvPicPr>
          <p:cNvPr id="1026" name="Picture 2" descr="https://www.cia.gov/library/center-for-the-study-of-intelligence/csi-publications/books-and-monographs/a-12/images-and-thumbnails/ch1_2.jpg/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60" y="439947"/>
            <a:ext cx="4740920" cy="49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98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46574" y="6220448"/>
            <a:ext cx="2022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Wernher</a:t>
            </a:r>
            <a:r>
              <a:rPr lang="en-US" dirty="0" smtClean="0"/>
              <a:t> von Braun</a:t>
            </a:r>
            <a:endParaRPr lang="en-US" dirty="0"/>
          </a:p>
        </p:txBody>
      </p:sp>
      <p:pic>
        <p:nvPicPr>
          <p:cNvPr id="2050" name="Picture 2" descr="http://static.neatorama.com/images/2008-10/wernher-von-braun-moon-rock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402" y="313471"/>
            <a:ext cx="40862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0572">
            <a:off x="7804361" y="2582262"/>
            <a:ext cx="4084427" cy="32938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305" y="370936"/>
            <a:ext cx="3573507" cy="56000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29646" y="6220448"/>
            <a:ext cx="1694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Robert Goddard</a:t>
            </a:r>
          </a:p>
        </p:txBody>
      </p:sp>
    </p:spTree>
    <p:extLst>
      <p:ext uri="{BB962C8B-B14F-4D97-AF65-F5344CB8AC3E}">
        <p14:creationId xmlns:p14="http://schemas.microsoft.com/office/powerpoint/2010/main" val="340978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a/ae/WrightBrothersFirstCircleFlightLogBoo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05" y="560718"/>
            <a:ext cx="4494063" cy="548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84278" y="6263580"/>
            <a:ext cx="1509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Wilbur Wright</a:t>
            </a:r>
            <a:endParaRPr lang="en-US" dirty="0"/>
          </a:p>
        </p:txBody>
      </p:sp>
      <p:pic>
        <p:nvPicPr>
          <p:cNvPr id="1028" name="Picture 4" descr="http://3.bp.blogspot.com/-bTfjVRtpHDg/UT6gfYuhEXI/AAAAAAAAAMQ/hSpXBgCjzKs/s1600/agb+page+from+notebo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884" y="2017004"/>
            <a:ext cx="6674789" cy="404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56113" y="6263580"/>
            <a:ext cx="2328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Alexander Graham Bell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03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18074" y="2060131"/>
            <a:ext cx="38617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“Although </a:t>
            </a:r>
            <a:r>
              <a:rPr lang="en-US" dirty="0"/>
              <a:t>Edison began his career as a professional inventor in 1869, he did not attempt to keep systematic records of his experiments until 1871. A pocket notebook from October 1870, in which he entered specifications and drawings for printing telegraph apparatus, contains the concluding note: </a:t>
            </a:r>
            <a:r>
              <a:rPr lang="en-US" dirty="0" smtClean="0"/>
              <a:t>‘all </a:t>
            </a:r>
            <a:r>
              <a:rPr lang="en-US" dirty="0"/>
              <a:t>new inventions I will here after keep a full record</a:t>
            </a:r>
            <a:r>
              <a:rPr lang="en-US" dirty="0" smtClean="0"/>
              <a:t>.’“- </a:t>
            </a:r>
            <a:r>
              <a:rPr lang="en-US" sz="1200" dirty="0">
                <a:hlinkClick r:id="rId2"/>
              </a:rPr>
              <a:t>http://edison.rutgers.edu/papers.htm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2445639" y="6220448"/>
            <a:ext cx="1595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Thomas Edison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510" y="727487"/>
            <a:ext cx="4493373" cy="502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6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 Logbook Entries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examples of what you should do (better)…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3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20" y="0"/>
            <a:ext cx="5204593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101" y="0"/>
            <a:ext cx="546833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9184744" y="3105834"/>
            <a:ext cx="5032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Title, date, goal statement, incorporating sketches, </a:t>
            </a:r>
          </a:p>
          <a:p>
            <a:r>
              <a:rPr lang="en-US" dirty="0" smtClean="0"/>
              <a:t>appropriately detailed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143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</TotalTime>
  <Words>171</Words>
  <Application>Microsoft Office PowerPoint</Application>
  <PresentationFormat>Widescreen</PresentationFormat>
  <Paragraphs>17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Logbook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Example Logbook Entries</vt:lpstr>
      <vt:lpstr>PowerPoint Presentation</vt:lpstr>
      <vt:lpstr>PowerPoint Presentation</vt:lpstr>
      <vt:lpstr>PowerPoint Presentation</vt:lpstr>
    </vt:vector>
  </TitlesOfParts>
  <Company>Rose-Hulman Institute of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Logbook Examples</dc:title>
  <dc:creator>McCormack, Jay P</dc:creator>
  <cp:lastModifiedBy>McCormack, Jay P</cp:lastModifiedBy>
  <cp:revision>19</cp:revision>
  <dcterms:created xsi:type="dcterms:W3CDTF">2013-10-24T18:06:09Z</dcterms:created>
  <dcterms:modified xsi:type="dcterms:W3CDTF">2013-11-25T17:14:41Z</dcterms:modified>
</cp:coreProperties>
</file>