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29" y="115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70A-682E-41A9-9794-FAB35B55C27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8C9B-0BA4-4622-B7A2-D1C31C27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85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70A-682E-41A9-9794-FAB35B55C27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8C9B-0BA4-4622-B7A2-D1C31C27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59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70A-682E-41A9-9794-FAB35B55C27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8C9B-0BA4-4622-B7A2-D1C31C27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4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70A-682E-41A9-9794-FAB35B55C27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8C9B-0BA4-4622-B7A2-D1C31C27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6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70A-682E-41A9-9794-FAB35B55C27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8C9B-0BA4-4622-B7A2-D1C31C27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95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70A-682E-41A9-9794-FAB35B55C27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8C9B-0BA4-4622-B7A2-D1C31C27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9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70A-682E-41A9-9794-FAB35B55C27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8C9B-0BA4-4622-B7A2-D1C31C27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8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70A-682E-41A9-9794-FAB35B55C27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8C9B-0BA4-4622-B7A2-D1C31C27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70A-682E-41A9-9794-FAB35B55C27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8C9B-0BA4-4622-B7A2-D1C31C27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70A-682E-41A9-9794-FAB35B55C27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8C9B-0BA4-4622-B7A2-D1C31C27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4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4E70A-682E-41A9-9794-FAB35B55C27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8C9B-0BA4-4622-B7A2-D1C31C27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6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4E70A-682E-41A9-9794-FAB35B55C270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F8C9B-0BA4-4622-B7A2-D1C31C27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82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374155" y="6168812"/>
            <a:ext cx="507641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5</a:t>
            </a:r>
            <a:r>
              <a:rPr lang="en-US" sz="2400" dirty="0" smtClean="0"/>
              <a:t>. Did you purchase the text book? 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65176" y="370851"/>
            <a:ext cx="4005072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dirty="0" smtClean="0"/>
              <a:t>. What tolerance could you expect to get from rough grinding?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4155" y="5401784"/>
            <a:ext cx="5076418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. Did you purchase a logbook? </a:t>
            </a:r>
            <a:endParaRPr lang="en-US" sz="24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522571"/>
              </p:ext>
            </p:extLst>
          </p:nvPr>
        </p:nvGraphicFramePr>
        <p:xfrm>
          <a:off x="4197096" y="-1700364"/>
          <a:ext cx="7912608" cy="6840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19438550" imgH="16801992" progId="Acrobat.Document.11">
                  <p:embed/>
                </p:oleObj>
              </mc:Choice>
              <mc:Fallback>
                <p:oleObj name="Acrobat Document" r:id="rId3" imgW="19438550" imgH="1680199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7096" y="-1700364"/>
                        <a:ext cx="7912608" cy="6840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5176" y="1924172"/>
            <a:ext cx="3758933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Which process is typically more expensive, standard machining or from rough grinding?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5176" y="3610719"/>
            <a:ext cx="375893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What dimensioning best practice referenced in Chapter 1.3 helps avoid tolerance overlap?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08976" y="5632616"/>
            <a:ext cx="377037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YOUR ANSWERS SHOULD BE SHORT – 1 OR 2 WORDS!!!!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72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Acrobat Document</vt:lpstr>
      <vt:lpstr>PowerPoint Presentation</vt:lpstr>
    </vt:vector>
  </TitlesOfParts>
  <Company>Rose-Hulman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McCormack, Jay P</dc:creator>
  <cp:lastModifiedBy>McCormack, Jay P</cp:lastModifiedBy>
  <cp:revision>24</cp:revision>
  <dcterms:created xsi:type="dcterms:W3CDTF">2014-01-22T22:42:01Z</dcterms:created>
  <dcterms:modified xsi:type="dcterms:W3CDTF">2014-11-18T16:12:37Z</dcterms:modified>
</cp:coreProperties>
</file>