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68" r:id="rId5"/>
    <p:sldId id="260" r:id="rId6"/>
    <p:sldId id="263" r:id="rId7"/>
    <p:sldId id="264" r:id="rId8"/>
    <p:sldId id="266" r:id="rId9"/>
    <p:sldId id="261" r:id="rId10"/>
    <p:sldId id="262" r:id="rId11"/>
    <p:sldId id="259" r:id="rId12"/>
    <p:sldId id="265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9D197-A301-4F93-AF72-B2D23A01FD7D}" type="datetimeFigureOut">
              <a:rPr lang="en-US" smtClean="0"/>
              <a:t>4/23/15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85D0C-4DF1-4452-B2EB-520F5914F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0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of testing at Sony Ericsson’s Product Testing Institute, from http://</a:t>
            </a:r>
            <a:r>
              <a:rPr lang="en-US" baseline="0" dirty="0" err="1" smtClean="0"/>
              <a:t>www.ft.com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cms</a:t>
            </a:r>
            <a:r>
              <a:rPr lang="en-US" baseline="0" dirty="0" smtClean="0"/>
              <a:t>/s/0/ace61e6a-eb85-11df-bbb5-00144feab49a.html#axzz3HNrMABai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85D0C-4DF1-4452-B2EB-520F5914FD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10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bad usability,</a:t>
            </a:r>
            <a:r>
              <a:rPr lang="en-US" baseline="0" dirty="0" smtClean="0"/>
              <a:t> from http://</a:t>
            </a:r>
            <a:r>
              <a:rPr lang="en-US" baseline="0" dirty="0" err="1" smtClean="0"/>
              <a:t>blog.alexbowyer.com</a:t>
            </a:r>
            <a:r>
              <a:rPr lang="en-US" baseline="0" dirty="0" smtClean="0"/>
              <a:t>/2009/06/an-example-of-bad-usability-2/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85D0C-4DF1-4452-B2EB-520F5914FD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09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ifs.host.cs.st-andrews.ac.uk</a:t>
            </a:r>
            <a:r>
              <a:rPr lang="en-US" dirty="0" smtClean="0"/>
              <a:t>/Books/SE9/Web/Cleanroom/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85D0C-4DF1-4452-B2EB-520F5914FD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47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Black box testing image from http://</a:t>
            </a:r>
            <a:r>
              <a:rPr lang="en-US" dirty="0" err="1" smtClean="0"/>
              <a:t>tvtropes.org</a:t>
            </a:r>
            <a:r>
              <a:rPr lang="en-US" dirty="0" smtClean="0"/>
              <a:t>/</a:t>
            </a:r>
            <a:r>
              <a:rPr lang="en-US" dirty="0" err="1" smtClean="0"/>
              <a:t>pmwiki</a:t>
            </a:r>
            <a:r>
              <a:rPr lang="en-US" dirty="0" smtClean="0"/>
              <a:t>/</a:t>
            </a:r>
            <a:r>
              <a:rPr lang="en-US" dirty="0" err="1" smtClean="0"/>
              <a:t>pmwiki.php</a:t>
            </a:r>
            <a:r>
              <a:rPr lang="en-US" dirty="0" smtClean="0"/>
              <a:t>/Main/</a:t>
            </a:r>
            <a:r>
              <a:rPr lang="en-US" dirty="0" err="1" smtClean="0"/>
              <a:t>BlackBox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85D0C-4DF1-4452-B2EB-520F5914FD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95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Philips is maybe a bit to excited about code reviews but they are a good idea</a:t>
            </a:r>
          </a:p>
          <a:p>
            <a:r>
              <a:rPr lang="en-US" dirty="0" smtClean="0"/>
              <a:t>Image from http://</a:t>
            </a:r>
            <a:r>
              <a:rPr lang="en-US" dirty="0" err="1" smtClean="0"/>
              <a:t>www.parasoft.com</a:t>
            </a:r>
            <a:r>
              <a:rPr lang="en-US" dirty="0" smtClean="0"/>
              <a:t>/products/</a:t>
            </a:r>
            <a:r>
              <a:rPr lang="en-US" dirty="0" err="1" smtClean="0"/>
              <a:t>article.jsp?articleId</a:t>
            </a:r>
            <a:r>
              <a:rPr lang="en-US" smtClean="0"/>
              <a:t>=2769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85D0C-4DF1-4452-B2EB-520F5914FD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9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out creative ways, build tools</a:t>
            </a:r>
          </a:p>
          <a:p>
            <a:r>
              <a:rPr lang="en-US" dirty="0" smtClean="0"/>
              <a:t>Image from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/wiki/Oracle is John William Waterhouse’s painting, “Consulting the Oracle.”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85D0C-4DF1-4452-B2EB-520F5914FD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37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www.softwaretestinghelp.com</a:t>
            </a:r>
            <a:r>
              <a:rPr lang="en-US" dirty="0" smtClean="0"/>
              <a:t>/regression-testing-tools-and-methods/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85D0C-4DF1-4452-B2EB-520F5914FD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25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qalearn.blogspot.com</a:t>
            </a:r>
            <a:r>
              <a:rPr lang="en-US" dirty="0" smtClean="0"/>
              <a:t>/2013/04/smoke-testing-</a:t>
            </a:r>
            <a:r>
              <a:rPr lang="en-US" dirty="0" err="1" smtClean="0"/>
              <a:t>vs</a:t>
            </a:r>
            <a:r>
              <a:rPr lang="en-US" dirty="0" smtClean="0"/>
              <a:t>-sanity-</a:t>
            </a:r>
            <a:r>
              <a:rPr lang="en-US" dirty="0" err="1" smtClean="0"/>
              <a:t>testing.html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85D0C-4DF1-4452-B2EB-520F5914FD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80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of the mapping, from https://</a:t>
            </a:r>
            <a:r>
              <a:rPr lang="en-US" dirty="0" err="1" smtClean="0"/>
              <a:t>www.ibm.com</a:t>
            </a:r>
            <a:r>
              <a:rPr lang="en-US" dirty="0" smtClean="0"/>
              <a:t>/</a:t>
            </a:r>
            <a:r>
              <a:rPr lang="en-US" dirty="0" err="1" smtClean="0"/>
              <a:t>developerworks</a:t>
            </a:r>
            <a:r>
              <a:rPr lang="en-US" dirty="0" smtClean="0"/>
              <a:t>/rational/library/04/r-3217/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85D0C-4DF1-4452-B2EB-520F5914FD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4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of team lead, integration and test of vehicle avionics and software, from http://</a:t>
            </a:r>
            <a:r>
              <a:rPr lang="en-US" dirty="0" err="1" smtClean="0"/>
              <a:t>www.nasa.gov</a:t>
            </a:r>
            <a:r>
              <a:rPr lang="en-US" dirty="0" smtClean="0"/>
              <a:t>/exploration/systems/</a:t>
            </a:r>
            <a:r>
              <a:rPr lang="en-US" dirty="0" err="1" smtClean="0"/>
              <a:t>sls</a:t>
            </a:r>
            <a:r>
              <a:rPr lang="en-US" dirty="0" smtClean="0"/>
              <a:t>/i-am-building-sls-hoffman.html#.VE68_L7sevs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85D0C-4DF1-4452-B2EB-520F5914FD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14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Known bugs in the </a:t>
            </a:r>
            <a:r>
              <a:rPr lang="en-US" dirty="0" err="1" smtClean="0"/>
              <a:t>ThinkFast</a:t>
            </a:r>
            <a:r>
              <a:rPr lang="en-US" baseline="0" dirty="0" smtClean="0"/>
              <a:t> game, from http://</a:t>
            </a:r>
            <a:r>
              <a:rPr lang="en-US" baseline="0" dirty="0" err="1" smtClean="0"/>
              <a:t>tln.lib.mi.us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searchpath</a:t>
            </a:r>
            <a:r>
              <a:rPr lang="en-US" baseline="0" dirty="0" smtClean="0"/>
              <a:t>/help/help4.html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85D0C-4DF1-4452-B2EB-520F5914FD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9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A148-793A-4AE8-8895-1C9792202AD2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76D5-805A-40D2-9DA9-3855580E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9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A148-793A-4AE8-8895-1C9792202AD2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76D5-805A-40D2-9DA9-3855580E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4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A148-793A-4AE8-8895-1C9792202AD2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76D5-805A-40D2-9DA9-3855580E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3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A148-793A-4AE8-8895-1C9792202AD2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76D5-805A-40D2-9DA9-3855580E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2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A148-793A-4AE8-8895-1C9792202AD2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76D5-805A-40D2-9DA9-3855580E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0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A148-793A-4AE8-8895-1C9792202AD2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76D5-805A-40D2-9DA9-3855580E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1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A148-793A-4AE8-8895-1C9792202AD2}" type="datetimeFigureOut">
              <a:rPr lang="en-US" smtClean="0"/>
              <a:t>4/23/15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76D5-805A-40D2-9DA9-3855580E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4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A148-793A-4AE8-8895-1C9792202AD2}" type="datetimeFigureOut">
              <a:rPr lang="en-US" smtClean="0"/>
              <a:t>4/23/15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76D5-805A-40D2-9DA9-3855580E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6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A148-793A-4AE8-8895-1C9792202AD2}" type="datetimeFigureOut">
              <a:rPr lang="en-US" smtClean="0"/>
              <a:t>4/23/15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76D5-805A-40D2-9DA9-3855580E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5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A148-793A-4AE8-8895-1C9792202AD2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76D5-805A-40D2-9DA9-3855580E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1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A148-793A-4AE8-8895-1C9792202AD2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76D5-805A-40D2-9DA9-3855580E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9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DA148-793A-4AE8-8895-1C9792202AD2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A76D5-805A-40D2-9DA9-3855580EA3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8A76D5-805A-40D2-9DA9-3855580EA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5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267200"/>
            <a:ext cx="7772400" cy="1470025"/>
          </a:xfrm>
        </p:spPr>
        <p:txBody>
          <a:bodyPr/>
          <a:lstStyle/>
          <a:p>
            <a:r>
              <a:rPr lang="en-US" dirty="0" smtClean="0"/>
              <a:t>Testing - 1</a:t>
            </a:r>
            <a:endParaRPr lang="en-US" dirty="0"/>
          </a:p>
        </p:txBody>
      </p:sp>
      <p:pic>
        <p:nvPicPr>
          <p:cNvPr id="4" name="Picture 31" descr="rose4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736600"/>
            <a:ext cx="5969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3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launch your product with known bugs?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the usual suspects: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362200"/>
            <a:ext cx="3810000" cy="212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5334000"/>
            <a:ext cx="294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answer always was “Yes.”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54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would you TEST this? What tools would you build?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Imagine you’re working with a company that’s building a deployment process.  You’ve got several “services” each of which maintains content.  The deployment consists of 3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Prepare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Deploy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Rollback (maybe)</a:t>
            </a:r>
          </a:p>
          <a:p>
            <a:pPr marL="0" indent="0">
              <a:buNone/>
            </a:pPr>
            <a:r>
              <a:rPr lang="en-US" dirty="0" smtClean="0"/>
              <a:t>Managed by a “Deployment Manager” (DM) service.  Both the services and the DM are under development.  The final deployment can’t be tested unless every service has correctly deployed.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35052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Look familiar?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1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 about the -</a:t>
            </a:r>
            <a:r>
              <a:rPr lang="en-US" dirty="0" err="1" smtClean="0"/>
              <a:t>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Software architects focus on:</a:t>
            </a:r>
          </a:p>
          <a:p>
            <a:r>
              <a:rPr lang="en-US" dirty="0" smtClean="0"/>
              <a:t>Performance</a:t>
            </a:r>
          </a:p>
          <a:p>
            <a:r>
              <a:rPr lang="en-US" dirty="0" smtClean="0"/>
              <a:t>Availability</a:t>
            </a:r>
          </a:p>
          <a:p>
            <a:r>
              <a:rPr lang="en-US" dirty="0" smtClean="0"/>
              <a:t>Usability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Interoperability</a:t>
            </a:r>
          </a:p>
          <a:p>
            <a:r>
              <a:rPr lang="en-US" dirty="0" smtClean="0"/>
              <a:t>Testability</a:t>
            </a:r>
          </a:p>
          <a:p>
            <a:r>
              <a:rPr lang="en-US" dirty="0" smtClean="0"/>
              <a:t>Maintainability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514600"/>
            <a:ext cx="38100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6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Cleanroom?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Here’s the cleanroom process: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" y="2527300"/>
            <a:ext cx="6985000" cy="2197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1" y="52578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cleanroom organizations pride themselves in not coding anything until they can prove the design is perfect.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5574268"/>
            <a:ext cx="188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Opposite of agile?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6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little terminology you’re surely familiar with…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Box</a:t>
            </a:r>
          </a:p>
          <a:p>
            <a:r>
              <a:rPr lang="en-US" dirty="0" smtClean="0"/>
              <a:t>White Box</a:t>
            </a:r>
          </a:p>
          <a:p>
            <a:r>
              <a:rPr lang="en-US" dirty="0" smtClean="0"/>
              <a:t>Integration</a:t>
            </a:r>
          </a:p>
          <a:p>
            <a:r>
              <a:rPr lang="en-US" dirty="0" smtClean="0"/>
              <a:t>Acceptance</a:t>
            </a:r>
          </a:p>
          <a:p>
            <a:r>
              <a:rPr lang="en-US" dirty="0" smtClean="0"/>
              <a:t>Regression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76400"/>
            <a:ext cx="3429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3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“Inspection is reading the source code.  Inspection can find errors no other methods can and is the most efficient testing practice.”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-Philips</a:t>
            </a:r>
            <a:endParaRPr lang="en-US" dirty="0"/>
          </a:p>
        </p:txBody>
      </p:sp>
      <p:pic>
        <p:nvPicPr>
          <p:cNvPr id="4" name="Picture 3" descr="25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114800"/>
            <a:ext cx="43910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7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“How do you calculate the answer that only the world’s most powerful supercomputer can produce?”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600" y="3321762"/>
            <a:ext cx="5494196" cy="315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8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Spiral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Interaction Between Technical Debt and Bugs</a:t>
            </a:r>
          </a:p>
          <a:p>
            <a:r>
              <a:rPr lang="en-US" dirty="0" smtClean="0"/>
              <a:t>Bug fixes introduce bugs</a:t>
            </a:r>
          </a:p>
          <a:p>
            <a:r>
              <a:rPr lang="en-US" dirty="0" smtClean="0"/>
              <a:t>Can kill entire teams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733800"/>
            <a:ext cx="4064000" cy="247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2514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We’ll have a reading on this, coming up!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867400" y="22098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7000" y="3316069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Basically, things that are harder because we ignore the need to redesign.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8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at 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What to test!?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9144000" cy="4220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4200" y="5181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question at the end – “Does it crash”?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9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Ensure Quality Throughout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Untested code can be worse than nothing</a:t>
            </a:r>
          </a:p>
          <a:p>
            <a:r>
              <a:rPr lang="en-US" dirty="0" smtClean="0"/>
              <a:t>Reviews, Unit Tests, and even methodical developer testing all play a role</a:t>
            </a:r>
          </a:p>
          <a:p>
            <a:r>
              <a:rPr lang="en-US" dirty="0" smtClean="0"/>
              <a:t>Writing tools so you’re not coding blind – remember that testing can be more than 50% of your development time</a:t>
            </a:r>
          </a:p>
          <a:p>
            <a:r>
              <a:rPr lang="en-US" dirty="0" smtClean="0"/>
              <a:t>Multiple test passes (but don’t use your testers as guinea pigs)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0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requirements to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the testing you need</a:t>
            </a:r>
          </a:p>
          <a:p>
            <a:r>
              <a:rPr lang="en-US" dirty="0" smtClean="0"/>
              <a:t>But you should do this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743200"/>
            <a:ext cx="51689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4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Levels of Tester Sophistication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 testers</a:t>
            </a:r>
          </a:p>
          <a:p>
            <a:r>
              <a:rPr lang="en-US" dirty="0" smtClean="0"/>
              <a:t>Test leads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362200"/>
            <a:ext cx="2783607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8100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Microsoft, testers used to be paid less than developers.  Now they are paid the same.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3067</TotalTime>
  <Words>677</Words>
  <Application>Microsoft Macintosh PowerPoint</Application>
  <PresentationFormat>On-screen Show (4:3)</PresentationFormat>
  <Paragraphs>80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Testing - 1</vt:lpstr>
      <vt:lpstr>A little terminology you’re surely familiar with…</vt:lpstr>
      <vt:lpstr>Code Reviews</vt:lpstr>
      <vt:lpstr>Oracle Issue</vt:lpstr>
      <vt:lpstr>Death Spiral</vt:lpstr>
      <vt:lpstr>Test at the End</vt:lpstr>
      <vt:lpstr>Ensure Quality Throughout</vt:lpstr>
      <vt:lpstr>Mapping requirements to tests</vt:lpstr>
      <vt:lpstr>Different Levels of Tester Sophistication</vt:lpstr>
      <vt:lpstr>Do you launch your product with known bugs?</vt:lpstr>
      <vt:lpstr>How would you TEST this? What tools would you build?</vt:lpstr>
      <vt:lpstr>Don’t forget about the -ilities</vt:lpstr>
      <vt:lpstr>Cleanroom?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Mike Hewner</dc:creator>
  <cp:lastModifiedBy>Steve Chenoweth</cp:lastModifiedBy>
  <cp:revision>19</cp:revision>
  <dcterms:created xsi:type="dcterms:W3CDTF">2013-10-29T15:57:46Z</dcterms:created>
  <dcterms:modified xsi:type="dcterms:W3CDTF">2015-04-23T22:57:10Z</dcterms:modified>
</cp:coreProperties>
</file>