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4822C-D490-1A42-A9F7-B2C52058D809}" type="datetimeFigureOut">
              <a:rPr lang="en-US" smtClean="0"/>
              <a:t>4/7/15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B3615-7D84-2545-A25E-016BFD62C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9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</a:t>
            </a:r>
            <a:r>
              <a:rPr lang="en-US" baseline="0" dirty="0" smtClean="0"/>
              <a:t> http://</a:t>
            </a:r>
            <a:r>
              <a:rPr lang="en-US" baseline="0" dirty="0" err="1" smtClean="0"/>
              <a:t>whyevolutionadaptation.weebly.com</a:t>
            </a:r>
            <a:r>
              <a:rPr lang="en-US" baseline="0" dirty="0" smtClean="0"/>
              <a:t>/question-</a:t>
            </a:r>
            <a:r>
              <a:rPr lang="en-US" baseline="0" dirty="0" err="1" smtClean="0"/>
              <a:t>one.html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B3615-7D84-2545-A25E-016BFD62C7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5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APM, p 253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B3615-7D84-2545-A25E-016BFD62C7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39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APM, p 254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B3615-7D84-2545-A25E-016BFD62C7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9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APM, </a:t>
            </a:r>
            <a:r>
              <a:rPr lang="en-US" dirty="0" err="1" smtClean="0"/>
              <a:t>pp</a:t>
            </a:r>
            <a:r>
              <a:rPr lang="en-US" dirty="0" smtClean="0"/>
              <a:t> 261</a:t>
            </a:r>
            <a:r>
              <a:rPr lang="en-US" baseline="0" dirty="0" smtClean="0"/>
              <a:t> 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B3615-7D84-2545-A25E-016BFD62C7F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595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http://</a:t>
            </a:r>
            <a:r>
              <a:rPr lang="en-US" dirty="0" err="1" smtClean="0"/>
              <a:t>www.infoq.com</a:t>
            </a:r>
            <a:r>
              <a:rPr lang="en-US" dirty="0" smtClean="0"/>
              <a:t>/articles/visualize-big-picture-agile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B3615-7D84-2545-A25E-016BFD62C7F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0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http://</a:t>
            </a:r>
            <a:r>
              <a:rPr lang="en-US" dirty="0" err="1" smtClean="0"/>
              <a:t>whyevolutionadaptation.weebly.com</a:t>
            </a:r>
            <a:r>
              <a:rPr lang="en-US" dirty="0" smtClean="0"/>
              <a:t>/question-</a:t>
            </a:r>
            <a:r>
              <a:rPr lang="en-US" dirty="0" err="1" smtClean="0"/>
              <a:t>one.html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B3615-7D84-2545-A25E-016BFD62C7F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0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http://</a:t>
            </a:r>
            <a:r>
              <a:rPr lang="en-US" dirty="0" err="1" smtClean="0"/>
              <a:t>flylib.com</a:t>
            </a:r>
            <a:r>
              <a:rPr lang="en-US" smtClean="0"/>
              <a:t>/books/en/1.211.1.76/1/.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B3615-7D84-2545-A25E-016BFD62C7F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09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5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6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17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163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78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5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40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1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42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6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79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5B5F2-652A-B441-9C87-1B16610E03F1}" type="datetimeFigureOut">
              <a:rPr lang="en-US" smtClean="0"/>
              <a:t>4/7/15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51687-7992-0E45-AC73-624916C4665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DD51687-7992-0E45-AC73-624916C466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87939"/>
            <a:ext cx="7772400" cy="1470025"/>
          </a:xfrm>
        </p:spPr>
        <p:txBody>
          <a:bodyPr/>
          <a:lstStyle/>
          <a:p>
            <a:r>
              <a:rPr lang="en-US" dirty="0" smtClean="0"/>
              <a:t>Adapting the agile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96478"/>
            <a:ext cx="6400800" cy="1752600"/>
          </a:xfrm>
        </p:spPr>
        <p:txBody>
          <a:bodyPr/>
          <a:lstStyle/>
          <a:p>
            <a:r>
              <a:rPr lang="en-US" dirty="0" smtClean="0"/>
              <a:t>How planning leads to success</a:t>
            </a:r>
          </a:p>
          <a:p>
            <a:r>
              <a:rPr lang="en-US" dirty="0" smtClean="0"/>
              <a:t>Parts of </a:t>
            </a:r>
            <a:r>
              <a:rPr lang="en-US" dirty="0" err="1" smtClean="0"/>
              <a:t>Highsmith</a:t>
            </a:r>
            <a:r>
              <a:rPr lang="en-US" dirty="0" smtClean="0"/>
              <a:t>, </a:t>
            </a:r>
            <a:r>
              <a:rPr lang="en-US" dirty="0" err="1" smtClean="0"/>
              <a:t>Ch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48600" y="0"/>
            <a:ext cx="10513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CSSE579</a:t>
            </a:r>
          </a:p>
          <a:p>
            <a:pPr algn="ctr"/>
            <a:r>
              <a:rPr lang="en-US" dirty="0" smtClean="0"/>
              <a:t>Session 5</a:t>
            </a:r>
          </a:p>
          <a:p>
            <a:pPr algn="ctr"/>
            <a:r>
              <a:rPr lang="en-US" dirty="0" smtClean="0"/>
              <a:t>Part 2</a:t>
            </a:r>
            <a:endParaRPr lang="en-US" dirty="0"/>
          </a:p>
        </p:txBody>
      </p:sp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2841" y="213522"/>
            <a:ext cx="5008933" cy="3213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881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Highsmiths</a:t>
            </a:r>
            <a:r>
              <a:rPr lang="en-US" dirty="0" smtClean="0"/>
              <a:t>’ Projected Schedule on p 266: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034" y="2608263"/>
            <a:ext cx="6311900" cy="351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336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Highsmiths</a:t>
            </a:r>
            <a:r>
              <a:rPr lang="en-US" dirty="0" smtClean="0"/>
              <a:t>’ Technical Risk on p 266: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539" y="2680981"/>
            <a:ext cx="57658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307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the skills we just discussed…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Still in play for Agile!</a:t>
            </a:r>
          </a:p>
          <a:p>
            <a:r>
              <a:rPr lang="en-US" dirty="0" smtClean="0"/>
              <a:t>Management has to be aware of…</a:t>
            </a:r>
          </a:p>
          <a:p>
            <a:pPr lvl="1"/>
            <a:r>
              <a:rPr lang="en-US" dirty="0" smtClean="0"/>
              <a:t>Product value</a:t>
            </a:r>
          </a:p>
          <a:p>
            <a:pPr lvl="1"/>
            <a:r>
              <a:rPr lang="en-US" dirty="0" smtClean="0"/>
              <a:t>Product quality</a:t>
            </a:r>
          </a:p>
          <a:p>
            <a:pPr lvl="1"/>
            <a:r>
              <a:rPr lang="en-US" dirty="0" smtClean="0"/>
              <a:t>Team performance</a:t>
            </a:r>
          </a:p>
          <a:p>
            <a:pPr lvl="1"/>
            <a:r>
              <a:rPr lang="en-US" dirty="0" smtClean="0"/>
              <a:t>Project status</a:t>
            </a:r>
          </a:p>
          <a:p>
            <a:r>
              <a:rPr lang="en-US" dirty="0" smtClean="0"/>
              <a:t>But, the “management” role is more distributed around the team.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774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 for many reasons…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in change how things are going, in some appropriate way,</a:t>
            </a:r>
          </a:p>
          <a:p>
            <a:pPr lvl="1"/>
            <a:r>
              <a:rPr lang="en-US" dirty="0" smtClean="0"/>
              <a:t>In response to some perceived problem.</a:t>
            </a:r>
          </a:p>
          <a:p>
            <a:r>
              <a:rPr lang="en-US" dirty="0" smtClean="0"/>
              <a:t>In agile, this is not “corrective action”!</a:t>
            </a:r>
          </a:p>
          <a:p>
            <a:pPr lvl="1"/>
            <a:r>
              <a:rPr lang="en-US" dirty="0" smtClean="0"/>
              <a:t>It’s team learning.</a:t>
            </a:r>
          </a:p>
          <a:p>
            <a:pPr lvl="1"/>
            <a:r>
              <a:rPr lang="en-US" dirty="0" smtClean="0"/>
              <a:t>Could be that the plan has to change…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727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questions for the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value being delivered?</a:t>
            </a:r>
          </a:p>
          <a:p>
            <a:pPr lvl="1"/>
            <a:r>
              <a:rPr lang="en-US" dirty="0" smtClean="0"/>
              <a:t>We’re building a releasable product.</a:t>
            </a:r>
          </a:p>
          <a:p>
            <a:r>
              <a:rPr lang="en-US" dirty="0" smtClean="0"/>
              <a:t>Is it a reliable, adaptable product?</a:t>
            </a:r>
          </a:p>
          <a:p>
            <a:r>
              <a:rPr lang="en-US" dirty="0" smtClean="0"/>
              <a:t>Is progress within acceptable constraints?</a:t>
            </a:r>
          </a:p>
          <a:p>
            <a:r>
              <a:rPr lang="en-US" dirty="0" smtClean="0"/>
              <a:t>Is the team adapting to changes imposed by:</a:t>
            </a:r>
          </a:p>
          <a:p>
            <a:pPr lvl="1"/>
            <a:r>
              <a:rPr lang="en-US" dirty="0" smtClean="0"/>
              <a:t>Management,</a:t>
            </a:r>
          </a:p>
          <a:p>
            <a:pPr lvl="1"/>
            <a:r>
              <a:rPr lang="en-US" dirty="0" smtClean="0"/>
              <a:t>Customers,</a:t>
            </a:r>
          </a:p>
          <a:p>
            <a:pPr lvl="1"/>
            <a:r>
              <a:rPr lang="en-US" dirty="0" smtClean="0"/>
              <a:t>Technology?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38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looks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Team works at a high intensity</a:t>
            </a:r>
          </a:p>
          <a:p>
            <a:pPr lvl="1"/>
            <a:r>
              <a:rPr lang="en-US" dirty="0" smtClean="0"/>
              <a:t>Yet not “hurrying”</a:t>
            </a:r>
          </a:p>
          <a:p>
            <a:r>
              <a:rPr lang="en-US" dirty="0" smtClean="0"/>
              <a:t>Then reflects during reviews and checkpoints:</a:t>
            </a:r>
          </a:p>
          <a:p>
            <a:pPr lvl="1"/>
            <a:r>
              <a:rPr lang="en-US" dirty="0" smtClean="0"/>
              <a:t>Customer focus groups</a:t>
            </a:r>
          </a:p>
          <a:p>
            <a:pPr lvl="1"/>
            <a:r>
              <a:rPr lang="en-US" dirty="0" smtClean="0"/>
              <a:t>Technical reviews</a:t>
            </a:r>
          </a:p>
          <a:p>
            <a:pPr lvl="1"/>
            <a:r>
              <a:rPr lang="en-US" dirty="0" smtClean="0"/>
              <a:t>Team performance evaluations</a:t>
            </a:r>
          </a:p>
          <a:p>
            <a:pPr lvl="1"/>
            <a:r>
              <a:rPr lang="en-US" dirty="0" smtClean="0"/>
              <a:t>Project status reports </a:t>
            </a:r>
            <a:r>
              <a:rPr lang="en-US" dirty="0" smtClean="0">
                <a:sym typeface="Wingdings"/>
              </a:rPr>
              <a:t></a:t>
            </a:r>
            <a:endParaRPr lang="en-US" dirty="0" smtClean="0"/>
          </a:p>
          <a:p>
            <a:r>
              <a:rPr lang="en-US" dirty="0" smtClean="0"/>
              <a:t>Which results in adaptive 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633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status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Should have value to stakeholders and team.</a:t>
            </a:r>
          </a:p>
          <a:p>
            <a:r>
              <a:rPr lang="en-US" dirty="0" smtClean="0"/>
              <a:t>Value and scope status – parking lot</a:t>
            </a:r>
          </a:p>
          <a:p>
            <a:r>
              <a:rPr lang="en-US" dirty="0" smtClean="0"/>
              <a:t>Quality status</a:t>
            </a:r>
          </a:p>
          <a:p>
            <a:r>
              <a:rPr lang="en-US" dirty="0" smtClean="0"/>
              <a:t>Schedule and risk status</a:t>
            </a:r>
          </a:p>
          <a:p>
            <a:r>
              <a:rPr lang="en-US" dirty="0" smtClean="0"/>
              <a:t>Agility measurements</a:t>
            </a:r>
          </a:p>
          <a:p>
            <a:r>
              <a:rPr lang="en-US" dirty="0" smtClean="0"/>
              <a:t>Cost status</a:t>
            </a:r>
          </a:p>
          <a:p>
            <a:r>
              <a:rPr lang="en-US" dirty="0" smtClean="0"/>
              <a:t>Project team information</a:t>
            </a:r>
          </a:p>
          <a:p>
            <a:r>
              <a:rPr lang="en-US" dirty="0" smtClean="0"/>
              <a:t>Adaptive action results from this.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567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4010"/>
            <a:ext cx="8229600" cy="4525963"/>
          </a:xfrm>
        </p:spPr>
        <p:txBody>
          <a:bodyPr/>
          <a:lstStyle/>
          <a:p>
            <a:r>
              <a:rPr lang="en-US" dirty="0" err="1" smtClean="0"/>
              <a:t>Highsmith’s</a:t>
            </a:r>
            <a:r>
              <a:rPr lang="en-US" dirty="0" smtClean="0"/>
              <a:t> Parking Lot of value and scope status, like the figure on p </a:t>
            </a:r>
            <a:r>
              <a:rPr lang="en-US" dirty="0" smtClean="0"/>
              <a:t>263:</a:t>
            </a:r>
            <a:endParaRPr lang="en-US" dirty="0"/>
          </a:p>
        </p:txBody>
      </p:sp>
      <p:pic>
        <p:nvPicPr>
          <p:cNvPr id="7" name="Picture 6" descr="fig4lar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360" y="2875954"/>
            <a:ext cx="5755545" cy="3779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6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Highsmith’s</a:t>
            </a:r>
            <a:r>
              <a:rPr lang="en-US" dirty="0" smtClean="0"/>
              <a:t> Burn-Up chart, p </a:t>
            </a:r>
            <a:r>
              <a:rPr lang="en-US" dirty="0" smtClean="0"/>
              <a:t>264:</a:t>
            </a:r>
            <a:endParaRPr lang="en-US" dirty="0"/>
          </a:p>
        </p:txBody>
      </p:sp>
      <p:pic>
        <p:nvPicPr>
          <p:cNvPr id="6" name="Picture 5" descr="08fig04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3462" y="2544763"/>
            <a:ext cx="38100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848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95348" cy="4525963"/>
          </a:xfrm>
        </p:spPr>
        <p:txBody>
          <a:bodyPr/>
          <a:lstStyle/>
          <a:p>
            <a:r>
              <a:rPr lang="en-US" dirty="0" err="1" smtClean="0"/>
              <a:t>Highsmith’s</a:t>
            </a:r>
            <a:r>
              <a:rPr lang="en-US" dirty="0" smtClean="0"/>
              <a:t> product quality assessment, p </a:t>
            </a:r>
            <a:r>
              <a:rPr lang="en-US" dirty="0" smtClean="0"/>
              <a:t>265: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490" y="2306062"/>
            <a:ext cx="60071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49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368</Words>
  <Application>Microsoft Macintosh PowerPoint</Application>
  <PresentationFormat>On-screen Show (4:3)</PresentationFormat>
  <Paragraphs>71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Adapting the agile plan</vt:lpstr>
      <vt:lpstr>All the skills we just discussed…</vt:lpstr>
      <vt:lpstr>Adapt for many reasons…</vt:lpstr>
      <vt:lpstr>Critical questions for the team</vt:lpstr>
      <vt:lpstr>How it looks</vt:lpstr>
      <vt:lpstr>Project status reports</vt:lpstr>
      <vt:lpstr>Examples - 1</vt:lpstr>
      <vt:lpstr>Examples - 2</vt:lpstr>
      <vt:lpstr>Examples - 3</vt:lpstr>
      <vt:lpstr>Examples - 4</vt:lpstr>
      <vt:lpstr>Examples - 5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Day-to-day planning – “Old school”</dc:title>
  <dc:creator>Steve Chenoweth</dc:creator>
  <cp:lastModifiedBy>Steve Chenoweth</cp:lastModifiedBy>
  <cp:revision>23</cp:revision>
  <dcterms:created xsi:type="dcterms:W3CDTF">2015-04-02T18:59:35Z</dcterms:created>
  <dcterms:modified xsi:type="dcterms:W3CDTF">2015-04-07T13:56:37Z</dcterms:modified>
</cp:coreProperties>
</file>