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57" r:id="rId3"/>
    <p:sldId id="258" r:id="rId4"/>
    <p:sldId id="268" r:id="rId5"/>
    <p:sldId id="269" r:id="rId6"/>
    <p:sldId id="259" r:id="rId7"/>
    <p:sldId id="260" r:id="rId8"/>
    <p:sldId id="266" r:id="rId9"/>
    <p:sldId id="267" r:id="rId10"/>
    <p:sldId id="261" r:id="rId11"/>
    <p:sldId id="265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4300719" y="63246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CSSE 533 – </a:t>
            </a:r>
            <a:br>
              <a:rPr lang="en-US" dirty="0" smtClean="0"/>
            </a:br>
            <a:r>
              <a:rPr lang="en-US" dirty="0" smtClean="0"/>
              <a:t>Database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540675"/>
            <a:ext cx="7583487" cy="1752600"/>
          </a:xfrm>
        </p:spPr>
        <p:txBody>
          <a:bodyPr/>
          <a:lstStyle/>
          <a:p>
            <a:r>
              <a:rPr lang="en-US" dirty="0" smtClean="0"/>
              <a:t>Week 1, Day 1</a:t>
            </a:r>
          </a:p>
          <a:p>
            <a:r>
              <a:rPr lang="en-US" dirty="0" smtClean="0"/>
              <a:t>Steve Chenoweth</a:t>
            </a:r>
          </a:p>
          <a:p>
            <a:r>
              <a:rPr lang="en-US" dirty="0" smtClean="0"/>
              <a:t>CSSE </a:t>
            </a:r>
            <a:r>
              <a:rPr lang="en-US" dirty="0" err="1" smtClean="0"/>
              <a:t>Dept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220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we’ll do at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 about the DBMS of interest.</a:t>
            </a:r>
          </a:p>
          <a:p>
            <a:r>
              <a:rPr lang="en-US" dirty="0" smtClean="0"/>
              <a:t>Talk about how it can do data mining.</a:t>
            </a:r>
          </a:p>
          <a:p>
            <a:r>
              <a:rPr lang="en-US" dirty="0" smtClean="0"/>
              <a:t>See demos of things you want to show.</a:t>
            </a:r>
          </a:p>
          <a:p>
            <a:r>
              <a:rPr lang="en-US" dirty="0" smtClean="0"/>
              <a:t>Discuss issues and progress on projects.</a:t>
            </a:r>
          </a:p>
          <a:p>
            <a:r>
              <a:rPr lang="en-US" dirty="0" smtClean="0"/>
              <a:t>What we’ll do each week – see next slide </a:t>
            </a:r>
            <a:r>
              <a:rPr lang="en-US" dirty="0" smtClean="0">
                <a:sym typeface="Wingdings"/>
              </a:rPr>
              <a:t>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6256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we’ll do at </a:t>
            </a:r>
            <a:r>
              <a:rPr lang="en-US" dirty="0" smtClean="0"/>
              <a:t>meetings, </a:t>
            </a:r>
            <a:r>
              <a:rPr lang="en-US" dirty="0" err="1" smtClean="0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What we’ll do each week – </a:t>
            </a:r>
          </a:p>
          <a:p>
            <a:r>
              <a:rPr lang="en-US" b="1" dirty="0" smtClean="0"/>
              <a:t>For each DBMS, I divided the 4 weeks into these parts:</a:t>
            </a:r>
          </a:p>
          <a:p>
            <a:pPr lvl="1"/>
            <a:r>
              <a:rPr lang="en-US" b="1" dirty="0" smtClean="0"/>
              <a:t>Learning to use it – </a:t>
            </a:r>
          </a:p>
          <a:p>
            <a:pPr lvl="2"/>
            <a:r>
              <a:rPr lang="en-US" b="1" dirty="0" smtClean="0"/>
              <a:t>Try things and ask questions and make plans</a:t>
            </a:r>
          </a:p>
          <a:p>
            <a:pPr lvl="1"/>
            <a:r>
              <a:rPr lang="en-US" b="1" dirty="0" smtClean="0"/>
              <a:t>Working on it with real data</a:t>
            </a:r>
          </a:p>
          <a:p>
            <a:pPr lvl="2"/>
            <a:r>
              <a:rPr lang="en-US" b="1" dirty="0" smtClean="0"/>
              <a:t>See if you could get data you like to be formatted for something you want to do.</a:t>
            </a:r>
          </a:p>
          <a:p>
            <a:pPr lvl="1"/>
            <a:r>
              <a:rPr lang="en-US" b="1" dirty="0" smtClean="0"/>
              <a:t>Applying it to data mining</a:t>
            </a:r>
          </a:p>
          <a:p>
            <a:pPr lvl="2"/>
            <a:r>
              <a:rPr lang="en-US" b="1" dirty="0" smtClean="0"/>
              <a:t>Try applying some program or query to it.</a:t>
            </a:r>
          </a:p>
          <a:p>
            <a:pPr lvl="1"/>
            <a:r>
              <a:rPr lang="en-US" b="1" dirty="0" smtClean="0"/>
              <a:t>Applying it to your project</a:t>
            </a:r>
          </a:p>
          <a:p>
            <a:pPr lvl="2"/>
            <a:r>
              <a:rPr lang="en-US" b="1" dirty="0" smtClean="0"/>
              <a:t>Show how you could actually get something of value.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55640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environment we’ll use (Mike’s)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Maybe tonight and/or Thursday are an intro for the </a:t>
            </a:r>
            <a:r>
              <a:rPr lang="en-US" dirty="0" err="1" smtClean="0"/>
              <a:t>PostgreSQL</a:t>
            </a:r>
            <a:r>
              <a:rPr lang="en-US" dirty="0" smtClean="0"/>
              <a:t> installation?</a:t>
            </a:r>
          </a:p>
          <a:p>
            <a:r>
              <a:rPr lang="en-US" dirty="0" smtClean="0"/>
              <a:t>Plus see what happens when we all try to use it at the same time!?</a:t>
            </a:r>
          </a:p>
          <a:p>
            <a:r>
              <a:rPr lang="en-US" dirty="0" smtClean="0"/>
              <a:t>Other considerations?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256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goals for </a:t>
            </a:r>
            <a:r>
              <a:rPr lang="en-US" dirty="0" err="1"/>
              <a:t>PostgreSQL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goals for using this DB</a:t>
            </a:r>
          </a:p>
          <a:p>
            <a:r>
              <a:rPr lang="en-US" dirty="0" smtClean="0"/>
              <a:t>What’s special about it, as you see this</a:t>
            </a:r>
          </a:p>
          <a:p>
            <a:r>
              <a:rPr lang="en-US" dirty="0" smtClean="0"/>
              <a:t>(We’ll talk next week about what’s special about it as the world sees it.)</a:t>
            </a:r>
          </a:p>
          <a:p>
            <a:r>
              <a:rPr lang="en-US" dirty="0" smtClean="0"/>
              <a:t>Thursday – How it might fit with your project?</a:t>
            </a:r>
          </a:p>
          <a:p>
            <a:r>
              <a:rPr lang="en-US" dirty="0" smtClean="0"/>
              <a:t>Other learning goals for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256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we’ll do at our second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details about your likely project.</a:t>
            </a:r>
          </a:p>
          <a:p>
            <a:r>
              <a:rPr lang="en-US" dirty="0" smtClean="0"/>
              <a:t>Where it stands – e.g.,</a:t>
            </a:r>
          </a:p>
          <a:p>
            <a:pPr lvl="1"/>
            <a:r>
              <a:rPr lang="en-US" dirty="0" smtClean="0"/>
              <a:t>Do you have data ready to try loading into some schema on either DB?</a:t>
            </a:r>
          </a:p>
          <a:p>
            <a:pPr lvl="1"/>
            <a:r>
              <a:rPr lang="en-US" dirty="0" smtClean="0"/>
              <a:t>What in particular might be doable as an exercise in using </a:t>
            </a:r>
            <a:r>
              <a:rPr lang="en-US" dirty="0" err="1" smtClean="0"/>
              <a:t>PostgreSQL</a:t>
            </a:r>
            <a:r>
              <a:rPr lang="en-US" dirty="0" smtClean="0"/>
              <a:t>?</a:t>
            </a:r>
          </a:p>
          <a:p>
            <a:r>
              <a:rPr lang="en-US" dirty="0" smtClean="0"/>
              <a:t>More initial demos?</a:t>
            </a:r>
          </a:p>
        </p:txBody>
      </p:sp>
    </p:spTree>
    <p:extLst>
      <p:ext uri="{BB962C8B-B14F-4D97-AF65-F5344CB8AC3E}">
        <p14:creationId xmlns:p14="http://schemas.microsoft.com/office/powerpoint/2010/main" val="3196256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We’ll look at…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Your goals for the course</a:t>
            </a:r>
          </a:p>
          <a:p>
            <a:r>
              <a:rPr lang="en-US" b="1" dirty="0" smtClean="0"/>
              <a:t>Course syllabus</a:t>
            </a:r>
          </a:p>
          <a:p>
            <a:r>
              <a:rPr lang="en-US" b="1" dirty="0" smtClean="0"/>
              <a:t>Course schedule</a:t>
            </a:r>
          </a:p>
          <a:p>
            <a:r>
              <a:rPr lang="en-US" b="1" dirty="0" smtClean="0"/>
              <a:t>Books</a:t>
            </a:r>
          </a:p>
          <a:p>
            <a:r>
              <a:rPr lang="en-US" b="1" dirty="0" smtClean="0"/>
              <a:t>Data mining material</a:t>
            </a:r>
          </a:p>
          <a:p>
            <a:r>
              <a:rPr lang="en-US" b="1" dirty="0" smtClean="0"/>
              <a:t>What we’ll do at meetings</a:t>
            </a:r>
          </a:p>
          <a:p>
            <a:r>
              <a:rPr lang="en-US" b="1" dirty="0" smtClean="0"/>
              <a:t>What environment we’ll use (Mike’s)</a:t>
            </a:r>
          </a:p>
          <a:p>
            <a:r>
              <a:rPr lang="en-US" b="1" dirty="0" smtClean="0"/>
              <a:t>Initial goals for </a:t>
            </a:r>
            <a:r>
              <a:rPr lang="en-US" b="1" dirty="0" err="1" smtClean="0"/>
              <a:t>PostgreSQL</a:t>
            </a:r>
            <a:endParaRPr lang="en-US" b="1" dirty="0" smtClean="0"/>
          </a:p>
          <a:p>
            <a:r>
              <a:rPr lang="en-US" b="1" dirty="0" smtClean="0"/>
              <a:t>What we’ll do at our second meeting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68042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goals for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Suggestions (see also next page):</a:t>
            </a:r>
          </a:p>
          <a:p>
            <a:r>
              <a:rPr lang="en-US" dirty="0" smtClean="0"/>
              <a:t>Learning about the two database systems</a:t>
            </a:r>
          </a:p>
          <a:p>
            <a:pPr lvl="1"/>
            <a:r>
              <a:rPr lang="en-US" dirty="0" err="1" smtClean="0"/>
              <a:t>PostgreSQL</a:t>
            </a:r>
            <a:endParaRPr lang="en-US" dirty="0" smtClean="0"/>
          </a:p>
          <a:p>
            <a:pPr lvl="1"/>
            <a:r>
              <a:rPr lang="en-US" dirty="0" err="1" smtClean="0"/>
              <a:t>MongoDB</a:t>
            </a:r>
            <a:endParaRPr lang="en-US" dirty="0" smtClean="0"/>
          </a:p>
          <a:p>
            <a:r>
              <a:rPr lang="en-US" dirty="0" smtClean="0"/>
              <a:t>How these relate to your work</a:t>
            </a:r>
          </a:p>
          <a:p>
            <a:r>
              <a:rPr lang="en-US" dirty="0" smtClean="0"/>
              <a:t>Learning about data mining</a:t>
            </a:r>
          </a:p>
          <a:p>
            <a:r>
              <a:rPr lang="en-US" dirty="0" smtClean="0"/>
              <a:t>How these topics all relate to other projects you are doing / want to do</a:t>
            </a:r>
          </a:p>
          <a:p>
            <a:r>
              <a:rPr lang="en-US" dirty="0" smtClean="0"/>
              <a:t>Project scope you’d consider doing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256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-187003"/>
            <a:ext cx="7583488" cy="1143000"/>
          </a:xfrm>
        </p:spPr>
        <p:txBody>
          <a:bodyPr/>
          <a:lstStyle/>
          <a:p>
            <a:r>
              <a:rPr lang="en-US" sz="4000" dirty="0" smtClean="0"/>
              <a:t>What you said (Jan 20 emails)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236" y="896000"/>
            <a:ext cx="7820553" cy="42910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/>
              <a:t>Jon:</a:t>
            </a:r>
          </a:p>
          <a:p>
            <a:r>
              <a:rPr lang="en-US" sz="1400" b="1" dirty="0" smtClean="0"/>
              <a:t>The </a:t>
            </a:r>
            <a:r>
              <a:rPr lang="en-US" sz="1400" b="1" dirty="0"/>
              <a:t>areas that interest me with respect to Database Structures are as follows</a:t>
            </a:r>
            <a:r>
              <a:rPr lang="en-US" sz="1400" b="1" dirty="0" smtClean="0"/>
              <a:t>;</a:t>
            </a:r>
            <a:r>
              <a:rPr lang="en-US" sz="1400" b="1" dirty="0"/>
              <a:t> </a:t>
            </a:r>
          </a:p>
          <a:p>
            <a:r>
              <a:rPr lang="en-US" sz="1400" b="1" dirty="0" smtClean="0"/>
              <a:t>Database </a:t>
            </a:r>
            <a:r>
              <a:rPr lang="en-US" sz="1400" b="1" dirty="0"/>
              <a:t>Design as it relates to Big Data and Machine Learning</a:t>
            </a:r>
          </a:p>
          <a:p>
            <a:pPr lvl="1"/>
            <a:r>
              <a:rPr lang="en-US" sz="1200" b="1" dirty="0" smtClean="0"/>
              <a:t>Are </a:t>
            </a:r>
            <a:r>
              <a:rPr lang="en-US" sz="1200" b="1" dirty="0"/>
              <a:t>these relational or flat mutually exclusive tables?</a:t>
            </a:r>
          </a:p>
          <a:p>
            <a:pPr lvl="1"/>
            <a:r>
              <a:rPr lang="en-US" sz="1200" b="1" dirty="0" smtClean="0"/>
              <a:t>What </a:t>
            </a:r>
            <a:r>
              <a:rPr lang="en-US" sz="1200" b="1" dirty="0"/>
              <a:t>are the suggested high performing designs with respect to the domain of machine learning and big data</a:t>
            </a:r>
          </a:p>
          <a:p>
            <a:r>
              <a:rPr lang="en-US" sz="1400" b="1" dirty="0" smtClean="0"/>
              <a:t>PL </a:t>
            </a:r>
            <a:r>
              <a:rPr lang="en-US" sz="1400" b="1" dirty="0"/>
              <a:t>/ SQL | Stored Procedures</a:t>
            </a:r>
          </a:p>
          <a:p>
            <a:pPr lvl="1"/>
            <a:r>
              <a:rPr lang="en-US" sz="1200" b="1" dirty="0" smtClean="0"/>
              <a:t>I </a:t>
            </a:r>
            <a:r>
              <a:rPr lang="en-US" sz="1200" b="1" dirty="0"/>
              <a:t>did some PL/SQL in college but would like to see what the latest trend is with regard to stored procedures and the like for this space</a:t>
            </a:r>
            <a:r>
              <a:rPr lang="en-US" sz="1200" b="1" dirty="0" smtClean="0"/>
              <a:t>.</a:t>
            </a:r>
            <a:endParaRPr lang="en-US" sz="1400" b="1" dirty="0"/>
          </a:p>
          <a:p>
            <a:r>
              <a:rPr lang="en-US" sz="1400" b="1" dirty="0"/>
              <a:t>That’s all I can think of at the moment but didn’t want it to escape my </a:t>
            </a:r>
            <a:r>
              <a:rPr lang="en-US" sz="1400" b="1" dirty="0" smtClean="0"/>
              <a:t>head.</a:t>
            </a:r>
            <a:endParaRPr lang="en-US" sz="1400" b="1" dirty="0"/>
          </a:p>
          <a:p>
            <a:pPr marL="0" indent="0">
              <a:buNone/>
            </a:pPr>
            <a:r>
              <a:rPr lang="en-US" sz="1400" b="1" dirty="0" smtClean="0"/>
              <a:t>Mike:</a:t>
            </a:r>
          </a:p>
          <a:p>
            <a:r>
              <a:rPr lang="en-US" sz="1400" b="1" dirty="0"/>
              <a:t>I’m on board with learning more about stored procedures. I’m very familiar with a lot of the details surrounding them, but I really only wrote them myself way back as an undergrad. So that sounds like a fun itch to scratch</a:t>
            </a:r>
            <a:r>
              <a:rPr lang="en-US" sz="1400" b="1" dirty="0" smtClean="0"/>
              <a:t>.</a:t>
            </a:r>
            <a:endParaRPr lang="en-US" sz="1400" b="1" dirty="0"/>
          </a:p>
          <a:p>
            <a:r>
              <a:rPr lang="en-US" sz="1400" b="1" dirty="0"/>
              <a:t>I suppose that, at the moment, I don’t have anything in particular that I’d like to learn about just yet. I’ll speak up if anything comes to me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954843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quick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Interactive Intelligence’s current use of both these databases?</a:t>
            </a:r>
          </a:p>
          <a:p>
            <a:r>
              <a:rPr lang="en-US" dirty="0" smtClean="0"/>
              <a:t>How are they (you) doing data mining now?</a:t>
            </a:r>
          </a:p>
          <a:p>
            <a:r>
              <a:rPr lang="en-US" dirty="0" smtClean="0"/>
              <a:t>Can you latch onto whatever the internal user groups are for these?</a:t>
            </a:r>
          </a:p>
          <a:p>
            <a:r>
              <a:rPr lang="en-US" dirty="0" smtClean="0"/>
              <a:t>Can you get them interested in whatever project you would like to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208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syllabus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goal – make it a chance to learn </a:t>
            </a:r>
            <a:r>
              <a:rPr lang="en-US" dirty="0" err="1" smtClean="0"/>
              <a:t>moe</a:t>
            </a:r>
            <a:r>
              <a:rPr lang="en-US" dirty="0" smtClean="0"/>
              <a:t> about database systems you care about</a:t>
            </a:r>
          </a:p>
          <a:p>
            <a:r>
              <a:rPr lang="en-US" dirty="0" smtClean="0"/>
              <a:t>And learn about using them for data mining</a:t>
            </a:r>
          </a:p>
          <a:p>
            <a:r>
              <a:rPr lang="en-US" dirty="0" smtClean="0"/>
              <a:t>Left open – what the assignments would be, and when due</a:t>
            </a:r>
          </a:p>
          <a:p>
            <a:pPr lvl="1"/>
            <a:r>
              <a:rPr lang="en-US" dirty="0" smtClean="0"/>
              <a:t>Happy to take suggestions</a:t>
            </a:r>
          </a:p>
          <a:p>
            <a:r>
              <a:rPr lang="en-US" dirty="0" smtClean="0"/>
              <a:t>Let’s look it 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256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divided into –</a:t>
            </a:r>
          </a:p>
          <a:p>
            <a:r>
              <a:rPr lang="en-US" dirty="0" smtClean="0"/>
              <a:t>Week 1 – figure out what we want to do</a:t>
            </a:r>
          </a:p>
          <a:p>
            <a:r>
              <a:rPr lang="en-US" dirty="0" err="1" smtClean="0"/>
              <a:t>PostgreSQL</a:t>
            </a:r>
            <a:r>
              <a:rPr lang="en-US" dirty="0" smtClean="0"/>
              <a:t> – four weeks</a:t>
            </a:r>
          </a:p>
          <a:p>
            <a:r>
              <a:rPr lang="en-US" dirty="0" err="1" smtClean="0"/>
              <a:t>MongoDB</a:t>
            </a:r>
            <a:r>
              <a:rPr lang="en-US" dirty="0" smtClean="0"/>
              <a:t> – four weeks</a:t>
            </a:r>
          </a:p>
          <a:p>
            <a:r>
              <a:rPr lang="en-US" dirty="0" smtClean="0"/>
              <a:t>Data mining embedded in each of these</a:t>
            </a:r>
          </a:p>
          <a:p>
            <a:r>
              <a:rPr lang="en-US" dirty="0" smtClean="0"/>
              <a:t>Week 10 – Project demos &amp; lessons learned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256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Both are handy dandy O’Reilly’s</a:t>
            </a:r>
          </a:p>
          <a:p>
            <a:r>
              <a:rPr lang="en-US" dirty="0" smtClean="0"/>
              <a:t>Both are useful for practitioners who have a larger role, like needing to do some systems admin work.</a:t>
            </a:r>
          </a:p>
          <a:p>
            <a:r>
              <a:rPr lang="en-US" dirty="0" smtClean="0"/>
              <a:t>Both assume you already know basic stuff like SQL.</a:t>
            </a:r>
          </a:p>
          <a:p>
            <a:r>
              <a:rPr lang="en-US" dirty="0" smtClean="0"/>
              <a:t>We could either:</a:t>
            </a:r>
          </a:p>
          <a:p>
            <a:pPr lvl="1"/>
            <a:r>
              <a:rPr lang="en-US" dirty="0" smtClean="0"/>
              <a:t>Have reading assignments?  Or,</a:t>
            </a:r>
          </a:p>
          <a:p>
            <a:pPr lvl="1"/>
            <a:r>
              <a:rPr lang="en-US" dirty="0" smtClean="0"/>
              <a:t>Just use them as references?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002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mining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There’s lots all over the Internet.</a:t>
            </a:r>
          </a:p>
          <a:p>
            <a:r>
              <a:rPr lang="en-US" dirty="0" smtClean="0"/>
              <a:t>Basically, it’s a combination of:</a:t>
            </a:r>
          </a:p>
          <a:p>
            <a:pPr lvl="1"/>
            <a:r>
              <a:rPr lang="en-US" dirty="0" smtClean="0"/>
              <a:t>The Machine Learning stuff we did last term, and</a:t>
            </a:r>
          </a:p>
          <a:p>
            <a:pPr lvl="1"/>
            <a:r>
              <a:rPr lang="en-US" dirty="0" smtClean="0"/>
              <a:t>Using database systems like these two, to get the data, and</a:t>
            </a:r>
          </a:p>
          <a:p>
            <a:pPr lvl="1"/>
            <a:r>
              <a:rPr lang="en-US" dirty="0" smtClean="0"/>
              <a:t>If you have really huge data, using tools like </a:t>
            </a:r>
            <a:r>
              <a:rPr lang="en-US" dirty="0" err="1" smtClean="0"/>
              <a:t>Hadoop</a:t>
            </a:r>
            <a:r>
              <a:rPr lang="en-US" dirty="0" smtClean="0"/>
              <a:t> to run algorithms on many machines at once.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298968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42</TotalTime>
  <Words>662</Words>
  <Application>Microsoft Macintosh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Summer</vt:lpstr>
      <vt:lpstr>CSSE 533 –  Database Systems</vt:lpstr>
      <vt:lpstr>We’ll look at…</vt:lpstr>
      <vt:lpstr>Your goals for the course</vt:lpstr>
      <vt:lpstr>What you said (Jan 20 emails)</vt:lpstr>
      <vt:lpstr>A few quick questions</vt:lpstr>
      <vt:lpstr>Course syllabus</vt:lpstr>
      <vt:lpstr>Course schedule</vt:lpstr>
      <vt:lpstr>Books</vt:lpstr>
      <vt:lpstr>Data mining material</vt:lpstr>
      <vt:lpstr>What we’ll do at meetings</vt:lpstr>
      <vt:lpstr>What we’ll do at meetings, cntd</vt:lpstr>
      <vt:lpstr>What environment we’ll use (Mike’s)</vt:lpstr>
      <vt:lpstr>Initial goals for PostgreSQL</vt:lpstr>
      <vt:lpstr>What we’ll do at our second meeting</vt:lpstr>
    </vt:vector>
  </TitlesOfParts>
  <Company>Rose-Hulman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CSSE 533 – Database Systems</dc:title>
  <dc:creator>Steve Chenoweth</dc:creator>
  <cp:lastModifiedBy>Steve Chenoweth</cp:lastModifiedBy>
  <cp:revision>8</cp:revision>
  <dcterms:created xsi:type="dcterms:W3CDTF">2015-03-05T12:55:19Z</dcterms:created>
  <dcterms:modified xsi:type="dcterms:W3CDTF">2015-03-06T16:53:07Z</dcterms:modified>
</cp:coreProperties>
</file>