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37A80-7244-E048-9CB1-D5D664F6BB59}" type="datetimeFigureOut">
              <a:rPr lang="en-US" smtClean="0"/>
              <a:t>12/4/14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0CC34-304D-7548-B6DE-1E06A0AE7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www.gisfarnborough.com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0CC34-304D-7548-B6DE-1E06A0AE70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4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19244" y="636033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19244" y="6342940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December 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64490"/>
            <a:ext cx="457200" cy="365125"/>
          </a:xfrm>
          <a:prstGeom prst="rect">
            <a:avLst/>
          </a:prstGeo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December 4,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19244" y="6342940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99072" y="6332801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25324" y="6415621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4D1A-EC2C-AA42-8C78-5A93F958D0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02060" y="63735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571644" y="633878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100" b="1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CSSE 513 – Course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homework and project details</a:t>
            </a:r>
          </a:p>
          <a:p>
            <a:r>
              <a:rPr lang="en-US" dirty="0" err="1" smtClean="0"/>
              <a:t>Wk</a:t>
            </a:r>
            <a:r>
              <a:rPr lang="en-US" dirty="0" smtClean="0"/>
              <a:t> 1 – Part 2</a:t>
            </a:r>
            <a:endParaRPr lang="en-US" dirty="0"/>
          </a:p>
        </p:txBody>
      </p:sp>
      <p:pic>
        <p:nvPicPr>
          <p:cNvPr id="4" name="Picture 3" descr="why-atte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24" y="2147127"/>
            <a:ext cx="2794000" cy="1651000"/>
          </a:xfrm>
          <a:prstGeom prst="rect">
            <a:avLst/>
          </a:prstGeom>
        </p:spPr>
      </p:pic>
      <p:pic>
        <p:nvPicPr>
          <p:cNvPr id="5" name="Picture 31" descr="rose4"/>
          <p:cNvPicPr>
            <a:picLocks noChangeAspect="1" noChangeArrowheads="1"/>
          </p:cNvPicPr>
          <p:nvPr/>
        </p:nvPicPr>
        <p:blipFill>
          <a:blip r:embed="rId4">
            <a:alphaModFix/>
          </a:blip>
          <a:srcRect l="12895" t="22858"/>
          <a:stretch>
            <a:fillRect/>
          </a:stretch>
        </p:blipFill>
        <p:spPr bwMode="auto">
          <a:xfrm>
            <a:off x="5596545" y="189354"/>
            <a:ext cx="3359424" cy="55721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alphaModFix amt="7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13000" contrast="2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01340" y="4888150"/>
            <a:ext cx="15113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9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take-homers.</a:t>
            </a:r>
          </a:p>
          <a:p>
            <a:r>
              <a:rPr lang="en-US" sz="2400" dirty="0" smtClean="0"/>
              <a:t>Will be mostly short discussions of how / why topics we studied could be useful and important.</a:t>
            </a:r>
          </a:p>
          <a:p>
            <a:r>
              <a:rPr lang="en-US" sz="2400" dirty="0" smtClean="0"/>
              <a:t>Could be some R-programming.</a:t>
            </a:r>
          </a:p>
          <a:p>
            <a:endParaRPr lang="en-US" sz="2400" dirty="0"/>
          </a:p>
          <a:p>
            <a:r>
              <a:rPr lang="en-US" sz="2400" dirty="0" smtClean="0"/>
              <a:t>E.g.,  “Describe the advantages and disadvantages of using both Naïve Bayes and a Neural Network to analyze diagnostic reports generated at a software support center.”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107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Discussion </a:t>
            </a:r>
            <a:r>
              <a:rPr lang="en-US" sz="2400" dirty="0" smtClean="0"/>
              <a:t>of homework and of progress on your project.</a:t>
            </a:r>
          </a:p>
          <a:p>
            <a:r>
              <a:rPr lang="en-US" sz="2400" dirty="0" smtClean="0"/>
              <a:t>Help for other people doing these same things.</a:t>
            </a:r>
          </a:p>
          <a:p>
            <a:r>
              <a:rPr lang="en-US" sz="2400" dirty="0" smtClean="0"/>
              <a:t>Comments on value of topics discussed in class.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364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1"/>
            <a:ext cx="7772401" cy="37338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200" dirty="0" smtClean="0"/>
              <a:t>I’m hoping for any of the following:</a:t>
            </a:r>
          </a:p>
          <a:p>
            <a:r>
              <a:rPr lang="en-US" sz="2200" dirty="0" smtClean="0"/>
              <a:t>You understand how intelligent software works under the covers.</a:t>
            </a:r>
          </a:p>
          <a:p>
            <a:r>
              <a:rPr lang="en-US" sz="2200" dirty="0" smtClean="0"/>
              <a:t>You get what the practical limits are likely to be for any approach.</a:t>
            </a:r>
          </a:p>
          <a:p>
            <a:r>
              <a:rPr lang="en-US" sz="2200" dirty="0" smtClean="0"/>
              <a:t>You are able to use machine learning to reach new conclusions about something you already do.</a:t>
            </a:r>
          </a:p>
          <a:p>
            <a:r>
              <a:rPr lang="en-US" sz="2200" dirty="0" smtClean="0"/>
              <a:t>You can develop a system that has some new, real benefits for your organization.</a:t>
            </a:r>
          </a:p>
          <a:p>
            <a:r>
              <a:rPr lang="en-US" sz="2200" dirty="0" smtClean="0"/>
              <a:t>You could inspire or participate in a new intelligent systems initiative.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091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usual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Garamond" charset="0"/>
              </a:rPr>
              <a:t>Try stuff out, see what works.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There will be </a:t>
            </a:r>
            <a:r>
              <a:rPr lang="en-US" sz="2400" dirty="0" err="1">
                <a:latin typeface="Garamond" charset="0"/>
              </a:rPr>
              <a:t>homeworks</a:t>
            </a:r>
            <a:r>
              <a:rPr lang="en-US" sz="2400" dirty="0">
                <a:latin typeface="Garamond" charset="0"/>
              </a:rPr>
              <a:t> and a </a:t>
            </a:r>
            <a:r>
              <a:rPr lang="en-US" sz="2400" dirty="0" smtClean="0">
                <a:latin typeface="Garamond" charset="0"/>
              </a:rPr>
              <a:t>paper/project</a:t>
            </a:r>
            <a:r>
              <a:rPr lang="en-US" sz="2400" dirty="0">
                <a:latin typeface="Garamond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Garamond" charset="0"/>
              </a:rPr>
              <a:t>Be able to talk about good approaches to using AI.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Two exams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Class discussion</a:t>
            </a:r>
          </a:p>
          <a:p>
            <a:pPr lvl="1">
              <a:lnSpc>
                <a:spcPct val="80000"/>
              </a:lnSpc>
            </a:pPr>
            <a:endParaRPr lang="en-US" dirty="0">
              <a:latin typeface="Garamond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2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usual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Moodle for you to turn in stuff</a:t>
            </a:r>
          </a:p>
          <a:p>
            <a:r>
              <a:rPr lang="en-US" sz="2400" dirty="0" smtClean="0"/>
              <a:t>Also has a few resources</a:t>
            </a:r>
          </a:p>
          <a:p>
            <a:r>
              <a:rPr lang="en-US" sz="2400" dirty="0" smtClean="0"/>
              <a:t>The rest of those are on the course web 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6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From the syllabus:</a:t>
            </a:r>
          </a:p>
          <a:p>
            <a:pPr lvl="0"/>
            <a:r>
              <a:rPr lang="en-US" sz="2400" dirty="0"/>
              <a:t>Use the principal machine learning techniques on practical problems.</a:t>
            </a:r>
          </a:p>
          <a:p>
            <a:pPr lvl="0"/>
            <a:r>
              <a:rPr lang="en-US" sz="2400" dirty="0"/>
              <a:t>Have a working knowledge of the main areas of AI -- search, knowledge representation, constraint satisfaction and planning, etc.</a:t>
            </a:r>
          </a:p>
          <a:p>
            <a:pPr lvl="0"/>
            <a:r>
              <a:rPr lang="en-US" sz="2400" dirty="0"/>
              <a:t>Describe key ways an agent-based approach can be used to solve complex problems.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56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err="1" smtClean="0"/>
              <a:t>maachine</a:t>
            </a:r>
            <a:r>
              <a:rPr lang="en-US" dirty="0" smtClean="0"/>
              <a:t> learning book, by Brett Lantz.</a:t>
            </a:r>
          </a:p>
          <a:p>
            <a:r>
              <a:rPr lang="en-US" dirty="0" smtClean="0"/>
              <a:t>Other papers, etc. will be on the website or Moodle.</a:t>
            </a:r>
          </a:p>
          <a:p>
            <a:pPr lvl="1"/>
            <a:r>
              <a:rPr lang="en-US" dirty="0" smtClean="0"/>
              <a:t>E.g., on Moodle now are the R-book downloads and a link to the R-programming Wiki Book.</a:t>
            </a:r>
            <a:endParaRPr lang="en-US" dirty="0"/>
          </a:p>
        </p:txBody>
      </p:sp>
      <p:pic>
        <p:nvPicPr>
          <p:cNvPr id="4" name="Picture 3" descr="2148O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425953"/>
            <a:ext cx="1524000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3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Meet 3 weeks in a row</a:t>
            </a:r>
          </a:p>
          <a:p>
            <a:r>
              <a:rPr lang="en-US" sz="2400" dirty="0" smtClean="0"/>
              <a:t>2-week Holiday break</a:t>
            </a:r>
          </a:p>
          <a:p>
            <a:r>
              <a:rPr lang="en-US" sz="2400" dirty="0" smtClean="0"/>
              <a:t>Meet 7 weeks in a row</a:t>
            </a:r>
          </a:p>
          <a:p>
            <a:pPr lvl="1"/>
            <a:r>
              <a:rPr lang="en-US" sz="1800" dirty="0" smtClean="0"/>
              <a:t>Last session, Feb 19, may need to be adjusted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0233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400" dirty="0" smtClean="0"/>
              <a:t>Theme:</a:t>
            </a:r>
          </a:p>
          <a:p>
            <a:r>
              <a:rPr lang="en-US" sz="2400" dirty="0" smtClean="0"/>
              <a:t>Choose one of the topics from the coming week.</a:t>
            </a:r>
          </a:p>
          <a:p>
            <a:r>
              <a:rPr lang="en-US" sz="2400" dirty="0" smtClean="0"/>
              <a:t>Find some interesting data to apply it to.</a:t>
            </a:r>
          </a:p>
          <a:p>
            <a:r>
              <a:rPr lang="en-US" sz="2400" dirty="0" smtClean="0"/>
              <a:t>Show that and explain it in the next class, as a part of our discussion.</a:t>
            </a:r>
          </a:p>
          <a:p>
            <a:endParaRPr lang="en-US" sz="2400" dirty="0"/>
          </a:p>
          <a:p>
            <a:r>
              <a:rPr lang="en-US" sz="2400" dirty="0" smtClean="0"/>
              <a:t>See Homework, under Assignments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194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/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sz="2400" dirty="0" smtClean="0"/>
              <a:t>Theme A:  Machine Learning Project</a:t>
            </a:r>
          </a:p>
          <a:p>
            <a:r>
              <a:rPr lang="en-US" sz="2400" dirty="0" smtClean="0"/>
              <a:t>Find some data that would be useful for you to learn from / about, with the help of AI algorithms.</a:t>
            </a:r>
          </a:p>
          <a:p>
            <a:pPr lvl="1"/>
            <a:r>
              <a:rPr lang="en-US" sz="1800" dirty="0" smtClean="0"/>
              <a:t>Could be real Corporate data, if you can risk showing that in class, etc.</a:t>
            </a:r>
          </a:p>
          <a:p>
            <a:pPr lvl="1"/>
            <a:r>
              <a:rPr lang="en-US" sz="1800" dirty="0" smtClean="0"/>
              <a:t>Could be “like” some real data you want to analyze.</a:t>
            </a:r>
          </a:p>
          <a:p>
            <a:pPr lvl="1"/>
            <a:r>
              <a:rPr lang="en-US" sz="1800" dirty="0" smtClean="0"/>
              <a:t>E.g., all the examples in the Machine Learning with R book.</a:t>
            </a:r>
          </a:p>
          <a:p>
            <a:r>
              <a:rPr lang="en-US" sz="2400" dirty="0" smtClean="0"/>
              <a:t>Describe what you intend to learn about the data.</a:t>
            </a:r>
          </a:p>
          <a:p>
            <a:r>
              <a:rPr lang="en-US" sz="2400" dirty="0" smtClean="0"/>
              <a:t>Pick 4 machine learning algorithms to try on it.</a:t>
            </a:r>
          </a:p>
          <a:p>
            <a:pPr lvl="1"/>
            <a:r>
              <a:rPr lang="en-US" sz="1900" dirty="0" smtClean="0"/>
              <a:t>Two of each kind, numeric or non.</a:t>
            </a:r>
          </a:p>
          <a:p>
            <a:r>
              <a:rPr lang="en-US" sz="2400" dirty="0" smtClean="0"/>
              <a:t>Discuss results and lessons learned, each week, as you go.</a:t>
            </a:r>
          </a:p>
          <a:p>
            <a:r>
              <a:rPr lang="en-US" sz="2400" dirty="0" smtClean="0"/>
              <a:t>Weeks 3, 6, and 9, turn things in, summarizing your exploration.</a:t>
            </a:r>
          </a:p>
          <a:p>
            <a:r>
              <a:rPr lang="en-US" sz="2400" dirty="0" smtClean="0"/>
              <a:t>Week 10 do a retrospective.</a:t>
            </a:r>
            <a:endParaRPr lang="en-US" sz="2400" dirty="0"/>
          </a:p>
          <a:p>
            <a:r>
              <a:rPr lang="en-US" sz="2400" dirty="0" smtClean="0"/>
              <a:t>See Paper-Project under Assignments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23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Or, Paper </a:t>
            </a:r>
            <a:r>
              <a:rPr lang="en-US" dirty="0"/>
              <a:t>/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Theme B:  An AI Paper</a:t>
            </a:r>
          </a:p>
          <a:p>
            <a:r>
              <a:rPr lang="en-US" dirty="0" smtClean="0"/>
              <a:t>More general.  Could be ideas that appeal to you, like:</a:t>
            </a:r>
          </a:p>
          <a:p>
            <a:r>
              <a:rPr lang="en-US" dirty="0" smtClean="0"/>
              <a:t>Explore some machine learning algorithm in more depth.</a:t>
            </a:r>
          </a:p>
          <a:p>
            <a:r>
              <a:rPr lang="en-US" dirty="0" smtClean="0"/>
              <a:t>The business value of some particular AI tool.</a:t>
            </a:r>
          </a:p>
          <a:p>
            <a:r>
              <a:rPr lang="en-US" dirty="0" smtClean="0"/>
              <a:t>Either experimenting, or pure research.</a:t>
            </a:r>
          </a:p>
          <a:p>
            <a:r>
              <a:rPr lang="en-US" dirty="0" smtClean="0"/>
              <a:t>Similar schedule of deliverables over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6826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77</TotalTime>
  <Words>634</Words>
  <Application>Microsoft Macintosh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CSSE 513 – Course intro</vt:lpstr>
      <vt:lpstr>The usual Approach</vt:lpstr>
      <vt:lpstr>The usual mechanics</vt:lpstr>
      <vt:lpstr>Course Outcomes</vt:lpstr>
      <vt:lpstr>Resources</vt:lpstr>
      <vt:lpstr>Schedule</vt:lpstr>
      <vt:lpstr>Homeworks</vt:lpstr>
      <vt:lpstr>Paper / project</vt:lpstr>
      <vt:lpstr>Or, Paper / project</vt:lpstr>
      <vt:lpstr>Exams</vt:lpstr>
      <vt:lpstr>Class participation</vt:lpstr>
      <vt:lpstr>Large-scale course outcomes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CSSE 513 – Course intro</dc:title>
  <dc:creator>Steve Chenoweth</dc:creator>
  <cp:lastModifiedBy>Steve Chenoweth</cp:lastModifiedBy>
  <cp:revision>12</cp:revision>
  <dcterms:created xsi:type="dcterms:W3CDTF">2014-12-01T17:59:23Z</dcterms:created>
  <dcterms:modified xsi:type="dcterms:W3CDTF">2014-12-04T16:35:53Z</dcterms:modified>
</cp:coreProperties>
</file>