
<file path=[Content_Types].xml><?xml version="1.0" encoding="utf-8"?>
<Types xmlns="http://schemas.openxmlformats.org/package/2006/content-types">
  <Default Extension="bin" ContentType="application/vnd.openxmlformats-officedocument.oleObject"/>
  <Default Extension="png" ContentType="image/png"/>
  <Default Extension="wmf" ContentType="image/x-wmf"/>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tags/tag1.xml" ContentType="application/vnd.openxmlformats-officedocument.presentationml.tags+xml"/>
  <Override PartName="/ppt/notesSlides/notesSlide7.xml" ContentType="application/vnd.openxmlformats-officedocument.presentationml.notesSlide+xml"/>
  <Override PartName="/ppt/tags/tag2.xml" ContentType="application/vnd.openxmlformats-officedocument.presentationml.tags+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55" r:id="rId1"/>
  </p:sldMasterIdLst>
  <p:notesMasterIdLst>
    <p:notesMasterId r:id="rId11"/>
  </p:notesMasterIdLst>
  <p:handoutMasterIdLst>
    <p:handoutMasterId r:id="rId12"/>
  </p:handoutMasterIdLst>
  <p:sldIdLst>
    <p:sldId id="257" r:id="rId2"/>
    <p:sldId id="281" r:id="rId3"/>
    <p:sldId id="271" r:id="rId4"/>
    <p:sldId id="280" r:id="rId5"/>
    <p:sldId id="289" r:id="rId6"/>
    <p:sldId id="288" r:id="rId7"/>
    <p:sldId id="286" r:id="rId8"/>
    <p:sldId id="282" r:id="rId9"/>
    <p:sldId id="287" r:id="rId10"/>
  </p:sldIdLst>
  <p:sldSz cx="9144000" cy="6858000" type="screen4x3"/>
  <p:notesSz cx="6858000" cy="9144000"/>
  <p:defaultTextStyle>
    <a:defPPr>
      <a:defRPr lang="en-US"/>
    </a:defPPr>
    <a:lvl1pPr algn="l" rtl="0" fontAlgn="base">
      <a:spcBef>
        <a:spcPct val="0"/>
      </a:spcBef>
      <a:spcAft>
        <a:spcPct val="0"/>
      </a:spcAft>
      <a:defRPr sz="2000" b="1" kern="1200">
        <a:solidFill>
          <a:schemeClr val="tx1"/>
        </a:solidFill>
        <a:latin typeface="Calibri" pitchFamily="34" charset="0"/>
        <a:ea typeface="+mn-ea"/>
        <a:cs typeface="+mn-cs"/>
      </a:defRPr>
    </a:lvl1pPr>
    <a:lvl2pPr marL="457200" algn="l" rtl="0" fontAlgn="base">
      <a:spcBef>
        <a:spcPct val="0"/>
      </a:spcBef>
      <a:spcAft>
        <a:spcPct val="0"/>
      </a:spcAft>
      <a:defRPr sz="2000" b="1" kern="1200">
        <a:solidFill>
          <a:schemeClr val="tx1"/>
        </a:solidFill>
        <a:latin typeface="Calibri" pitchFamily="34" charset="0"/>
        <a:ea typeface="+mn-ea"/>
        <a:cs typeface="+mn-cs"/>
      </a:defRPr>
    </a:lvl2pPr>
    <a:lvl3pPr marL="914400" algn="l" rtl="0" fontAlgn="base">
      <a:spcBef>
        <a:spcPct val="0"/>
      </a:spcBef>
      <a:spcAft>
        <a:spcPct val="0"/>
      </a:spcAft>
      <a:defRPr sz="2000" b="1" kern="1200">
        <a:solidFill>
          <a:schemeClr val="tx1"/>
        </a:solidFill>
        <a:latin typeface="Calibri" pitchFamily="34" charset="0"/>
        <a:ea typeface="+mn-ea"/>
        <a:cs typeface="+mn-cs"/>
      </a:defRPr>
    </a:lvl3pPr>
    <a:lvl4pPr marL="1371600" algn="l" rtl="0" fontAlgn="base">
      <a:spcBef>
        <a:spcPct val="0"/>
      </a:spcBef>
      <a:spcAft>
        <a:spcPct val="0"/>
      </a:spcAft>
      <a:defRPr sz="2000" b="1" kern="1200">
        <a:solidFill>
          <a:schemeClr val="tx1"/>
        </a:solidFill>
        <a:latin typeface="Calibri" pitchFamily="34" charset="0"/>
        <a:ea typeface="+mn-ea"/>
        <a:cs typeface="+mn-cs"/>
      </a:defRPr>
    </a:lvl4pPr>
    <a:lvl5pPr marL="1828800" algn="l" rtl="0" fontAlgn="base">
      <a:spcBef>
        <a:spcPct val="0"/>
      </a:spcBef>
      <a:spcAft>
        <a:spcPct val="0"/>
      </a:spcAft>
      <a:defRPr sz="2000" b="1" kern="1200">
        <a:solidFill>
          <a:schemeClr val="tx1"/>
        </a:solidFill>
        <a:latin typeface="Calibri" pitchFamily="34" charset="0"/>
        <a:ea typeface="+mn-ea"/>
        <a:cs typeface="+mn-cs"/>
      </a:defRPr>
    </a:lvl5pPr>
    <a:lvl6pPr marL="2286000" algn="l" defTabSz="914400" rtl="0" eaLnBrk="1" latinLnBrk="0" hangingPunct="1">
      <a:defRPr sz="2000" b="1" kern="1200">
        <a:solidFill>
          <a:schemeClr val="tx1"/>
        </a:solidFill>
        <a:latin typeface="Calibri" pitchFamily="34" charset="0"/>
        <a:ea typeface="+mn-ea"/>
        <a:cs typeface="+mn-cs"/>
      </a:defRPr>
    </a:lvl6pPr>
    <a:lvl7pPr marL="2743200" algn="l" defTabSz="914400" rtl="0" eaLnBrk="1" latinLnBrk="0" hangingPunct="1">
      <a:defRPr sz="2000" b="1" kern="1200">
        <a:solidFill>
          <a:schemeClr val="tx1"/>
        </a:solidFill>
        <a:latin typeface="Calibri" pitchFamily="34" charset="0"/>
        <a:ea typeface="+mn-ea"/>
        <a:cs typeface="+mn-cs"/>
      </a:defRPr>
    </a:lvl7pPr>
    <a:lvl8pPr marL="3200400" algn="l" defTabSz="914400" rtl="0" eaLnBrk="1" latinLnBrk="0" hangingPunct="1">
      <a:defRPr sz="2000" b="1" kern="1200">
        <a:solidFill>
          <a:schemeClr val="tx1"/>
        </a:solidFill>
        <a:latin typeface="Calibri" pitchFamily="34" charset="0"/>
        <a:ea typeface="+mn-ea"/>
        <a:cs typeface="+mn-cs"/>
      </a:defRPr>
    </a:lvl8pPr>
    <a:lvl9pPr marL="3657600" algn="l" defTabSz="914400" rtl="0" eaLnBrk="1" latinLnBrk="0" hangingPunct="1">
      <a:defRPr sz="2000" b="1" kern="1200">
        <a:solidFill>
          <a:schemeClr val="tx1"/>
        </a:solidFill>
        <a:latin typeface="Calibri" pitchFamily="34"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66"/>
    <a:srgbClr val="FFFF00"/>
    <a:srgbClr val="0000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0547" autoAdjust="0"/>
  </p:normalViewPr>
  <p:slideViewPr>
    <p:cSldViewPr showGuides="1">
      <p:cViewPr varScale="1">
        <p:scale>
          <a:sx n="82" d="100"/>
          <a:sy n="82" d="100"/>
        </p:scale>
        <p:origin x="-1464" y="-77"/>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notesViewPr>
    <p:cSldViewPr showGuides="1">
      <p:cViewPr>
        <p:scale>
          <a:sx n="100" d="100"/>
          <a:sy n="100" d="100"/>
        </p:scale>
        <p:origin x="-780" y="-7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image" Target="../media/image1.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3.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4034"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0" hangingPunct="0">
              <a:defRPr sz="1200"/>
            </a:lvl1pPr>
          </a:lstStyle>
          <a:p>
            <a:endParaRPr lang="en-US"/>
          </a:p>
        </p:txBody>
      </p:sp>
      <p:sp>
        <p:nvSpPr>
          <p:cNvPr id="44035" name="Rectangle 3"/>
          <p:cNvSpPr>
            <a:spLocks noGrp="1" noChangeArrowheads="1"/>
          </p:cNvSpPr>
          <p:nvPr>
            <p:ph type="dt" sz="quarter"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0" hangingPunct="0">
              <a:defRPr sz="1200"/>
            </a:lvl1pPr>
          </a:lstStyle>
          <a:p>
            <a:fld id="{906AF0C8-5715-4CF3-BB62-B4C4572DC36F}" type="datetimeFigureOut">
              <a:rPr lang="en-US"/>
              <a:pPr/>
              <a:t>3/18/2011</a:t>
            </a:fld>
            <a:endParaRPr lang="en-US"/>
          </a:p>
        </p:txBody>
      </p:sp>
      <p:sp>
        <p:nvSpPr>
          <p:cNvPr id="44036" name="Rectangle 4"/>
          <p:cNvSpPr>
            <a:spLocks noGrp="1" noChangeArrowheads="1"/>
          </p:cNvSpPr>
          <p:nvPr>
            <p:ph type="ftr" sz="quarter" idx="2"/>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eaLnBrk="0" hangingPunct="0">
              <a:defRPr sz="1200"/>
            </a:lvl1pPr>
          </a:lstStyle>
          <a:p>
            <a:endParaRPr lang="en-US"/>
          </a:p>
        </p:txBody>
      </p:sp>
      <p:sp>
        <p:nvSpPr>
          <p:cNvPr id="44037" name="Rectangle 5"/>
          <p:cNvSpPr>
            <a:spLocks noGrp="1" noChangeArrowheads="1"/>
          </p:cNvSpPr>
          <p:nvPr>
            <p:ph type="sldNum" sz="quarter" idx="3"/>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0" hangingPunct="0">
              <a:defRPr sz="1200" b="0"/>
            </a:lvl1pPr>
          </a:lstStyle>
          <a:p>
            <a:fld id="{0AAB6FD7-5CC8-4669-98B3-AF7DD181656C}" type="slidenum">
              <a:rPr lang="en-US"/>
              <a:pPr/>
              <a:t>‹#›</a:t>
            </a:fld>
            <a:endParaRPr lang="en-US"/>
          </a:p>
        </p:txBody>
      </p:sp>
    </p:spTree>
    <p:extLst>
      <p:ext uri="{BB962C8B-B14F-4D97-AF65-F5344CB8AC3E}">
        <p14:creationId xmlns:p14="http://schemas.microsoft.com/office/powerpoint/2010/main" val="122747242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b="0">
                <a:latin typeface="Arial" charset="0"/>
              </a:defRPr>
            </a:lvl1pPr>
          </a:lstStyle>
          <a:p>
            <a:endParaRPr lang="en-US"/>
          </a:p>
        </p:txBody>
      </p:sp>
      <p:sp>
        <p:nvSpPr>
          <p:cNvPr id="3075"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b="0">
                <a:latin typeface="Arial" charset="0"/>
              </a:defRPr>
            </a:lvl1pPr>
          </a:lstStyle>
          <a:p>
            <a:fld id="{991DC4CF-80D3-4D0F-816E-02D62F2EEDC2}" type="datetimeFigureOut">
              <a:rPr lang="en-US"/>
              <a:pPr/>
              <a:t>3/18/2011</a:t>
            </a:fld>
            <a:endParaRPr lang="en-US"/>
          </a:p>
        </p:txBody>
      </p:sp>
      <p:sp>
        <p:nvSpPr>
          <p:cNvPr id="7172"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77" name="Rectangle 5"/>
          <p:cNvSpPr>
            <a:spLocks noGrp="1" noChangeArrowheads="1"/>
          </p:cNvSpPr>
          <p:nvPr>
            <p:ph type="body" sz="quarter" idx="3"/>
          </p:nvPr>
        </p:nvSpPr>
        <p:spPr bwMode="auto">
          <a:xfrm>
            <a:off x="685800" y="4343400"/>
            <a:ext cx="5486400" cy="41910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p:txBody>
      </p:sp>
      <p:sp>
        <p:nvSpPr>
          <p:cNvPr id="3078"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b="0">
                <a:latin typeface="Arial" charset="0"/>
              </a:defRPr>
            </a:lvl1pPr>
          </a:lstStyle>
          <a:p>
            <a:endParaRPr lang="en-US"/>
          </a:p>
        </p:txBody>
      </p:sp>
      <p:sp>
        <p:nvSpPr>
          <p:cNvPr id="3079"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b="0">
                <a:latin typeface="Times New Roman" charset="0"/>
              </a:defRPr>
            </a:lvl1pPr>
          </a:lstStyle>
          <a:p>
            <a:pPr>
              <a:defRPr/>
            </a:pPr>
            <a:fld id="{1FF76691-70FD-4BD0-BC6E-F2905BAD54F8}" type="slidenum">
              <a:rPr lang="en-US"/>
              <a:pPr>
                <a:defRPr/>
              </a:pPr>
              <a:t>‹#›</a:t>
            </a:fld>
            <a:endParaRPr lang="en-US"/>
          </a:p>
        </p:txBody>
      </p:sp>
    </p:spTree>
    <p:extLst>
      <p:ext uri="{BB962C8B-B14F-4D97-AF65-F5344CB8AC3E}">
        <p14:creationId xmlns:p14="http://schemas.microsoft.com/office/powerpoint/2010/main" val="270676041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charset="0"/>
        <a:ea typeface="+mn-ea"/>
        <a:cs typeface="+mn-cs"/>
      </a:defRPr>
    </a:lvl1pPr>
    <a:lvl2pPr marL="742950" indent="-285750" algn="l" rtl="0" eaLnBrk="0" fontAlgn="base" hangingPunct="0">
      <a:spcBef>
        <a:spcPct val="30000"/>
      </a:spcBef>
      <a:spcAft>
        <a:spcPct val="0"/>
      </a:spcAft>
      <a:defRPr sz="1200" kern="1200">
        <a:solidFill>
          <a:schemeClr val="tx1"/>
        </a:solidFill>
        <a:latin typeface="Arial" charset="0"/>
        <a:ea typeface="+mn-ea"/>
        <a:cs typeface="+mn-cs"/>
      </a:defRPr>
    </a:lvl2pPr>
    <a:lvl3pPr marL="1143000" indent="-228600" algn="l" rtl="0" eaLnBrk="0" fontAlgn="base" hangingPunct="0">
      <a:spcBef>
        <a:spcPct val="30000"/>
      </a:spcBef>
      <a:spcAft>
        <a:spcPct val="0"/>
      </a:spcAft>
      <a:defRPr sz="1200" kern="1200">
        <a:solidFill>
          <a:schemeClr val="tx1"/>
        </a:solidFill>
        <a:latin typeface="Arial" charset="0"/>
        <a:ea typeface="+mn-ea"/>
        <a:cs typeface="+mn-cs"/>
      </a:defRPr>
    </a:lvl3pPr>
    <a:lvl4pPr marL="1600200" indent="-228600" algn="l" rtl="0" eaLnBrk="0" fontAlgn="base" hangingPunct="0">
      <a:spcBef>
        <a:spcPct val="30000"/>
      </a:spcBef>
      <a:spcAft>
        <a:spcPct val="0"/>
      </a:spcAft>
      <a:defRPr sz="1200" kern="1200">
        <a:solidFill>
          <a:schemeClr val="tx1"/>
        </a:solidFill>
        <a:latin typeface="Arial" charset="0"/>
        <a:ea typeface="+mn-ea"/>
        <a:cs typeface="+mn-cs"/>
      </a:defRPr>
    </a:lvl4pPr>
    <a:lvl5pPr marL="2057400" indent="-2286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a:spLocks noGrp="1" noChangeArrowheads="1"/>
          </p:cNvSpPr>
          <p:nvPr>
            <p:ph type="sldNum" sz="quarter" idx="5"/>
          </p:nvPr>
        </p:nvSpPr>
        <p:spPr>
          <a:ln/>
        </p:spPr>
        <p:txBody>
          <a:bodyPr/>
          <a:lstStyle/>
          <a:p>
            <a:pPr>
              <a:defRPr/>
            </a:pPr>
            <a:fld id="{9F3CE3B2-086A-4EB3-94EE-1D61EF2FBB17}" type="slidenum">
              <a:rPr lang="en-US"/>
              <a:pPr>
                <a:defRPr/>
              </a:pPr>
              <a:t>1</a:t>
            </a:fld>
            <a:endParaRPr lang="en-US"/>
          </a:p>
        </p:txBody>
      </p:sp>
      <p:sp>
        <p:nvSpPr>
          <p:cNvPr id="8194"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sz="2000" b="1">
                <a:solidFill>
                  <a:schemeClr val="tx1"/>
                </a:solidFill>
                <a:latin typeface="Calibri" pitchFamily="34" charset="0"/>
              </a:defRPr>
            </a:lvl1pPr>
            <a:lvl2pPr marL="742950" indent="-285750" eaLnBrk="0" hangingPunct="0">
              <a:defRPr sz="2000" b="1">
                <a:solidFill>
                  <a:schemeClr val="tx1"/>
                </a:solidFill>
                <a:latin typeface="Calibri" pitchFamily="34" charset="0"/>
              </a:defRPr>
            </a:lvl2pPr>
            <a:lvl3pPr marL="1143000" indent="-228600" eaLnBrk="0" hangingPunct="0">
              <a:defRPr sz="2000" b="1">
                <a:solidFill>
                  <a:schemeClr val="tx1"/>
                </a:solidFill>
                <a:latin typeface="Calibri" pitchFamily="34" charset="0"/>
              </a:defRPr>
            </a:lvl3pPr>
            <a:lvl4pPr marL="1600200" indent="-228600" eaLnBrk="0" hangingPunct="0">
              <a:defRPr sz="2000" b="1">
                <a:solidFill>
                  <a:schemeClr val="tx1"/>
                </a:solidFill>
                <a:latin typeface="Calibri" pitchFamily="34" charset="0"/>
              </a:defRPr>
            </a:lvl4pPr>
            <a:lvl5pPr marL="2057400" indent="-228600" eaLnBrk="0" hangingPunct="0">
              <a:defRPr sz="2000" b="1">
                <a:solidFill>
                  <a:schemeClr val="tx1"/>
                </a:solidFill>
                <a:latin typeface="Calibri" pitchFamily="34" charset="0"/>
              </a:defRPr>
            </a:lvl5pPr>
            <a:lvl6pPr marL="2514600" indent="-228600" eaLnBrk="0" fontAlgn="base" hangingPunct="0">
              <a:spcBef>
                <a:spcPct val="0"/>
              </a:spcBef>
              <a:spcAft>
                <a:spcPct val="0"/>
              </a:spcAft>
              <a:defRPr sz="2000" b="1">
                <a:solidFill>
                  <a:schemeClr val="tx1"/>
                </a:solidFill>
                <a:latin typeface="Calibri" pitchFamily="34" charset="0"/>
              </a:defRPr>
            </a:lvl6pPr>
            <a:lvl7pPr marL="2971800" indent="-228600" eaLnBrk="0" fontAlgn="base" hangingPunct="0">
              <a:spcBef>
                <a:spcPct val="0"/>
              </a:spcBef>
              <a:spcAft>
                <a:spcPct val="0"/>
              </a:spcAft>
              <a:defRPr sz="2000" b="1">
                <a:solidFill>
                  <a:schemeClr val="tx1"/>
                </a:solidFill>
                <a:latin typeface="Calibri" pitchFamily="34" charset="0"/>
              </a:defRPr>
            </a:lvl7pPr>
            <a:lvl8pPr marL="3429000" indent="-228600" eaLnBrk="0" fontAlgn="base" hangingPunct="0">
              <a:spcBef>
                <a:spcPct val="0"/>
              </a:spcBef>
              <a:spcAft>
                <a:spcPct val="0"/>
              </a:spcAft>
              <a:defRPr sz="2000" b="1">
                <a:solidFill>
                  <a:schemeClr val="tx1"/>
                </a:solidFill>
                <a:latin typeface="Calibri" pitchFamily="34" charset="0"/>
              </a:defRPr>
            </a:lvl8pPr>
            <a:lvl9pPr marL="3886200" indent="-228600" eaLnBrk="0" fontAlgn="base" hangingPunct="0">
              <a:spcBef>
                <a:spcPct val="0"/>
              </a:spcBef>
              <a:spcAft>
                <a:spcPct val="0"/>
              </a:spcAft>
              <a:defRPr sz="2000" b="1">
                <a:solidFill>
                  <a:schemeClr val="tx1"/>
                </a:solidFill>
                <a:latin typeface="Calibri" pitchFamily="34" charset="0"/>
              </a:defRPr>
            </a:lvl9pPr>
          </a:lstStyle>
          <a:p>
            <a:pPr algn="r" eaLnBrk="1" hangingPunct="1"/>
            <a:fld id="{1F8180AD-1701-47FE-8649-C96F9896FD2A}" type="slidenum">
              <a:rPr lang="en-US" sz="1200" b="0">
                <a:latin typeface="Times New Roman" pitchFamily="18" charset="0"/>
              </a:rPr>
              <a:pPr algn="r" eaLnBrk="1" hangingPunct="1"/>
              <a:t>1</a:t>
            </a:fld>
            <a:endParaRPr lang="en-US" sz="1200" b="0">
              <a:latin typeface="Times New Roman" pitchFamily="18" charset="0"/>
            </a:endParaRPr>
          </a:p>
        </p:txBody>
      </p:sp>
      <p:sp>
        <p:nvSpPr>
          <p:cNvPr id="8195" name="Rectangle 2"/>
          <p:cNvSpPr>
            <a:spLocks noGrp="1" noRot="1" noChangeAspect="1" noChangeArrowheads="1" noTextEdit="1"/>
          </p:cNvSpPr>
          <p:nvPr>
            <p:ph type="sldImg"/>
          </p:nvPr>
        </p:nvSpPr>
        <p:spPr>
          <a:xfrm>
            <a:off x="1160463" y="698500"/>
            <a:ext cx="4538662" cy="3403600"/>
          </a:xfrm>
          <a:ln/>
        </p:spPr>
      </p:sp>
      <p:sp>
        <p:nvSpPr>
          <p:cNvPr id="8196" name="Rectangle 3"/>
          <p:cNvSpPr>
            <a:spLocks noGrp="1" noChangeArrowheads="1"/>
          </p:cNvSpPr>
          <p:nvPr>
            <p:ph type="body" idx="1"/>
          </p:nvPr>
        </p:nvSpPr>
        <p:spPr>
          <a:xfrm>
            <a:off x="912813" y="4343400"/>
            <a:ext cx="5032375" cy="41910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0" tIns="45709" rIns="91420" bIns="45709"/>
          <a:lstStyle/>
          <a:p>
            <a:pPr eaLnBrk="1" hangingPunct="1">
              <a:spcBef>
                <a:spcPct val="0"/>
              </a:spcBef>
            </a:pPr>
            <a:r>
              <a:rPr lang="en-US" smtClean="0">
                <a:latin typeface="Times New Roman" pitchFamily="18" charset="0"/>
              </a:rPr>
              <a:t>This file presents a template for making Assertion</a:t>
            </a:r>
            <a:r>
              <a:rPr lang="en-US" smtClean="0">
                <a:latin typeface="Times New Roman" pitchFamily="18" charset="0"/>
                <a:cs typeface="Times New Roman" pitchFamily="18" charset="0"/>
              </a:rPr>
              <a:t>–Evidence (A–E)</a:t>
            </a:r>
            <a:r>
              <a:rPr lang="en-US" smtClean="0">
                <a:latin typeface="Times New Roman" pitchFamily="18" charset="0"/>
              </a:rPr>
              <a:t> slides in a technical presentation. The design advocated by this template arises from pages 113-152 of </a:t>
            </a:r>
            <a:r>
              <a:rPr lang="en-US" i="1" smtClean="0">
                <a:latin typeface="Times New Roman" pitchFamily="18" charset="0"/>
              </a:rPr>
              <a:t>The Craft of Scientific Presentations </a:t>
            </a:r>
            <a:r>
              <a:rPr lang="en-US" smtClean="0">
                <a:latin typeface="Times New Roman" pitchFamily="18" charset="0"/>
              </a:rPr>
              <a:t>(Springer, 2003) and from the first Google listing for the search term </a:t>
            </a:r>
            <a:r>
              <a:rPr lang="en-US" i="1" smtClean="0">
                <a:latin typeface="Times New Roman" pitchFamily="18" charset="0"/>
              </a:rPr>
              <a:t>presentation slides</a:t>
            </a:r>
            <a:r>
              <a:rPr lang="en-US" smtClean="0">
                <a:latin typeface="Times New Roman" pitchFamily="18" charset="0"/>
              </a:rPr>
              <a:t>:</a:t>
            </a:r>
          </a:p>
          <a:p>
            <a:pPr eaLnBrk="1" hangingPunct="1">
              <a:spcBef>
                <a:spcPct val="0"/>
              </a:spcBef>
            </a:pPr>
            <a:r>
              <a:rPr lang="en-US" smtClean="0">
                <a:latin typeface="Times New Roman" pitchFamily="18" charset="0"/>
              </a:rPr>
              <a:t>	http://www.writing.engr.psu.edu/slides.html</a:t>
            </a:r>
          </a:p>
          <a:p>
            <a:pPr eaLnBrk="1" hangingPunct="1">
              <a:spcBef>
                <a:spcPct val="0"/>
              </a:spcBef>
            </a:pPr>
            <a:r>
              <a:rPr lang="en-US" smtClean="0">
                <a:latin typeface="Times New Roman" pitchFamily="18" charset="0"/>
              </a:rPr>
              <a:t> </a:t>
            </a:r>
          </a:p>
          <a:p>
            <a:pPr eaLnBrk="1" hangingPunct="1">
              <a:spcBef>
                <a:spcPct val="0"/>
              </a:spcBef>
            </a:pPr>
            <a:r>
              <a:rPr lang="en-US" smtClean="0">
                <a:latin typeface="Times New Roman" pitchFamily="18" charset="0"/>
              </a:rPr>
              <a:t>To follow this template, make sure that you create the slide within this PowerPoint file. Working with a </a:t>
            </a:r>
            <a:r>
              <a:rPr lang="en-US" b="1" smtClean="0">
                <a:latin typeface="Times New Roman" pitchFamily="18" charset="0"/>
              </a:rPr>
              <a:t>New Slide</a:t>
            </a:r>
            <a:r>
              <a:rPr lang="en-US" smtClean="0">
                <a:latin typeface="Times New Roman" pitchFamily="18" charset="0"/>
              </a:rPr>
              <a:t> (under </a:t>
            </a:r>
            <a:r>
              <a:rPr lang="en-US" b="1" smtClean="0">
                <a:latin typeface="Times New Roman" pitchFamily="18" charset="0"/>
              </a:rPr>
              <a:t>Insert </a:t>
            </a:r>
            <a:r>
              <a:rPr lang="en-US" smtClean="0">
                <a:latin typeface="Times New Roman" pitchFamily="18" charset="0"/>
              </a:rPr>
              <a:t>in older versions or as a </a:t>
            </a:r>
            <a:r>
              <a:rPr lang="en-US" b="1" smtClean="0">
                <a:latin typeface="Times New Roman" pitchFamily="18" charset="0"/>
              </a:rPr>
              <a:t>button on the Home tab </a:t>
            </a:r>
            <a:r>
              <a:rPr lang="en-US" smtClean="0">
                <a:latin typeface="Times New Roman" pitchFamily="18" charset="0"/>
              </a:rPr>
              <a:t>in version 2007) , you should first craft a sentence headline that states an assertion about your topic. In the body of the slide, you should then support that headline assertion visually: photographs, drawings, diagrams, equations, or words arranged visually. Use supporting text only where necessary. Avoid bulleted lists, because bulleted lists do not reveal the connections between details. </a:t>
            </a:r>
          </a:p>
          <a:p>
            <a:pPr eaLnBrk="1" hangingPunct="1">
              <a:spcBef>
                <a:spcPct val="0"/>
              </a:spcBef>
            </a:pPr>
            <a:endParaRPr lang="en-US" smtClean="0">
              <a:latin typeface="Times New Roman" pitchFamily="18" charset="0"/>
            </a:endParaRPr>
          </a:p>
          <a:p>
            <a:pPr eaLnBrk="1" hangingPunct="1">
              <a:spcBef>
                <a:spcPct val="0"/>
              </a:spcBef>
            </a:pPr>
            <a:r>
              <a:rPr lang="en-US" smtClean="0">
                <a:latin typeface="Times New Roman" pitchFamily="18" charset="0"/>
              </a:rPr>
              <a:t>This slide shows one orientation for the image and supporting text. Other orientations exist, as shown in the sample slides that follow.</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7"/>
          <p:cNvSpPr>
            <a:spLocks noGrp="1" noChangeArrowheads="1"/>
          </p:cNvSpPr>
          <p:nvPr>
            <p:ph type="sldNum" sz="quarter" idx="5"/>
          </p:nvPr>
        </p:nvSpPr>
        <p:spPr>
          <a:ln/>
        </p:spPr>
        <p:txBody>
          <a:bodyPr/>
          <a:lstStyle/>
          <a:p>
            <a:pPr>
              <a:defRPr/>
            </a:pPr>
            <a:fld id="{A26C32F0-EBE4-42CA-8C4B-11E972E3BBD5}" type="slidenum">
              <a:rPr lang="en-US"/>
              <a:pPr>
                <a:defRPr/>
              </a:pPr>
              <a:t>2</a:t>
            </a:fld>
            <a:endParaRPr lang="en-US"/>
          </a:p>
        </p:txBody>
      </p:sp>
      <p:sp>
        <p:nvSpPr>
          <p:cNvPr id="49154" name="Rectangle 2"/>
          <p:cNvSpPr>
            <a:spLocks noGrp="1" noRot="1" noChangeAspect="1" noChangeArrowheads="1" noTextEdit="1"/>
          </p:cNvSpPr>
          <p:nvPr>
            <p:ph type="sldImg"/>
          </p:nvPr>
        </p:nvSpPr>
        <p:spPr>
          <a:ln/>
        </p:spPr>
      </p:sp>
      <p:sp>
        <p:nvSpPr>
          <p:cNvPr id="4915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smtClean="0">
                <a:latin typeface="Times New Roman" pitchFamily="18" charset="0"/>
              </a:rPr>
              <a:t>Use this slide to create a new slide.</a:t>
            </a:r>
          </a:p>
          <a:p>
            <a:endParaRPr lang="en-US" smtClean="0">
              <a:latin typeface="Times New Roman" pitchFamily="18"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7"/>
          <p:cNvSpPr>
            <a:spLocks noGrp="1" noChangeArrowheads="1"/>
          </p:cNvSpPr>
          <p:nvPr>
            <p:ph type="sldNum" sz="quarter" idx="5"/>
          </p:nvPr>
        </p:nvSpPr>
        <p:spPr>
          <a:ln/>
        </p:spPr>
        <p:txBody>
          <a:bodyPr/>
          <a:lstStyle/>
          <a:p>
            <a:pPr>
              <a:defRPr/>
            </a:pPr>
            <a:fld id="{356D6AF2-982F-4CB6-B859-DD3EE6C3CB95}" type="slidenum">
              <a:rPr lang="en-US"/>
              <a:pPr>
                <a:defRPr/>
              </a:pPr>
              <a:t>3</a:t>
            </a:fld>
            <a:endParaRPr lang="en-US"/>
          </a:p>
        </p:txBody>
      </p:sp>
      <p:sp>
        <p:nvSpPr>
          <p:cNvPr id="15362" name="Rectangle 2"/>
          <p:cNvSpPr>
            <a:spLocks noGrp="1" noRot="1" noChangeAspect="1" noChangeArrowheads="1" noTextEdit="1"/>
          </p:cNvSpPr>
          <p:nvPr>
            <p:ph type="sldImg"/>
          </p:nvPr>
        </p:nvSpPr>
        <p:spPr>
          <a:ln/>
        </p:spPr>
      </p:sp>
      <p:sp>
        <p:nvSpPr>
          <p:cNvPr id="1536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smtClean="0">
                <a:latin typeface="Times New Roman" pitchFamily="18" charset="0"/>
              </a:rPr>
              <a:t>Use this slide to create a new slide.</a:t>
            </a:r>
          </a:p>
          <a:p>
            <a:endParaRPr lang="en-US" smtClean="0">
              <a:latin typeface="Times New Roman" pitchFamily="18"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7"/>
          <p:cNvSpPr>
            <a:spLocks noGrp="1" noChangeArrowheads="1"/>
          </p:cNvSpPr>
          <p:nvPr>
            <p:ph type="sldNum" sz="quarter" idx="5"/>
          </p:nvPr>
        </p:nvSpPr>
        <p:spPr>
          <a:ln/>
        </p:spPr>
        <p:txBody>
          <a:bodyPr/>
          <a:lstStyle/>
          <a:p>
            <a:pPr>
              <a:defRPr/>
            </a:pPr>
            <a:fld id="{123A3C6A-62AB-4028-8BA6-6B6B9EBFE74C}" type="slidenum">
              <a:rPr lang="en-US"/>
              <a:pPr>
                <a:defRPr/>
              </a:pPr>
              <a:t>4</a:t>
            </a:fld>
            <a:endParaRPr lang="en-US"/>
          </a:p>
        </p:txBody>
      </p:sp>
      <p:sp>
        <p:nvSpPr>
          <p:cNvPr id="47106" name="Rectangle 2"/>
          <p:cNvSpPr>
            <a:spLocks noGrp="1" noRot="1" noChangeAspect="1" noChangeArrowheads="1" noTextEdit="1"/>
          </p:cNvSpPr>
          <p:nvPr>
            <p:ph type="sldImg"/>
          </p:nvPr>
        </p:nvSpPr>
        <p:spPr>
          <a:ln/>
        </p:spPr>
      </p:sp>
      <p:sp>
        <p:nvSpPr>
          <p:cNvPr id="4710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smtClean="0">
                <a:latin typeface="Times New Roman" pitchFamily="18" charset="0"/>
              </a:rPr>
              <a:t>The</a:t>
            </a:r>
            <a:r>
              <a:rPr lang="en-US" baseline="0" dirty="0" smtClean="0">
                <a:latin typeface="Times New Roman" pitchFamily="18" charset="0"/>
              </a:rPr>
              <a:t> hypothesis is similar to Fermat, but more general: </a:t>
            </a:r>
            <a:r>
              <a:rPr lang="en-US" baseline="0" dirty="0" err="1" smtClean="0">
                <a:latin typeface="Times New Roman" pitchFamily="18" charset="0"/>
              </a:rPr>
              <a:t>gcd</a:t>
            </a:r>
            <a:r>
              <a:rPr lang="en-US" baseline="0" dirty="0" smtClean="0">
                <a:latin typeface="Times New Roman" pitchFamily="18" charset="0"/>
              </a:rPr>
              <a:t>(</a:t>
            </a:r>
            <a:r>
              <a:rPr lang="en-US" baseline="0" dirty="0" err="1" smtClean="0">
                <a:latin typeface="Times New Roman" pitchFamily="18" charset="0"/>
              </a:rPr>
              <a:t>a,p</a:t>
            </a:r>
            <a:r>
              <a:rPr lang="en-US" baseline="0" dirty="0" smtClean="0">
                <a:latin typeface="Times New Roman" pitchFamily="18" charset="0"/>
              </a:rPr>
              <a:t>) = 1. </a:t>
            </a:r>
            <a:endParaRPr lang="en-US" dirty="0" smtClean="0">
              <a:latin typeface="Times New Roman" pitchFamily="18" charset="0"/>
            </a:endParaRPr>
          </a:p>
          <a:p>
            <a:r>
              <a:rPr lang="en-US" dirty="0" smtClean="0">
                <a:latin typeface="Times New Roman" pitchFamily="18" charset="0"/>
              </a:rPr>
              <a:t>We will show that Fermat’s Little Theorem is a special case of Euler’s Theorem.</a:t>
            </a:r>
          </a:p>
          <a:p>
            <a:endParaRPr lang="en-US" dirty="0" smtClean="0">
              <a:latin typeface="Times New Roman" pitchFamily="18" charset="0"/>
            </a:endParaRPr>
          </a:p>
          <a:p>
            <a:endParaRPr lang="en-US" dirty="0" smtClean="0">
              <a:latin typeface="Times New Roman" pitchFamily="18"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7"/>
          <p:cNvSpPr>
            <a:spLocks noGrp="1" noChangeArrowheads="1"/>
          </p:cNvSpPr>
          <p:nvPr>
            <p:ph type="sldNum" sz="quarter" idx="5"/>
          </p:nvPr>
        </p:nvSpPr>
        <p:spPr>
          <a:ln/>
        </p:spPr>
        <p:txBody>
          <a:bodyPr/>
          <a:lstStyle/>
          <a:p>
            <a:pPr>
              <a:defRPr/>
            </a:pPr>
            <a:fld id="{123A3C6A-62AB-4028-8BA6-6B6B9EBFE74C}" type="slidenum">
              <a:rPr lang="en-US"/>
              <a:pPr>
                <a:defRPr/>
              </a:pPr>
              <a:t>5</a:t>
            </a:fld>
            <a:endParaRPr lang="en-US"/>
          </a:p>
        </p:txBody>
      </p:sp>
      <p:sp>
        <p:nvSpPr>
          <p:cNvPr id="47106" name="Rectangle 2"/>
          <p:cNvSpPr>
            <a:spLocks noGrp="1" noRot="1" noChangeAspect="1" noChangeArrowheads="1" noTextEdit="1"/>
          </p:cNvSpPr>
          <p:nvPr>
            <p:ph type="sldImg"/>
          </p:nvPr>
        </p:nvSpPr>
        <p:spPr>
          <a:ln/>
        </p:spPr>
      </p:sp>
      <p:sp>
        <p:nvSpPr>
          <p:cNvPr id="4710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smtClean="0">
                <a:latin typeface="Times New Roman" pitchFamily="18" charset="0"/>
              </a:rPr>
              <a:t>Comments:</a:t>
            </a:r>
            <a:r>
              <a:rPr lang="en-US" baseline="0" dirty="0" smtClean="0">
                <a:latin typeface="Times New Roman" pitchFamily="18" charset="0"/>
              </a:rPr>
              <a:t> split this into 2 slides. 1 is Euler. 2 is phi function with a couple examples, </a:t>
            </a:r>
            <a:r>
              <a:rPr lang="en-US" baseline="0" dirty="0" err="1" smtClean="0">
                <a:latin typeface="Times New Roman" pitchFamily="18" charset="0"/>
              </a:rPr>
              <a:t>pq</a:t>
            </a:r>
            <a:r>
              <a:rPr lang="en-US" baseline="0" smtClean="0">
                <a:latin typeface="Times New Roman" pitchFamily="18" charset="0"/>
              </a:rPr>
              <a:t> and   </a:t>
            </a:r>
            <a:endParaRPr lang="en-US" dirty="0" smtClean="0">
              <a:latin typeface="Times New Roman" pitchFamily="18"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a:spLocks noGrp="1" noChangeArrowheads="1"/>
          </p:cNvSpPr>
          <p:nvPr>
            <p:ph type="sldNum" sz="quarter" idx="5"/>
          </p:nvPr>
        </p:nvSpPr>
        <p:spPr>
          <a:ln/>
        </p:spPr>
        <p:txBody>
          <a:bodyPr/>
          <a:lstStyle/>
          <a:p>
            <a:pPr>
              <a:defRPr/>
            </a:pPr>
            <a:fld id="{885F7269-3A34-45A8-9179-657D4C96474A}" type="slidenum">
              <a:rPr lang="en-US"/>
              <a:pPr>
                <a:defRPr/>
              </a:pPr>
              <a:t>6</a:t>
            </a:fld>
            <a:endParaRPr lang="en-US"/>
          </a:p>
        </p:txBody>
      </p:sp>
      <p:sp>
        <p:nvSpPr>
          <p:cNvPr id="76802"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2" tIns="45716" rIns="91432" bIns="45716" anchor="b"/>
          <a:lstStyle>
            <a:lvl1pPr eaLnBrk="0" hangingPunct="0">
              <a:defRPr sz="2000" b="1">
                <a:solidFill>
                  <a:schemeClr val="tx1"/>
                </a:solidFill>
                <a:latin typeface="Calibri" pitchFamily="34" charset="0"/>
              </a:defRPr>
            </a:lvl1pPr>
            <a:lvl2pPr marL="703263" indent="-271463" eaLnBrk="0" hangingPunct="0">
              <a:defRPr sz="2000" b="1">
                <a:solidFill>
                  <a:schemeClr val="tx1"/>
                </a:solidFill>
                <a:latin typeface="Calibri" pitchFamily="34" charset="0"/>
              </a:defRPr>
            </a:lvl2pPr>
            <a:lvl3pPr marL="1081088" indent="-215900" eaLnBrk="0" hangingPunct="0">
              <a:defRPr sz="2000" b="1">
                <a:solidFill>
                  <a:schemeClr val="tx1"/>
                </a:solidFill>
                <a:latin typeface="Calibri" pitchFamily="34" charset="0"/>
              </a:defRPr>
            </a:lvl3pPr>
            <a:lvl4pPr marL="1512888" indent="-215900" eaLnBrk="0" hangingPunct="0">
              <a:defRPr sz="2000" b="1">
                <a:solidFill>
                  <a:schemeClr val="tx1"/>
                </a:solidFill>
                <a:latin typeface="Calibri" pitchFamily="34" charset="0"/>
              </a:defRPr>
            </a:lvl4pPr>
            <a:lvl5pPr marL="1946275" indent="-215900" eaLnBrk="0" hangingPunct="0">
              <a:defRPr sz="2000" b="1">
                <a:solidFill>
                  <a:schemeClr val="tx1"/>
                </a:solidFill>
                <a:latin typeface="Calibri" pitchFamily="34" charset="0"/>
              </a:defRPr>
            </a:lvl5pPr>
            <a:lvl6pPr marL="2403475" indent="-215900" eaLnBrk="0" fontAlgn="base" hangingPunct="0">
              <a:spcBef>
                <a:spcPct val="0"/>
              </a:spcBef>
              <a:spcAft>
                <a:spcPct val="0"/>
              </a:spcAft>
              <a:defRPr sz="2000" b="1">
                <a:solidFill>
                  <a:schemeClr val="tx1"/>
                </a:solidFill>
                <a:latin typeface="Calibri" pitchFamily="34" charset="0"/>
              </a:defRPr>
            </a:lvl6pPr>
            <a:lvl7pPr marL="2860675" indent="-215900" eaLnBrk="0" fontAlgn="base" hangingPunct="0">
              <a:spcBef>
                <a:spcPct val="0"/>
              </a:spcBef>
              <a:spcAft>
                <a:spcPct val="0"/>
              </a:spcAft>
              <a:defRPr sz="2000" b="1">
                <a:solidFill>
                  <a:schemeClr val="tx1"/>
                </a:solidFill>
                <a:latin typeface="Calibri" pitchFamily="34" charset="0"/>
              </a:defRPr>
            </a:lvl7pPr>
            <a:lvl8pPr marL="3317875" indent="-215900" eaLnBrk="0" fontAlgn="base" hangingPunct="0">
              <a:spcBef>
                <a:spcPct val="0"/>
              </a:spcBef>
              <a:spcAft>
                <a:spcPct val="0"/>
              </a:spcAft>
              <a:defRPr sz="2000" b="1">
                <a:solidFill>
                  <a:schemeClr val="tx1"/>
                </a:solidFill>
                <a:latin typeface="Calibri" pitchFamily="34" charset="0"/>
              </a:defRPr>
            </a:lvl8pPr>
            <a:lvl9pPr marL="3775075" indent="-215900" eaLnBrk="0" fontAlgn="base" hangingPunct="0">
              <a:spcBef>
                <a:spcPct val="0"/>
              </a:spcBef>
              <a:spcAft>
                <a:spcPct val="0"/>
              </a:spcAft>
              <a:defRPr sz="2000" b="1">
                <a:solidFill>
                  <a:schemeClr val="tx1"/>
                </a:solidFill>
                <a:latin typeface="Calibri" pitchFamily="34" charset="0"/>
              </a:defRPr>
            </a:lvl9pPr>
          </a:lstStyle>
          <a:p>
            <a:pPr algn="r" eaLnBrk="1" hangingPunct="1"/>
            <a:fld id="{71FAE95D-7AA9-4826-927C-C722102214EA}" type="slidenum">
              <a:rPr lang="en-US" sz="1200" b="0">
                <a:latin typeface="Arial" charset="0"/>
              </a:rPr>
              <a:pPr algn="r" eaLnBrk="1" hangingPunct="1"/>
              <a:t>6</a:t>
            </a:fld>
            <a:endParaRPr lang="en-US" sz="1200" b="0">
              <a:latin typeface="Arial" charset="0"/>
            </a:endParaRPr>
          </a:p>
        </p:txBody>
      </p:sp>
      <p:sp>
        <p:nvSpPr>
          <p:cNvPr id="76803" name="Rectangle 2"/>
          <p:cNvSpPr>
            <a:spLocks noGrp="1" noRot="1" noChangeAspect="1" noChangeArrowheads="1" noTextEdit="1"/>
          </p:cNvSpPr>
          <p:nvPr>
            <p:ph type="sldImg"/>
          </p:nvPr>
        </p:nvSpPr>
        <p:spPr>
          <a:xfrm>
            <a:off x="1144588" y="685800"/>
            <a:ext cx="4572000" cy="3429000"/>
          </a:xfrm>
          <a:ln/>
        </p:spPr>
      </p:sp>
      <p:sp>
        <p:nvSpPr>
          <p:cNvPr id="76804" name="Rectangle 3"/>
          <p:cNvSpPr>
            <a:spLocks noGrp="1" noChangeArrowheads="1"/>
          </p:cNvSpPr>
          <p:nvPr>
            <p:ph type="body" idx="1"/>
          </p:nvPr>
        </p:nvSpPr>
        <p:spPr>
          <a:xfrm>
            <a:off x="685800" y="4343400"/>
            <a:ext cx="54864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2" tIns="45716" rIns="91432" bIns="45716"/>
          <a:lstStyle/>
          <a:p>
            <a:pPr eaLnBrk="1" hangingPunct="1"/>
            <a:r>
              <a:rPr lang="en-US" smtClean="0">
                <a:latin typeface="Times New Roman" pitchFamily="18" charset="0"/>
              </a:rPr>
              <a:t>This slide was created by Scott Fishbone, a mechanical engineering student at Penn State. The slide served as a slide  from the middle of a presentation in CAS 100A for Engineers in Spring 2008. Notice that the headline serves as a takeaway for this talk. </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7"/>
          <p:cNvSpPr>
            <a:spLocks noGrp="1" noChangeArrowheads="1"/>
          </p:cNvSpPr>
          <p:nvPr>
            <p:ph type="sldNum" sz="quarter" idx="5"/>
          </p:nvPr>
        </p:nvSpPr>
        <p:spPr>
          <a:ln/>
        </p:spPr>
        <p:txBody>
          <a:bodyPr/>
          <a:lstStyle/>
          <a:p>
            <a:pPr>
              <a:defRPr/>
            </a:pPr>
            <a:fld id="{3D3ED609-CD29-4C88-8DC0-409162831AB7}" type="slidenum">
              <a:rPr lang="en-US"/>
              <a:pPr>
                <a:defRPr/>
              </a:pPr>
              <a:t>7</a:t>
            </a:fld>
            <a:endParaRPr lang="en-US"/>
          </a:p>
        </p:txBody>
      </p:sp>
      <p:sp>
        <p:nvSpPr>
          <p:cNvPr id="68610"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0" tIns="45715" rIns="91430" bIns="45715" anchor="b"/>
          <a:lstStyle>
            <a:lvl1pPr defTabSz="901700" eaLnBrk="0" hangingPunct="0">
              <a:defRPr sz="2000" b="1">
                <a:solidFill>
                  <a:schemeClr val="tx1"/>
                </a:solidFill>
                <a:latin typeface="Calibri" pitchFamily="34" charset="0"/>
              </a:defRPr>
            </a:lvl1pPr>
            <a:lvl2pPr marL="731838" indent="-280988" defTabSz="901700" eaLnBrk="0" hangingPunct="0">
              <a:defRPr sz="2000" b="1">
                <a:solidFill>
                  <a:schemeClr val="tx1"/>
                </a:solidFill>
                <a:latin typeface="Calibri" pitchFamily="34" charset="0"/>
              </a:defRPr>
            </a:lvl2pPr>
            <a:lvl3pPr marL="1127125" indent="-225425" defTabSz="901700" eaLnBrk="0" hangingPunct="0">
              <a:defRPr sz="2000" b="1">
                <a:solidFill>
                  <a:schemeClr val="tx1"/>
                </a:solidFill>
                <a:latin typeface="Calibri" pitchFamily="34" charset="0"/>
              </a:defRPr>
            </a:lvl3pPr>
            <a:lvl4pPr marL="1577975" indent="-225425" defTabSz="901700" eaLnBrk="0" hangingPunct="0">
              <a:defRPr sz="2000" b="1">
                <a:solidFill>
                  <a:schemeClr val="tx1"/>
                </a:solidFill>
                <a:latin typeface="Calibri" pitchFamily="34" charset="0"/>
              </a:defRPr>
            </a:lvl4pPr>
            <a:lvl5pPr marL="2028825" indent="-225425" defTabSz="901700" eaLnBrk="0" hangingPunct="0">
              <a:defRPr sz="2000" b="1">
                <a:solidFill>
                  <a:schemeClr val="tx1"/>
                </a:solidFill>
                <a:latin typeface="Calibri" pitchFamily="34" charset="0"/>
              </a:defRPr>
            </a:lvl5pPr>
            <a:lvl6pPr marL="2486025" indent="-225425" defTabSz="901700" eaLnBrk="0" fontAlgn="base" hangingPunct="0">
              <a:spcBef>
                <a:spcPct val="0"/>
              </a:spcBef>
              <a:spcAft>
                <a:spcPct val="0"/>
              </a:spcAft>
              <a:defRPr sz="2000" b="1">
                <a:solidFill>
                  <a:schemeClr val="tx1"/>
                </a:solidFill>
                <a:latin typeface="Calibri" pitchFamily="34" charset="0"/>
              </a:defRPr>
            </a:lvl6pPr>
            <a:lvl7pPr marL="2943225" indent="-225425" defTabSz="901700" eaLnBrk="0" fontAlgn="base" hangingPunct="0">
              <a:spcBef>
                <a:spcPct val="0"/>
              </a:spcBef>
              <a:spcAft>
                <a:spcPct val="0"/>
              </a:spcAft>
              <a:defRPr sz="2000" b="1">
                <a:solidFill>
                  <a:schemeClr val="tx1"/>
                </a:solidFill>
                <a:latin typeface="Calibri" pitchFamily="34" charset="0"/>
              </a:defRPr>
            </a:lvl7pPr>
            <a:lvl8pPr marL="3400425" indent="-225425" defTabSz="901700" eaLnBrk="0" fontAlgn="base" hangingPunct="0">
              <a:spcBef>
                <a:spcPct val="0"/>
              </a:spcBef>
              <a:spcAft>
                <a:spcPct val="0"/>
              </a:spcAft>
              <a:defRPr sz="2000" b="1">
                <a:solidFill>
                  <a:schemeClr val="tx1"/>
                </a:solidFill>
                <a:latin typeface="Calibri" pitchFamily="34" charset="0"/>
              </a:defRPr>
            </a:lvl8pPr>
            <a:lvl9pPr marL="3857625" indent="-225425" defTabSz="901700" eaLnBrk="0" fontAlgn="base" hangingPunct="0">
              <a:spcBef>
                <a:spcPct val="0"/>
              </a:spcBef>
              <a:spcAft>
                <a:spcPct val="0"/>
              </a:spcAft>
              <a:defRPr sz="2000" b="1">
                <a:solidFill>
                  <a:schemeClr val="tx1"/>
                </a:solidFill>
                <a:latin typeface="Calibri" pitchFamily="34" charset="0"/>
              </a:defRPr>
            </a:lvl9pPr>
          </a:lstStyle>
          <a:p>
            <a:pPr algn="r" eaLnBrk="1" hangingPunct="1"/>
            <a:fld id="{8F247225-FDD1-4366-AC98-A9361857ADEA}" type="slidenum">
              <a:rPr lang="en-US" sz="1200" b="0">
                <a:latin typeface="Times New Roman" pitchFamily="18" charset="0"/>
              </a:rPr>
              <a:pPr algn="r" eaLnBrk="1" hangingPunct="1"/>
              <a:t>7</a:t>
            </a:fld>
            <a:endParaRPr lang="en-US" sz="1200" b="0">
              <a:latin typeface="Times New Roman" pitchFamily="18" charset="0"/>
            </a:endParaRPr>
          </a:p>
        </p:txBody>
      </p:sp>
      <p:sp>
        <p:nvSpPr>
          <p:cNvPr id="68611" name="Slide Image Placeholder 1"/>
          <p:cNvSpPr>
            <a:spLocks noGrp="1" noRot="1" noChangeAspect="1" noTextEdit="1"/>
          </p:cNvSpPr>
          <p:nvPr>
            <p:ph type="sldImg"/>
          </p:nvPr>
        </p:nvSpPr>
        <p:spPr>
          <a:ln/>
        </p:spPr>
      </p:sp>
      <p:sp>
        <p:nvSpPr>
          <p:cNvPr id="68612" name="Notes Placeholder 2"/>
          <p:cNvSpPr>
            <a:spLocks noGrp="1"/>
          </p:cNvSpPr>
          <p:nvPr>
            <p:ph type="body" idx="1"/>
          </p:nvPr>
        </p:nvSpPr>
        <p:spPr>
          <a:xfrm>
            <a:off x="646113" y="4271963"/>
            <a:ext cx="5484812" cy="41910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1" tIns="45710" rIns="91421" bIns="45710"/>
          <a:lstStyle/>
          <a:p>
            <a:r>
              <a:rPr lang="en-US" smtClean="0">
                <a:latin typeface="Times New Roman" pitchFamily="18" charset="0"/>
              </a:rPr>
              <a:t>This slide was created by Lauren Sawarynski, who earned her B.S. in Bioengineering at Penn State in 2010 and is now in the Physician Assistant Program at Yale Medical School. To appreciate this slide, you should view it in the slideshow mode.</a:t>
            </a:r>
          </a:p>
          <a:p>
            <a:endParaRPr lang="en-US" smtClean="0">
              <a:latin typeface="Times New Roman" pitchFamily="18" charset="0"/>
            </a:endParaRPr>
          </a:p>
          <a:p>
            <a:r>
              <a:rPr lang="en-US" smtClean="0">
                <a:latin typeface="Times New Roman" pitchFamily="18" charset="0"/>
              </a:rPr>
              <a:t>Reference for data:</a:t>
            </a:r>
          </a:p>
          <a:p>
            <a:r>
              <a:rPr lang="en-US" smtClean="0">
                <a:latin typeface="Times New Roman" pitchFamily="18" charset="0"/>
              </a:rPr>
              <a:t>J.K. Lai, M.A. Martin, R. Meyricke, T. O’neill, and S. Roberts (2007, February). Factors associated with short-term hospital readmission rates for breast cancer patients in Western Australia: an observational study. </a:t>
            </a:r>
            <a:r>
              <a:rPr lang="en-US" i="1" smtClean="0">
                <a:latin typeface="Times New Roman" pitchFamily="18" charset="0"/>
              </a:rPr>
              <a:t>J Am Coll Surg.</a:t>
            </a:r>
            <a:r>
              <a:rPr lang="en-US" smtClean="0">
                <a:latin typeface="Times New Roman" pitchFamily="18" charset="0"/>
              </a:rPr>
              <a:t> 204 (2):193-200. </a:t>
            </a:r>
          </a:p>
        </p:txBody>
      </p:sp>
      <p:sp>
        <p:nvSpPr>
          <p:cNvPr id="68613" name="Slide Number Placeholder 3"/>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1" tIns="45710" rIns="91421" bIns="45710" anchor="b"/>
          <a:lstStyle>
            <a:lvl1pPr defTabSz="901700" eaLnBrk="0" hangingPunct="0">
              <a:defRPr sz="2000" b="1">
                <a:solidFill>
                  <a:schemeClr val="tx1"/>
                </a:solidFill>
                <a:latin typeface="Calibri" pitchFamily="34" charset="0"/>
              </a:defRPr>
            </a:lvl1pPr>
            <a:lvl2pPr marL="731838" indent="-280988" defTabSz="901700" eaLnBrk="0" hangingPunct="0">
              <a:defRPr sz="2000" b="1">
                <a:solidFill>
                  <a:schemeClr val="tx1"/>
                </a:solidFill>
                <a:latin typeface="Calibri" pitchFamily="34" charset="0"/>
              </a:defRPr>
            </a:lvl2pPr>
            <a:lvl3pPr marL="1127125" indent="-225425" defTabSz="901700" eaLnBrk="0" hangingPunct="0">
              <a:defRPr sz="2000" b="1">
                <a:solidFill>
                  <a:schemeClr val="tx1"/>
                </a:solidFill>
                <a:latin typeface="Calibri" pitchFamily="34" charset="0"/>
              </a:defRPr>
            </a:lvl3pPr>
            <a:lvl4pPr marL="1577975" indent="-225425" defTabSz="901700" eaLnBrk="0" hangingPunct="0">
              <a:defRPr sz="2000" b="1">
                <a:solidFill>
                  <a:schemeClr val="tx1"/>
                </a:solidFill>
                <a:latin typeface="Calibri" pitchFamily="34" charset="0"/>
              </a:defRPr>
            </a:lvl4pPr>
            <a:lvl5pPr marL="2028825" indent="-225425" defTabSz="901700" eaLnBrk="0" hangingPunct="0">
              <a:defRPr sz="2000" b="1">
                <a:solidFill>
                  <a:schemeClr val="tx1"/>
                </a:solidFill>
                <a:latin typeface="Calibri" pitchFamily="34" charset="0"/>
              </a:defRPr>
            </a:lvl5pPr>
            <a:lvl6pPr marL="2486025" indent="-225425" defTabSz="901700" eaLnBrk="0" fontAlgn="base" hangingPunct="0">
              <a:spcBef>
                <a:spcPct val="0"/>
              </a:spcBef>
              <a:spcAft>
                <a:spcPct val="0"/>
              </a:spcAft>
              <a:defRPr sz="2000" b="1">
                <a:solidFill>
                  <a:schemeClr val="tx1"/>
                </a:solidFill>
                <a:latin typeface="Calibri" pitchFamily="34" charset="0"/>
              </a:defRPr>
            </a:lvl6pPr>
            <a:lvl7pPr marL="2943225" indent="-225425" defTabSz="901700" eaLnBrk="0" fontAlgn="base" hangingPunct="0">
              <a:spcBef>
                <a:spcPct val="0"/>
              </a:spcBef>
              <a:spcAft>
                <a:spcPct val="0"/>
              </a:spcAft>
              <a:defRPr sz="2000" b="1">
                <a:solidFill>
                  <a:schemeClr val="tx1"/>
                </a:solidFill>
                <a:latin typeface="Calibri" pitchFamily="34" charset="0"/>
              </a:defRPr>
            </a:lvl7pPr>
            <a:lvl8pPr marL="3400425" indent="-225425" defTabSz="901700" eaLnBrk="0" fontAlgn="base" hangingPunct="0">
              <a:spcBef>
                <a:spcPct val="0"/>
              </a:spcBef>
              <a:spcAft>
                <a:spcPct val="0"/>
              </a:spcAft>
              <a:defRPr sz="2000" b="1">
                <a:solidFill>
                  <a:schemeClr val="tx1"/>
                </a:solidFill>
                <a:latin typeface="Calibri" pitchFamily="34" charset="0"/>
              </a:defRPr>
            </a:lvl8pPr>
            <a:lvl9pPr marL="3857625" indent="-225425" defTabSz="901700" eaLnBrk="0" fontAlgn="base" hangingPunct="0">
              <a:spcBef>
                <a:spcPct val="0"/>
              </a:spcBef>
              <a:spcAft>
                <a:spcPct val="0"/>
              </a:spcAft>
              <a:defRPr sz="2000" b="1">
                <a:solidFill>
                  <a:schemeClr val="tx1"/>
                </a:solidFill>
                <a:latin typeface="Calibri" pitchFamily="34" charset="0"/>
              </a:defRPr>
            </a:lvl9pPr>
          </a:lstStyle>
          <a:p>
            <a:pPr algn="r" eaLnBrk="1" hangingPunct="1"/>
            <a:fld id="{52DDD857-A77B-4904-BE06-D6BB26888544}" type="slidenum">
              <a:rPr lang="en-US" sz="1200">
                <a:latin typeface="Times New Roman" pitchFamily="18" charset="0"/>
              </a:rPr>
              <a:pPr algn="r" eaLnBrk="1" hangingPunct="1"/>
              <a:t>7</a:t>
            </a:fld>
            <a:endParaRPr lang="en-US" sz="1200">
              <a:latin typeface="Times New Roman" pitchFamily="18"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7"/>
          <p:cNvSpPr>
            <a:spLocks noGrp="1" noChangeArrowheads="1"/>
          </p:cNvSpPr>
          <p:nvPr>
            <p:ph type="sldNum" sz="quarter" idx="5"/>
          </p:nvPr>
        </p:nvSpPr>
        <p:spPr>
          <a:ln/>
        </p:spPr>
        <p:txBody>
          <a:bodyPr/>
          <a:lstStyle/>
          <a:p>
            <a:pPr>
              <a:defRPr/>
            </a:pPr>
            <a:fld id="{C49A84A5-79C7-424A-9ADD-7980BD79D606}" type="slidenum">
              <a:rPr lang="en-US"/>
              <a:pPr>
                <a:defRPr/>
              </a:pPr>
              <a:t>8</a:t>
            </a:fld>
            <a:endParaRPr lang="en-US"/>
          </a:p>
        </p:txBody>
      </p:sp>
      <p:sp>
        <p:nvSpPr>
          <p:cNvPr id="56322" name="Rectangle 2"/>
          <p:cNvSpPr>
            <a:spLocks noGrp="1" noRot="1" noChangeAspect="1" noChangeArrowheads="1" noTextEdit="1"/>
          </p:cNvSpPr>
          <p:nvPr>
            <p:ph type="sldImg"/>
          </p:nvPr>
        </p:nvSpPr>
        <p:spPr>
          <a:ln/>
        </p:spPr>
      </p:sp>
      <p:sp>
        <p:nvSpPr>
          <p:cNvPr id="5632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1" tIns="45710" rIns="91421" bIns="45710"/>
          <a:lstStyle/>
          <a:p>
            <a:r>
              <a:rPr lang="en-US" smtClean="0">
                <a:latin typeface="Times New Roman" pitchFamily="18" charset="0"/>
              </a:rPr>
              <a:t>This slide was created by Lauren Sawarynski, who earned her B.S. in Bioengineering at Penn State in 2010 and is now in the Physician Assistant Program at Yale Medical School. To appreciate this slide, you should view it in the slideshow mode.</a:t>
            </a:r>
          </a:p>
          <a:p>
            <a:endParaRPr lang="en-US" smtClean="0">
              <a:latin typeface="Times New Roman" pitchFamily="18"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7"/>
          <p:cNvSpPr>
            <a:spLocks noGrp="1" noChangeArrowheads="1"/>
          </p:cNvSpPr>
          <p:nvPr>
            <p:ph type="sldNum" sz="quarter" idx="5"/>
          </p:nvPr>
        </p:nvSpPr>
        <p:spPr>
          <a:ln/>
        </p:spPr>
        <p:txBody>
          <a:bodyPr/>
          <a:lstStyle/>
          <a:p>
            <a:pPr>
              <a:defRPr/>
            </a:pPr>
            <a:fld id="{5D687A91-DFA5-485B-BEF2-A8205153375C}" type="slidenum">
              <a:rPr lang="en-US"/>
              <a:pPr>
                <a:defRPr/>
              </a:pPr>
              <a:t>9</a:t>
            </a:fld>
            <a:endParaRPr lang="en-US"/>
          </a:p>
        </p:txBody>
      </p:sp>
      <p:sp>
        <p:nvSpPr>
          <p:cNvPr id="72706" name="Rectangle 2"/>
          <p:cNvSpPr>
            <a:spLocks noGrp="1" noRot="1" noChangeAspect="1" noChangeArrowheads="1" noTextEdit="1"/>
          </p:cNvSpPr>
          <p:nvPr>
            <p:ph type="sldImg"/>
          </p:nvPr>
        </p:nvSpPr>
        <p:spPr>
          <a:ln/>
        </p:spPr>
      </p:sp>
      <p:sp>
        <p:nvSpPr>
          <p:cNvPr id="7270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mtClean="0">
                <a:latin typeface="Times New Roman" pitchFamily="18" charset="0"/>
              </a:rPr>
              <a:t>This slide was created by Casey Howsare, an engineering science student at Penn State. The slide served as a slide from the middle of a presentation in CAS 100A for Engineers in Spring 2010. To appreciate this slide, you should view it in the slideshow mode.</a:t>
            </a:r>
          </a:p>
          <a:p>
            <a:endParaRPr lang="en-US" smtClean="0">
              <a:latin typeface="Times New Roman" pitchFamily="18" charset="0"/>
            </a:endParaRPr>
          </a:p>
          <a:p>
            <a:r>
              <a:rPr lang="en-US" smtClean="0">
                <a:latin typeface="Times New Roman" pitchFamily="18" charset="0"/>
              </a:rPr>
              <a:t>Notice that Casey begins with a question headline because the assertion headline was too complex for the audience to comprehend without first absorbing information from the graph. Notice also that the assertion-evidence structure allows for this type of flexibility when the main point is too complex or too controversial to state when the slide first appears.</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76200" y="152400"/>
            <a:ext cx="9023350" cy="519112"/>
          </a:xfrm>
        </p:spPr>
        <p:txBody>
          <a:bodyPr/>
          <a:lstStyle>
            <a:lvl1pPr>
              <a:defRPr>
                <a:latin typeface="Calibri"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76200" y="1962150"/>
            <a:ext cx="4876800" cy="400050"/>
          </a:xfrm>
        </p:spPr>
        <p:txBody>
          <a:bodyPr/>
          <a:lstStyle>
            <a:lvl1pPr>
              <a:defRPr>
                <a:latin typeface="Calibri" pitchFamily="34" charset="0"/>
              </a:defRPr>
            </a:lvl1pPr>
          </a:lstStyle>
          <a:p>
            <a:pPr lvl="0"/>
            <a:r>
              <a:rPr lang="en-US" dirty="0" smtClean="0"/>
              <a:t>Click to edit Master text styles</a:t>
            </a:r>
          </a:p>
        </p:txBody>
      </p:sp>
      <p:sp>
        <p:nvSpPr>
          <p:cNvPr id="4" name="Rectangle 6"/>
          <p:cNvSpPr>
            <a:spLocks noGrp="1" noChangeArrowheads="1"/>
          </p:cNvSpPr>
          <p:nvPr>
            <p:ph type="sldNum" sz="quarter" idx="10"/>
          </p:nvPr>
        </p:nvSpPr>
        <p:spPr/>
        <p:txBody>
          <a:bodyPr/>
          <a:lstStyle>
            <a:lvl1pPr>
              <a:defRPr>
                <a:latin typeface="+mn-lt"/>
              </a:defRPr>
            </a:lvl1pPr>
          </a:lstStyle>
          <a:p>
            <a:pPr>
              <a:defRPr/>
            </a:pPr>
            <a:endParaRPr lang="en-US"/>
          </a:p>
          <a:p>
            <a:pPr>
              <a:defRPr/>
            </a:pPr>
            <a:fld id="{5151883A-7564-46D1-AC55-F485BE0CE269}" type="slidenum">
              <a:rPr lang="en-US"/>
              <a:pPr>
                <a:defRPr/>
              </a:pPr>
              <a:t>‹#›</a:t>
            </a:fld>
            <a:endParaRPr lang="en-US"/>
          </a:p>
        </p:txBody>
      </p:sp>
    </p:spTree>
    <p:extLst>
      <p:ext uri="{BB962C8B-B14F-4D97-AF65-F5344CB8AC3E}">
        <p14:creationId xmlns:p14="http://schemas.microsoft.com/office/powerpoint/2010/main" val="4023467174"/>
      </p:ext>
    </p:extLst>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xfrm>
            <a:off x="76200" y="76200"/>
            <a:ext cx="902335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spAutoFit/>
          </a:bodyPr>
          <a:lstStyle/>
          <a:p>
            <a:pPr lvl="0"/>
            <a:r>
              <a:rPr lang="en-US" smtClean="0"/>
              <a:t>Insert headline assertion here</a:t>
            </a:r>
          </a:p>
        </p:txBody>
      </p:sp>
      <p:sp>
        <p:nvSpPr>
          <p:cNvPr id="3075" name="Rectangle 3"/>
          <p:cNvSpPr>
            <a:spLocks noGrp="1" noChangeArrowheads="1"/>
          </p:cNvSpPr>
          <p:nvPr>
            <p:ph type="body" idx="1"/>
          </p:nvPr>
        </p:nvSpPr>
        <p:spPr bwMode="auto">
          <a:xfrm>
            <a:off x="914400" y="3581400"/>
            <a:ext cx="48768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spAutoFit/>
          </a:bodyPr>
          <a:lstStyle/>
          <a:p>
            <a:pPr lvl="0"/>
            <a:r>
              <a:rPr lang="en-US" smtClean="0"/>
              <a:t>Insert call-outs for visual evidence here</a:t>
            </a:r>
          </a:p>
        </p:txBody>
      </p:sp>
      <p:sp>
        <p:nvSpPr>
          <p:cNvPr id="5" name="Rectangle 6"/>
          <p:cNvSpPr>
            <a:spLocks noGrp="1" noChangeArrowheads="1"/>
          </p:cNvSpPr>
          <p:nvPr>
            <p:ph type="sldNum" sz="quarter" idx="4"/>
          </p:nvPr>
        </p:nvSpPr>
        <p:spPr bwMode="auto">
          <a:xfrm>
            <a:off x="76200" y="6305550"/>
            <a:ext cx="2133600" cy="476250"/>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a:defRPr sz="1400">
                <a:solidFill>
                  <a:srgbClr val="000099"/>
                </a:solidFill>
                <a:latin typeface="+mn-lt"/>
              </a:defRPr>
            </a:lvl1pPr>
          </a:lstStyle>
          <a:p>
            <a:pPr>
              <a:defRPr/>
            </a:pPr>
            <a:endParaRPr lang="en-US"/>
          </a:p>
          <a:p>
            <a:pPr>
              <a:defRPr/>
            </a:pPr>
            <a:fld id="{1E0621F3-6C94-430F-A692-3F067BFEFBFD}"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56" r:id="rId1"/>
  </p:sldLayoutIdLst>
  <p:timing>
    <p:tnLst>
      <p:par>
        <p:cTn id="1" dur="indefinite" restart="never" nodeType="tmRoot"/>
      </p:par>
    </p:tnLst>
  </p:timing>
  <p:hf hdr="0" ftr="0" dt="0"/>
  <p:txStyles>
    <p:titleStyle>
      <a:lvl1pPr algn="l" rtl="0" eaLnBrk="0" fontAlgn="base" hangingPunct="0">
        <a:spcBef>
          <a:spcPct val="0"/>
        </a:spcBef>
        <a:spcAft>
          <a:spcPct val="0"/>
        </a:spcAft>
        <a:defRPr sz="2800" b="1">
          <a:solidFill>
            <a:schemeClr val="tx2"/>
          </a:solidFill>
          <a:latin typeface="+mj-lt"/>
          <a:ea typeface="+mj-ea"/>
          <a:cs typeface="+mj-cs"/>
        </a:defRPr>
      </a:lvl1pPr>
      <a:lvl2pPr algn="l" rtl="0" eaLnBrk="0" fontAlgn="base" hangingPunct="0">
        <a:spcBef>
          <a:spcPct val="0"/>
        </a:spcBef>
        <a:spcAft>
          <a:spcPct val="0"/>
        </a:spcAft>
        <a:defRPr sz="2800" b="1">
          <a:solidFill>
            <a:schemeClr val="tx2"/>
          </a:solidFill>
          <a:latin typeface="Calibri" pitchFamily="34" charset="0"/>
        </a:defRPr>
      </a:lvl2pPr>
      <a:lvl3pPr algn="l" rtl="0" eaLnBrk="0" fontAlgn="base" hangingPunct="0">
        <a:spcBef>
          <a:spcPct val="0"/>
        </a:spcBef>
        <a:spcAft>
          <a:spcPct val="0"/>
        </a:spcAft>
        <a:defRPr sz="2800" b="1">
          <a:solidFill>
            <a:schemeClr val="tx2"/>
          </a:solidFill>
          <a:latin typeface="Calibri" pitchFamily="34" charset="0"/>
        </a:defRPr>
      </a:lvl3pPr>
      <a:lvl4pPr algn="l" rtl="0" eaLnBrk="0" fontAlgn="base" hangingPunct="0">
        <a:spcBef>
          <a:spcPct val="0"/>
        </a:spcBef>
        <a:spcAft>
          <a:spcPct val="0"/>
        </a:spcAft>
        <a:defRPr sz="2800" b="1">
          <a:solidFill>
            <a:schemeClr val="tx2"/>
          </a:solidFill>
          <a:latin typeface="Calibri" pitchFamily="34" charset="0"/>
        </a:defRPr>
      </a:lvl4pPr>
      <a:lvl5pPr algn="l" rtl="0" eaLnBrk="0" fontAlgn="base" hangingPunct="0">
        <a:spcBef>
          <a:spcPct val="0"/>
        </a:spcBef>
        <a:spcAft>
          <a:spcPct val="0"/>
        </a:spcAft>
        <a:defRPr sz="2800" b="1">
          <a:solidFill>
            <a:schemeClr val="tx2"/>
          </a:solidFill>
          <a:latin typeface="Calibri" pitchFamily="34" charset="0"/>
        </a:defRPr>
      </a:lvl5pPr>
      <a:lvl6pPr marL="457200" algn="l" rtl="0" fontAlgn="base">
        <a:spcBef>
          <a:spcPct val="0"/>
        </a:spcBef>
        <a:spcAft>
          <a:spcPct val="0"/>
        </a:spcAft>
        <a:defRPr sz="2800" b="1">
          <a:solidFill>
            <a:schemeClr val="tx2"/>
          </a:solidFill>
          <a:latin typeface="Arial" charset="0"/>
        </a:defRPr>
      </a:lvl6pPr>
      <a:lvl7pPr marL="914400" algn="l" rtl="0" fontAlgn="base">
        <a:spcBef>
          <a:spcPct val="0"/>
        </a:spcBef>
        <a:spcAft>
          <a:spcPct val="0"/>
        </a:spcAft>
        <a:defRPr sz="2800" b="1">
          <a:solidFill>
            <a:schemeClr val="tx2"/>
          </a:solidFill>
          <a:latin typeface="Arial" charset="0"/>
        </a:defRPr>
      </a:lvl7pPr>
      <a:lvl8pPr marL="1371600" algn="l" rtl="0" fontAlgn="base">
        <a:spcBef>
          <a:spcPct val="0"/>
        </a:spcBef>
        <a:spcAft>
          <a:spcPct val="0"/>
        </a:spcAft>
        <a:defRPr sz="2800" b="1">
          <a:solidFill>
            <a:schemeClr val="tx2"/>
          </a:solidFill>
          <a:latin typeface="Arial" charset="0"/>
        </a:defRPr>
      </a:lvl8pPr>
      <a:lvl9pPr marL="1828800" algn="l" rtl="0" fontAlgn="base">
        <a:spcBef>
          <a:spcPct val="0"/>
        </a:spcBef>
        <a:spcAft>
          <a:spcPct val="0"/>
        </a:spcAft>
        <a:defRPr sz="2800" b="1">
          <a:solidFill>
            <a:schemeClr val="tx2"/>
          </a:solidFill>
          <a:latin typeface="Arial" charset="0"/>
        </a:defRPr>
      </a:lvl9pPr>
    </p:titleStyle>
    <p:bodyStyle>
      <a:lvl1pPr algn="l" rtl="0" eaLnBrk="0" fontAlgn="base" hangingPunct="0">
        <a:spcBef>
          <a:spcPct val="20000"/>
        </a:spcBef>
        <a:spcAft>
          <a:spcPct val="0"/>
        </a:spcAft>
        <a:defRPr sz="2000" b="1">
          <a:solidFill>
            <a:srgbClr val="000099"/>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7" Type="http://schemas.openxmlformats.org/officeDocument/2006/relationships/image" Target="../media/image2.wmf"/><Relationship Id="rId2" Type="http://schemas.openxmlformats.org/officeDocument/2006/relationships/slideLayout" Target="../slideLayouts/slideLayout1.xml"/><Relationship Id="rId1" Type="http://schemas.openxmlformats.org/officeDocument/2006/relationships/vmlDrawing" Target="../drawings/vmlDrawing1.vml"/><Relationship Id="rId6" Type="http://schemas.openxmlformats.org/officeDocument/2006/relationships/oleObject" Target="../embeddings/oleObject2.bin"/><Relationship Id="rId5" Type="http://schemas.openxmlformats.org/officeDocument/2006/relationships/image" Target="../media/image1.wmf"/><Relationship Id="rId4" Type="http://schemas.openxmlformats.org/officeDocument/2006/relationships/oleObject" Target="../embeddings/oleObject1.bin"/></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1.xml"/><Relationship Id="rId1" Type="http://schemas.openxmlformats.org/officeDocument/2006/relationships/vmlDrawing" Target="../drawings/vmlDrawing2.vml"/><Relationship Id="rId5" Type="http://schemas.openxmlformats.org/officeDocument/2006/relationships/image" Target="../media/image3.wmf"/><Relationship Id="rId4" Type="http://schemas.openxmlformats.org/officeDocument/2006/relationships/oleObject" Target="../embeddings/oleObject3.bin"/></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1.xml"/><Relationship Id="rId1" Type="http://schemas.openxmlformats.org/officeDocument/2006/relationships/tags" Target="../tags/tag1.xml"/><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notesSlide" Target="../notesSlides/notesSlide8.xml"/><Relationship Id="rId7" Type="http://schemas.openxmlformats.org/officeDocument/2006/relationships/image" Target="../media/image10.png"/><Relationship Id="rId2" Type="http://schemas.openxmlformats.org/officeDocument/2006/relationships/slideLayout" Target="../slideLayouts/slideLayout1.xml"/><Relationship Id="rId1" Type="http://schemas.openxmlformats.org/officeDocument/2006/relationships/tags" Target="../tags/tag2.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 Id="rId9" Type="http://schemas.openxmlformats.org/officeDocument/2006/relationships/image" Target="../media/image12.png"/></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9.xml"/><Relationship Id="rId1" Type="http://schemas.openxmlformats.org/officeDocument/2006/relationships/slideLayout" Target="../slideLayouts/slideLayout1.xml"/><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b="1">
                <a:solidFill>
                  <a:schemeClr val="tx1"/>
                </a:solidFill>
                <a:latin typeface="Calibri" pitchFamily="34" charset="0"/>
              </a:defRPr>
            </a:lvl1pPr>
            <a:lvl2pPr marL="742950" indent="-285750" eaLnBrk="0" hangingPunct="0">
              <a:defRPr sz="2000" b="1">
                <a:solidFill>
                  <a:schemeClr val="tx1"/>
                </a:solidFill>
                <a:latin typeface="Calibri" pitchFamily="34" charset="0"/>
              </a:defRPr>
            </a:lvl2pPr>
            <a:lvl3pPr marL="1143000" indent="-228600" eaLnBrk="0" hangingPunct="0">
              <a:defRPr sz="2000" b="1">
                <a:solidFill>
                  <a:schemeClr val="tx1"/>
                </a:solidFill>
                <a:latin typeface="Calibri" pitchFamily="34" charset="0"/>
              </a:defRPr>
            </a:lvl3pPr>
            <a:lvl4pPr marL="1600200" indent="-228600" eaLnBrk="0" hangingPunct="0">
              <a:defRPr sz="2000" b="1">
                <a:solidFill>
                  <a:schemeClr val="tx1"/>
                </a:solidFill>
                <a:latin typeface="Calibri" pitchFamily="34" charset="0"/>
              </a:defRPr>
            </a:lvl4pPr>
            <a:lvl5pPr marL="2057400" indent="-228600" eaLnBrk="0" hangingPunct="0">
              <a:defRPr sz="2000" b="1">
                <a:solidFill>
                  <a:schemeClr val="tx1"/>
                </a:solidFill>
                <a:latin typeface="Calibri" pitchFamily="34" charset="0"/>
              </a:defRPr>
            </a:lvl5pPr>
            <a:lvl6pPr marL="2514600" indent="-228600" eaLnBrk="0" fontAlgn="base" hangingPunct="0">
              <a:spcBef>
                <a:spcPct val="0"/>
              </a:spcBef>
              <a:spcAft>
                <a:spcPct val="0"/>
              </a:spcAft>
              <a:defRPr sz="2000" b="1">
                <a:solidFill>
                  <a:schemeClr val="tx1"/>
                </a:solidFill>
                <a:latin typeface="Calibri" pitchFamily="34" charset="0"/>
              </a:defRPr>
            </a:lvl6pPr>
            <a:lvl7pPr marL="2971800" indent="-228600" eaLnBrk="0" fontAlgn="base" hangingPunct="0">
              <a:spcBef>
                <a:spcPct val="0"/>
              </a:spcBef>
              <a:spcAft>
                <a:spcPct val="0"/>
              </a:spcAft>
              <a:defRPr sz="2000" b="1">
                <a:solidFill>
                  <a:schemeClr val="tx1"/>
                </a:solidFill>
                <a:latin typeface="Calibri" pitchFamily="34" charset="0"/>
              </a:defRPr>
            </a:lvl7pPr>
            <a:lvl8pPr marL="3429000" indent="-228600" eaLnBrk="0" fontAlgn="base" hangingPunct="0">
              <a:spcBef>
                <a:spcPct val="0"/>
              </a:spcBef>
              <a:spcAft>
                <a:spcPct val="0"/>
              </a:spcAft>
              <a:defRPr sz="2000" b="1">
                <a:solidFill>
                  <a:schemeClr val="tx1"/>
                </a:solidFill>
                <a:latin typeface="Calibri" pitchFamily="34" charset="0"/>
              </a:defRPr>
            </a:lvl8pPr>
            <a:lvl9pPr marL="3886200" indent="-228600" eaLnBrk="0" fontAlgn="base" hangingPunct="0">
              <a:spcBef>
                <a:spcPct val="0"/>
              </a:spcBef>
              <a:spcAft>
                <a:spcPct val="0"/>
              </a:spcAft>
              <a:defRPr sz="2000" b="1">
                <a:solidFill>
                  <a:schemeClr val="tx1"/>
                </a:solidFill>
                <a:latin typeface="Calibri" pitchFamily="34" charset="0"/>
              </a:defRPr>
            </a:lvl9pPr>
          </a:lstStyle>
          <a:p>
            <a:pPr eaLnBrk="1" hangingPunct="1"/>
            <a:endParaRPr lang="en-US" sz="1400" smtClean="0">
              <a:solidFill>
                <a:srgbClr val="000099"/>
              </a:solidFill>
            </a:endParaRPr>
          </a:p>
          <a:p>
            <a:pPr eaLnBrk="1" hangingPunct="1"/>
            <a:fld id="{68EFE919-1044-4EC7-B3BE-BAE1CED32522}" type="slidenum">
              <a:rPr lang="en-US" sz="1400" smtClean="0">
                <a:solidFill>
                  <a:srgbClr val="000099"/>
                </a:solidFill>
              </a:rPr>
              <a:pPr eaLnBrk="1" hangingPunct="1"/>
              <a:t>1</a:t>
            </a:fld>
            <a:endParaRPr lang="en-US" sz="1400" smtClean="0">
              <a:solidFill>
                <a:srgbClr val="000099"/>
              </a:solidFill>
            </a:endParaRPr>
          </a:p>
        </p:txBody>
      </p:sp>
      <p:sp>
        <p:nvSpPr>
          <p:cNvPr id="4099" name="Line 2"/>
          <p:cNvSpPr>
            <a:spLocks noChangeShapeType="1"/>
          </p:cNvSpPr>
          <p:nvPr/>
        </p:nvSpPr>
        <p:spPr bwMode="auto">
          <a:xfrm>
            <a:off x="4343400" y="5334000"/>
            <a:ext cx="0" cy="609600"/>
          </a:xfrm>
          <a:prstGeom prst="line">
            <a:avLst/>
          </a:prstGeom>
          <a:noFill/>
          <a:ln w="28575">
            <a:solidFill>
              <a:srgbClr val="000099"/>
            </a:solidFill>
            <a:round/>
            <a:headEnd/>
            <a:tailEnd/>
          </a:ln>
          <a:extLst>
            <a:ext uri="{909E8E84-426E-40DD-AFC4-6F175D3DCCD1}">
              <a14:hiddenFill xmlns:a14="http://schemas.microsoft.com/office/drawing/2010/main">
                <a:noFill/>
              </a14:hiddenFill>
            </a:ext>
          </a:extLst>
        </p:spPr>
        <p:txBody>
          <a:bodyPr anchor="ctr">
            <a:spAutoFit/>
          </a:bodyPr>
          <a:lstStyle/>
          <a:p>
            <a:endParaRPr lang="en-US"/>
          </a:p>
        </p:txBody>
      </p:sp>
      <p:sp>
        <p:nvSpPr>
          <p:cNvPr id="4100" name="Rectangle 4"/>
          <p:cNvSpPr>
            <a:spLocks noChangeArrowheads="1"/>
          </p:cNvSpPr>
          <p:nvPr/>
        </p:nvSpPr>
        <p:spPr bwMode="auto">
          <a:xfrm>
            <a:off x="914400" y="1692275"/>
            <a:ext cx="6781800" cy="3752850"/>
          </a:xfrm>
          <a:prstGeom prst="rect">
            <a:avLst/>
          </a:prstGeom>
          <a:solidFill>
            <a:srgbClr val="000099"/>
          </a:solidFill>
          <a:ln w="9525">
            <a:solidFill>
              <a:srgbClr val="000000"/>
            </a:solidFill>
            <a:miter lim="800000"/>
            <a:headEnd/>
            <a:tailEnd/>
          </a:ln>
        </p:spPr>
        <p:txBody>
          <a:bodyPr anchor="ctr">
            <a:spAutoFit/>
          </a:bodyPr>
          <a:lstStyle/>
          <a:p>
            <a:pPr algn="ctr" eaLnBrk="0" hangingPunct="0"/>
            <a:endParaRPr lang="en-US" sz="2400">
              <a:solidFill>
                <a:schemeClr val="bg1"/>
              </a:solidFill>
            </a:endParaRPr>
          </a:p>
          <a:p>
            <a:pPr algn="ctr" eaLnBrk="0" hangingPunct="0"/>
            <a:endParaRPr lang="en-US" sz="2400">
              <a:solidFill>
                <a:schemeClr val="bg1"/>
              </a:solidFill>
            </a:endParaRPr>
          </a:p>
          <a:p>
            <a:pPr algn="ctr" eaLnBrk="0" hangingPunct="0"/>
            <a:endParaRPr lang="en-US" sz="2400">
              <a:solidFill>
                <a:schemeClr val="bg1"/>
              </a:solidFill>
            </a:endParaRPr>
          </a:p>
          <a:p>
            <a:pPr algn="ctr" eaLnBrk="0" hangingPunct="0"/>
            <a:endParaRPr lang="en-US" sz="2400">
              <a:solidFill>
                <a:schemeClr val="bg1"/>
              </a:solidFill>
            </a:endParaRPr>
          </a:p>
          <a:p>
            <a:pPr algn="ctr" eaLnBrk="0" hangingPunct="0"/>
            <a:r>
              <a:rPr lang="en-US" sz="2400">
                <a:solidFill>
                  <a:schemeClr val="bg1"/>
                </a:solidFill>
              </a:rPr>
              <a:t>Photograph, drawing, diagram, or graph </a:t>
            </a:r>
            <a:br>
              <a:rPr lang="en-US" sz="2400">
                <a:solidFill>
                  <a:schemeClr val="bg1"/>
                </a:solidFill>
              </a:rPr>
            </a:br>
            <a:r>
              <a:rPr lang="en-US" sz="2400">
                <a:solidFill>
                  <a:schemeClr val="bg1"/>
                </a:solidFill>
              </a:rPr>
              <a:t>supporting the headline assertion</a:t>
            </a:r>
          </a:p>
          <a:p>
            <a:pPr algn="ctr" eaLnBrk="0" hangingPunct="0"/>
            <a:endParaRPr lang="en-US" sz="2400">
              <a:solidFill>
                <a:schemeClr val="bg1"/>
              </a:solidFill>
            </a:endParaRPr>
          </a:p>
          <a:p>
            <a:pPr algn="ctr" eaLnBrk="0" hangingPunct="0"/>
            <a:endParaRPr lang="en-US" sz="2400">
              <a:solidFill>
                <a:schemeClr val="bg1"/>
              </a:solidFill>
            </a:endParaRPr>
          </a:p>
          <a:p>
            <a:pPr algn="ctr" eaLnBrk="0" hangingPunct="0"/>
            <a:endParaRPr lang="en-US" sz="2400">
              <a:solidFill>
                <a:schemeClr val="bg1"/>
              </a:solidFill>
            </a:endParaRPr>
          </a:p>
          <a:p>
            <a:pPr algn="ctr" eaLnBrk="0" hangingPunct="0"/>
            <a:endParaRPr lang="en-US" sz="2400">
              <a:solidFill>
                <a:schemeClr val="bg1"/>
              </a:solidFill>
            </a:endParaRPr>
          </a:p>
        </p:txBody>
      </p:sp>
      <p:sp>
        <p:nvSpPr>
          <p:cNvPr id="4101" name="Rectangle 9"/>
          <p:cNvSpPr>
            <a:spLocks noChangeArrowheads="1"/>
          </p:cNvSpPr>
          <p:nvPr/>
        </p:nvSpPr>
        <p:spPr bwMode="auto">
          <a:xfrm>
            <a:off x="3048000" y="5943600"/>
            <a:ext cx="2667000" cy="66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63500" tIns="25400" rIns="63500" bIns="25400">
            <a:spAutoFit/>
          </a:bodyPr>
          <a:lstStyle/>
          <a:p>
            <a:pPr eaLnBrk="0" hangingPunct="0"/>
            <a:r>
              <a:rPr lang="en-US">
                <a:solidFill>
                  <a:srgbClr val="000099"/>
                </a:solidFill>
              </a:rPr>
              <a:t>Call-out, if needed: </a:t>
            </a:r>
            <a:br>
              <a:rPr lang="en-US">
                <a:solidFill>
                  <a:srgbClr val="000099"/>
                </a:solidFill>
              </a:rPr>
            </a:br>
            <a:r>
              <a:rPr lang="en-US">
                <a:solidFill>
                  <a:srgbClr val="000099"/>
                </a:solidFill>
              </a:rPr>
              <a:t>no more than two lines</a:t>
            </a:r>
          </a:p>
        </p:txBody>
      </p:sp>
      <p:sp>
        <p:nvSpPr>
          <p:cNvPr id="4102" name="Text Box 10"/>
          <p:cNvSpPr txBox="1">
            <a:spLocks noChangeArrowheads="1"/>
          </p:cNvSpPr>
          <p:nvPr/>
        </p:nvSpPr>
        <p:spPr bwMode="auto">
          <a:xfrm>
            <a:off x="76200" y="76200"/>
            <a:ext cx="9007475" cy="94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b="1">
                <a:solidFill>
                  <a:schemeClr val="tx1"/>
                </a:solidFill>
                <a:latin typeface="Calibri" pitchFamily="34" charset="0"/>
              </a:defRPr>
            </a:lvl1pPr>
            <a:lvl2pPr marL="742950" indent="-285750" eaLnBrk="0" hangingPunct="0">
              <a:defRPr sz="2000" b="1">
                <a:solidFill>
                  <a:schemeClr val="tx1"/>
                </a:solidFill>
                <a:latin typeface="Calibri" pitchFamily="34" charset="0"/>
              </a:defRPr>
            </a:lvl2pPr>
            <a:lvl3pPr marL="1143000" indent="-228600" eaLnBrk="0" hangingPunct="0">
              <a:defRPr sz="2000" b="1">
                <a:solidFill>
                  <a:schemeClr val="tx1"/>
                </a:solidFill>
                <a:latin typeface="Calibri" pitchFamily="34" charset="0"/>
              </a:defRPr>
            </a:lvl3pPr>
            <a:lvl4pPr marL="1600200" indent="-228600" eaLnBrk="0" hangingPunct="0">
              <a:defRPr sz="2000" b="1">
                <a:solidFill>
                  <a:schemeClr val="tx1"/>
                </a:solidFill>
                <a:latin typeface="Calibri" pitchFamily="34" charset="0"/>
              </a:defRPr>
            </a:lvl4pPr>
            <a:lvl5pPr marL="2057400" indent="-228600" eaLnBrk="0" hangingPunct="0">
              <a:defRPr sz="2000" b="1">
                <a:solidFill>
                  <a:schemeClr val="tx1"/>
                </a:solidFill>
                <a:latin typeface="Calibri" pitchFamily="34" charset="0"/>
              </a:defRPr>
            </a:lvl5pPr>
            <a:lvl6pPr marL="2514600" indent="-228600" eaLnBrk="0" fontAlgn="base" hangingPunct="0">
              <a:spcBef>
                <a:spcPct val="0"/>
              </a:spcBef>
              <a:spcAft>
                <a:spcPct val="0"/>
              </a:spcAft>
              <a:defRPr sz="2000" b="1">
                <a:solidFill>
                  <a:schemeClr val="tx1"/>
                </a:solidFill>
                <a:latin typeface="Calibri" pitchFamily="34" charset="0"/>
              </a:defRPr>
            </a:lvl6pPr>
            <a:lvl7pPr marL="2971800" indent="-228600" eaLnBrk="0" fontAlgn="base" hangingPunct="0">
              <a:spcBef>
                <a:spcPct val="0"/>
              </a:spcBef>
              <a:spcAft>
                <a:spcPct val="0"/>
              </a:spcAft>
              <a:defRPr sz="2000" b="1">
                <a:solidFill>
                  <a:schemeClr val="tx1"/>
                </a:solidFill>
                <a:latin typeface="Calibri" pitchFamily="34" charset="0"/>
              </a:defRPr>
            </a:lvl7pPr>
            <a:lvl8pPr marL="3429000" indent="-228600" eaLnBrk="0" fontAlgn="base" hangingPunct="0">
              <a:spcBef>
                <a:spcPct val="0"/>
              </a:spcBef>
              <a:spcAft>
                <a:spcPct val="0"/>
              </a:spcAft>
              <a:defRPr sz="2000" b="1">
                <a:solidFill>
                  <a:schemeClr val="tx1"/>
                </a:solidFill>
                <a:latin typeface="Calibri" pitchFamily="34" charset="0"/>
              </a:defRPr>
            </a:lvl8pPr>
            <a:lvl9pPr marL="3886200" indent="-228600" eaLnBrk="0" fontAlgn="base" hangingPunct="0">
              <a:spcBef>
                <a:spcPct val="0"/>
              </a:spcBef>
              <a:spcAft>
                <a:spcPct val="0"/>
              </a:spcAft>
              <a:defRPr sz="2000" b="1">
                <a:solidFill>
                  <a:schemeClr val="tx1"/>
                </a:solidFill>
                <a:latin typeface="Calibri" pitchFamily="34" charset="0"/>
              </a:defRPr>
            </a:lvl9pPr>
          </a:lstStyle>
          <a:p>
            <a:r>
              <a:rPr lang="en-US" sz="2800">
                <a:solidFill>
                  <a:srgbClr val="000000"/>
                </a:solidFill>
              </a:rPr>
              <a:t>In an assertion-evidence slide, the headline is a sentence, no more than two lines, that states the slide’s assertion</a:t>
            </a:r>
          </a:p>
        </p:txBody>
      </p:sp>
    </p:spTree>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ChangeArrowheads="1"/>
          </p:cNvSpPr>
          <p:nvPr>
            <p:ph type="title" idx="4294967295"/>
          </p:nvPr>
        </p:nvSpPr>
        <p:spPr>
          <a:xfrm>
            <a:off x="76200" y="76200"/>
            <a:ext cx="9023350" cy="954107"/>
          </a:xfrm>
        </p:spPr>
        <p:txBody>
          <a:bodyPr/>
          <a:lstStyle/>
          <a:p>
            <a:r>
              <a:rPr lang="en-US" dirty="0" smtClean="0"/>
              <a:t>Chinese Remainder Theorem equivalence lets </a:t>
            </a:r>
            <a:r>
              <a:rPr lang="en-US" dirty="0"/>
              <a:t>us use systems of </a:t>
            </a:r>
            <a:r>
              <a:rPr lang="en-US" dirty="0" err="1"/>
              <a:t>congruences</a:t>
            </a:r>
            <a:r>
              <a:rPr lang="en-US" dirty="0"/>
              <a:t> to solve problems</a:t>
            </a:r>
            <a:endParaRPr lang="en-US" dirty="0" smtClean="0"/>
          </a:p>
        </p:txBody>
      </p:sp>
      <p:sp>
        <p:nvSpPr>
          <p:cNvPr id="48131" name="Rectangle 3"/>
          <p:cNvSpPr>
            <a:spLocks noGrp="1" noChangeArrowheads="1"/>
          </p:cNvSpPr>
          <p:nvPr>
            <p:ph type="body" idx="4294967295"/>
          </p:nvPr>
        </p:nvSpPr>
        <p:spPr>
          <a:xfrm>
            <a:off x="914400" y="3581400"/>
            <a:ext cx="4876800" cy="2443746"/>
          </a:xfrm>
        </p:spPr>
        <p:txBody>
          <a:bodyPr/>
          <a:lstStyle/>
          <a:p>
            <a:pPr eaLnBrk="1" hangingPunct="1">
              <a:defRPr/>
            </a:pPr>
            <a:r>
              <a:rPr lang="en-US" sz="2800" dirty="0"/>
              <a:t>Solve the system:</a:t>
            </a:r>
          </a:p>
          <a:p>
            <a:pPr eaLnBrk="1" hangingPunct="1">
              <a:defRPr/>
            </a:pPr>
            <a:endParaRPr lang="en-US" sz="2800" dirty="0"/>
          </a:p>
          <a:p>
            <a:pPr lvl="1" eaLnBrk="1" hangingPunct="1">
              <a:defRPr/>
            </a:pPr>
            <a:endParaRPr lang="en-US" sz="2400" dirty="0"/>
          </a:p>
          <a:p>
            <a:pPr eaLnBrk="1" hangingPunct="1">
              <a:defRPr/>
            </a:pPr>
            <a:r>
              <a:rPr lang="en-US" sz="2800" dirty="0"/>
              <a:t>How many solutions?</a:t>
            </a:r>
          </a:p>
          <a:p>
            <a:pPr lvl="1" eaLnBrk="1" hangingPunct="1">
              <a:defRPr/>
            </a:pPr>
            <a:r>
              <a:rPr lang="en-US" sz="2400" dirty="0"/>
              <a:t>Find them.</a:t>
            </a:r>
            <a:endParaRPr lang="en-US" dirty="0" smtClean="0"/>
          </a:p>
        </p:txBody>
      </p:sp>
      <p:sp>
        <p:nvSpPr>
          <p:cNvPr id="5" name="Rectangle 6"/>
          <p:cNvSpPr>
            <a:spLocks noChangeArrowheads="1"/>
          </p:cNvSpPr>
          <p:nvPr/>
        </p:nvSpPr>
        <p:spPr bwMode="auto">
          <a:xfrm>
            <a:off x="76200" y="6305550"/>
            <a:ext cx="2133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latin typeface="Calibri" pitchFamily="34" charset="0"/>
              </a:defRPr>
            </a:lvl1pPr>
          </a:lstStyle>
          <a:p>
            <a:pPr>
              <a:defRPr/>
            </a:pPr>
            <a:endParaRPr lang="en-US" sz="1400">
              <a:solidFill>
                <a:srgbClr val="000099"/>
              </a:solidFill>
            </a:endParaRPr>
          </a:p>
          <a:p>
            <a:pPr>
              <a:defRPr/>
            </a:pPr>
            <a:fld id="{DE2960CC-F0AD-4DFB-BD9C-F84C7FAA79E0}" type="slidenum">
              <a:rPr lang="en-US" sz="1400">
                <a:solidFill>
                  <a:srgbClr val="000099"/>
                </a:solidFill>
              </a:rPr>
              <a:pPr>
                <a:defRPr/>
              </a:pPr>
              <a:t>2</a:t>
            </a:fld>
            <a:endParaRPr lang="en-US" sz="1400">
              <a:solidFill>
                <a:srgbClr val="000099"/>
              </a:solidFill>
            </a:endParaRPr>
          </a:p>
        </p:txBody>
      </p:sp>
      <p:graphicFrame>
        <p:nvGraphicFramePr>
          <p:cNvPr id="2" name="Object 1"/>
          <p:cNvGraphicFramePr>
            <a:graphicFrameLocks noChangeAspect="1"/>
          </p:cNvGraphicFramePr>
          <p:nvPr>
            <p:extLst>
              <p:ext uri="{D42A27DB-BD31-4B8C-83A1-F6EECF244321}">
                <p14:modId xmlns:p14="http://schemas.microsoft.com/office/powerpoint/2010/main" val="3628102578"/>
              </p:ext>
            </p:extLst>
          </p:nvPr>
        </p:nvGraphicFramePr>
        <p:xfrm>
          <a:off x="5257800" y="3505200"/>
          <a:ext cx="2232025" cy="1055688"/>
        </p:xfrm>
        <a:graphic>
          <a:graphicData uri="http://schemas.openxmlformats.org/presentationml/2006/ole">
            <mc:AlternateContent xmlns:mc="http://schemas.openxmlformats.org/markup-compatibility/2006">
              <mc:Choice xmlns:v="urn:schemas-microsoft-com:vml" Requires="v">
                <p:oleObj spid="_x0000_s4160" name="Equation" r:id="rId4" imgW="914400" imgH="431640" progId="Equation.3">
                  <p:embed/>
                </p:oleObj>
              </mc:Choice>
              <mc:Fallback>
                <p:oleObj name="Equation" r:id="rId4" imgW="914400" imgH="431640" progId="Equation.3">
                  <p:embed/>
                  <p:pic>
                    <p:nvPicPr>
                      <p:cNvPr id="0" name="Object 1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257800" y="3505200"/>
                        <a:ext cx="2232025" cy="105568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3" name="Object 2"/>
          <p:cNvGraphicFramePr>
            <a:graphicFrameLocks noChangeAspect="1"/>
          </p:cNvGraphicFramePr>
          <p:nvPr>
            <p:extLst>
              <p:ext uri="{D42A27DB-BD31-4B8C-83A1-F6EECF244321}">
                <p14:modId xmlns:p14="http://schemas.microsoft.com/office/powerpoint/2010/main" val="2696185840"/>
              </p:ext>
            </p:extLst>
          </p:nvPr>
        </p:nvGraphicFramePr>
        <p:xfrm>
          <a:off x="5105400" y="5257800"/>
          <a:ext cx="2443163" cy="573088"/>
        </p:xfrm>
        <a:graphic>
          <a:graphicData uri="http://schemas.openxmlformats.org/presentationml/2006/ole">
            <mc:AlternateContent xmlns:mc="http://schemas.openxmlformats.org/markup-compatibility/2006">
              <mc:Choice xmlns:v="urn:schemas-microsoft-com:vml" Requires="v">
                <p:oleObj spid="_x0000_s4161" name="Equation" r:id="rId6" imgW="977900" imgH="228600" progId="Equation.3">
                  <p:embed/>
                </p:oleObj>
              </mc:Choice>
              <mc:Fallback>
                <p:oleObj name="Equation" r:id="rId6" imgW="977900" imgH="228600" progId="Equation.3">
                  <p:embed/>
                  <p:pic>
                    <p:nvPicPr>
                      <p:cNvPr id="0" name="Object 11"/>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105400" y="5257800"/>
                        <a:ext cx="2443163" cy="57308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idx="4294967295"/>
          </p:nvPr>
        </p:nvSpPr>
        <p:spPr/>
        <p:txBody>
          <a:bodyPr/>
          <a:lstStyle/>
          <a:p>
            <a:r>
              <a:rPr lang="en-US" dirty="0" smtClean="0"/>
              <a:t>If p is prime and doesn’t divide a, then a</a:t>
            </a:r>
            <a:r>
              <a:rPr lang="en-US" baseline="30000" dirty="0" smtClean="0"/>
              <a:t>(p-1)</a:t>
            </a:r>
            <a:r>
              <a:rPr lang="en-US" dirty="0" smtClean="0"/>
              <a:t>≡1(mod p)</a:t>
            </a:r>
          </a:p>
        </p:txBody>
      </p:sp>
      <p:sp>
        <p:nvSpPr>
          <p:cNvPr id="13315" name="Rectangle 3"/>
          <p:cNvSpPr>
            <a:spLocks noGrp="1" noChangeArrowheads="1"/>
          </p:cNvSpPr>
          <p:nvPr>
            <p:ph type="body" idx="4294967295"/>
          </p:nvPr>
        </p:nvSpPr>
        <p:spPr>
          <a:xfrm>
            <a:off x="914400" y="3581400"/>
            <a:ext cx="4876800" cy="2246769"/>
          </a:xfrm>
        </p:spPr>
        <p:txBody>
          <a:bodyPr/>
          <a:lstStyle/>
          <a:p>
            <a:r>
              <a:rPr lang="en-US" dirty="0" smtClean="0"/>
              <a:t>This </a:t>
            </a:r>
            <a:r>
              <a:rPr lang="en-US" dirty="0" smtClean="0"/>
              <a:t>is called </a:t>
            </a:r>
            <a:r>
              <a:rPr lang="en-US" dirty="0" smtClean="0"/>
              <a:t>Fermat’s Little Theorem</a:t>
            </a:r>
          </a:p>
          <a:p>
            <a:endParaRPr lang="en-US" dirty="0"/>
          </a:p>
          <a:p>
            <a:pPr marL="0" indent="0" eaLnBrk="1" hangingPunct="1">
              <a:buNone/>
              <a:defRPr/>
            </a:pPr>
            <a:r>
              <a:rPr lang="en-US" dirty="0"/>
              <a:t>Examples: </a:t>
            </a:r>
          </a:p>
          <a:p>
            <a:pPr lvl="1" eaLnBrk="1" hangingPunct="1">
              <a:defRPr/>
            </a:pPr>
            <a:r>
              <a:rPr lang="en-US" sz="2000" dirty="0"/>
              <a:t>2</a:t>
            </a:r>
            <a:r>
              <a:rPr lang="en-US" sz="2000" baseline="30000" dirty="0"/>
              <a:t>2</a:t>
            </a:r>
            <a:r>
              <a:rPr lang="en-US" sz="2000" dirty="0"/>
              <a:t>=1(mod 3)</a:t>
            </a:r>
          </a:p>
          <a:p>
            <a:pPr lvl="1" eaLnBrk="1" hangingPunct="1">
              <a:defRPr/>
            </a:pPr>
            <a:r>
              <a:rPr lang="en-US" sz="2000" dirty="0"/>
              <a:t>6</a:t>
            </a:r>
            <a:r>
              <a:rPr lang="en-US" sz="2000" baseline="30000" dirty="0"/>
              <a:t>4 </a:t>
            </a:r>
            <a:r>
              <a:rPr lang="en-US" sz="2000" dirty="0"/>
              <a:t>=1(mod ???)</a:t>
            </a:r>
          </a:p>
          <a:p>
            <a:pPr lvl="1" eaLnBrk="1" hangingPunct="1">
              <a:defRPr/>
            </a:pPr>
            <a:r>
              <a:rPr lang="en-US" sz="2000" dirty="0"/>
              <a:t>(3</a:t>
            </a:r>
            <a:r>
              <a:rPr lang="en-US" sz="2000" baseline="30000" dirty="0"/>
              <a:t>2000</a:t>
            </a:r>
            <a:r>
              <a:rPr lang="en-US" sz="2000" dirty="0"/>
              <a:t>)(mod 19)</a:t>
            </a:r>
            <a:endParaRPr lang="en-US" sz="2000" dirty="0" smtClean="0"/>
          </a:p>
        </p:txBody>
      </p:sp>
      <p:sp>
        <p:nvSpPr>
          <p:cNvPr id="5" name="Rectangle 6"/>
          <p:cNvSpPr>
            <a:spLocks noChangeArrowheads="1"/>
          </p:cNvSpPr>
          <p:nvPr/>
        </p:nvSpPr>
        <p:spPr bwMode="auto">
          <a:xfrm>
            <a:off x="76200" y="6305550"/>
            <a:ext cx="2133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latin typeface="Calibri" pitchFamily="34" charset="0"/>
              </a:defRPr>
            </a:lvl1pPr>
          </a:lstStyle>
          <a:p>
            <a:pPr>
              <a:defRPr/>
            </a:pPr>
            <a:endParaRPr lang="en-US" sz="1400">
              <a:solidFill>
                <a:srgbClr val="000099"/>
              </a:solidFill>
            </a:endParaRPr>
          </a:p>
          <a:p>
            <a:pPr>
              <a:defRPr/>
            </a:pPr>
            <a:fld id="{51303037-DB43-47CF-887D-7BE7407C5A52}" type="slidenum">
              <a:rPr lang="en-US" sz="1400">
                <a:solidFill>
                  <a:srgbClr val="000099"/>
                </a:solidFill>
              </a:rPr>
              <a:pPr>
                <a:defRPr/>
              </a:pPr>
              <a:t>3</a:t>
            </a:fld>
            <a:endParaRPr lang="en-US" sz="1400">
              <a:solidFill>
                <a:srgbClr val="000099"/>
              </a:solidFill>
            </a:endParaRPr>
          </a:p>
        </p:txBody>
      </p:sp>
      <p:sp>
        <p:nvSpPr>
          <p:cNvPr id="6" name="Oval 5"/>
          <p:cNvSpPr/>
          <p:nvPr/>
        </p:nvSpPr>
        <p:spPr bwMode="auto">
          <a:xfrm>
            <a:off x="2209800" y="990600"/>
            <a:ext cx="914400" cy="2362200"/>
          </a:xfrm>
          <a:prstGeom prst="ellipse">
            <a:avLst/>
          </a:prstGeom>
          <a:solidFill>
            <a:schemeClr val="bg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lang="en-US" dirty="0" smtClean="0"/>
              <a:t>1</a:t>
            </a:r>
          </a:p>
          <a:p>
            <a:pPr marL="0" marR="0" indent="0" algn="l"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Arial" charset="0"/>
              </a:rPr>
              <a:t>2</a:t>
            </a:r>
          </a:p>
          <a:p>
            <a:pPr marL="0" marR="0" indent="0" algn="l" defTabSz="914400" rtl="0" eaLnBrk="0" fontAlgn="base" latinLnBrk="0" hangingPunct="0">
              <a:lnSpc>
                <a:spcPct val="100000"/>
              </a:lnSpc>
              <a:spcBef>
                <a:spcPct val="0"/>
              </a:spcBef>
              <a:spcAft>
                <a:spcPct val="0"/>
              </a:spcAft>
              <a:buClrTx/>
              <a:buSzTx/>
              <a:buFontTx/>
              <a:buNone/>
              <a:tabLst/>
            </a:pPr>
            <a:r>
              <a:rPr lang="en-US" dirty="0" smtClean="0"/>
              <a:t>3</a:t>
            </a:r>
          </a:p>
          <a:p>
            <a:pPr marL="0" marR="0" indent="0" algn="l"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Arial" charset="0"/>
              </a:rPr>
              <a:t>…</a:t>
            </a:r>
          </a:p>
          <a:p>
            <a:pPr marL="0" marR="0" indent="0" algn="l" defTabSz="914400" rtl="0" eaLnBrk="0" fontAlgn="base" latinLnBrk="0" hangingPunct="0">
              <a:lnSpc>
                <a:spcPct val="100000"/>
              </a:lnSpc>
              <a:spcBef>
                <a:spcPct val="0"/>
              </a:spcBef>
              <a:spcAft>
                <a:spcPct val="0"/>
              </a:spcAft>
              <a:buClrTx/>
              <a:buSzTx/>
              <a:buFontTx/>
              <a:buNone/>
              <a:tabLst/>
            </a:pPr>
            <a:r>
              <a:rPr lang="en-US" dirty="0"/>
              <a:t>p</a:t>
            </a:r>
            <a:r>
              <a:rPr lang="en-US" dirty="0" smtClean="0"/>
              <a:t>-1</a:t>
            </a:r>
            <a:endParaRPr kumimoji="0" lang="en-US" sz="1800" b="0" i="0" u="none" strike="noStrike" cap="none" normalizeH="0" baseline="0" dirty="0" smtClean="0">
              <a:ln>
                <a:noFill/>
              </a:ln>
              <a:solidFill>
                <a:schemeClr val="tx1"/>
              </a:solidFill>
              <a:effectLst/>
              <a:latin typeface="Arial" charset="0"/>
            </a:endParaRPr>
          </a:p>
        </p:txBody>
      </p:sp>
      <p:sp>
        <p:nvSpPr>
          <p:cNvPr id="7" name="TextBox 6"/>
          <p:cNvSpPr txBox="1"/>
          <p:nvPr/>
        </p:nvSpPr>
        <p:spPr>
          <a:xfrm>
            <a:off x="1668397" y="1339334"/>
            <a:ext cx="473206" cy="369332"/>
          </a:xfrm>
          <a:prstGeom prst="rect">
            <a:avLst/>
          </a:prstGeom>
          <a:noFill/>
        </p:spPr>
        <p:txBody>
          <a:bodyPr wrap="none" rtlCol="0">
            <a:spAutoFit/>
          </a:bodyPr>
          <a:lstStyle/>
          <a:p>
            <a:r>
              <a:rPr lang="en-US" dirty="0" smtClean="0"/>
              <a:t>S=</a:t>
            </a:r>
            <a:endParaRPr lang="en-US" dirty="0"/>
          </a:p>
        </p:txBody>
      </p:sp>
      <p:grpSp>
        <p:nvGrpSpPr>
          <p:cNvPr id="8" name="Group 7"/>
          <p:cNvGrpSpPr/>
          <p:nvPr/>
        </p:nvGrpSpPr>
        <p:grpSpPr>
          <a:xfrm>
            <a:off x="2769228" y="990600"/>
            <a:ext cx="2412372" cy="2362200"/>
            <a:chOff x="2616828" y="4114800"/>
            <a:chExt cx="2412372" cy="2362200"/>
          </a:xfrm>
        </p:grpSpPr>
        <p:sp>
          <p:nvSpPr>
            <p:cNvPr id="9" name="Oval 8"/>
            <p:cNvSpPr/>
            <p:nvPr/>
          </p:nvSpPr>
          <p:spPr bwMode="auto">
            <a:xfrm>
              <a:off x="3581400" y="4114800"/>
              <a:ext cx="1447800" cy="2362200"/>
            </a:xfrm>
            <a:prstGeom prst="ellipse">
              <a:avLst/>
            </a:prstGeom>
            <a:solidFill>
              <a:schemeClr val="bg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lang="en-US" dirty="0" smtClean="0"/>
                <a:t>f(1)=a</a:t>
              </a:r>
            </a:p>
            <a:p>
              <a:pPr marL="0" marR="0" indent="0" algn="l" defTabSz="914400" rtl="0" eaLnBrk="0" fontAlgn="base" latinLnBrk="0" hangingPunct="0">
                <a:lnSpc>
                  <a:spcPct val="100000"/>
                </a:lnSpc>
                <a:spcBef>
                  <a:spcPct val="0"/>
                </a:spcBef>
                <a:spcAft>
                  <a:spcPct val="0"/>
                </a:spcAft>
                <a:buClrTx/>
                <a:buSzTx/>
                <a:buFontTx/>
                <a:buNone/>
                <a:tabLst/>
              </a:pPr>
              <a:r>
                <a:rPr lang="en-US" dirty="0"/>
                <a:t>f</a:t>
              </a:r>
              <a:r>
                <a:rPr lang="en-US" dirty="0" smtClean="0"/>
                <a:t>(2)=2a</a:t>
              </a:r>
              <a:endParaRPr kumimoji="0" lang="en-US" sz="1800" b="0" i="0" u="none" strike="noStrike" cap="none" normalizeH="0" baseline="0" dirty="0" smtClean="0">
                <a:ln>
                  <a:noFill/>
                </a:ln>
                <a:solidFill>
                  <a:schemeClr val="tx1"/>
                </a:solidFill>
                <a:effectLst/>
                <a:latin typeface="Arial" charset="0"/>
              </a:endParaRPr>
            </a:p>
            <a:p>
              <a:pPr marL="0" marR="0" indent="0" algn="l" defTabSz="914400" rtl="0" eaLnBrk="0" fontAlgn="base" latinLnBrk="0" hangingPunct="0">
                <a:lnSpc>
                  <a:spcPct val="100000"/>
                </a:lnSpc>
                <a:spcBef>
                  <a:spcPct val="0"/>
                </a:spcBef>
                <a:spcAft>
                  <a:spcPct val="0"/>
                </a:spcAft>
                <a:buClrTx/>
                <a:buSzTx/>
                <a:buFontTx/>
                <a:buNone/>
                <a:tabLst/>
              </a:pPr>
              <a:r>
                <a:rPr lang="en-US" dirty="0"/>
                <a:t>f</a:t>
              </a:r>
              <a:r>
                <a:rPr lang="en-US" dirty="0" smtClean="0"/>
                <a:t>(3)=3a</a:t>
              </a:r>
            </a:p>
            <a:p>
              <a:pPr marL="0" marR="0" indent="0" algn="l"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Arial" charset="0"/>
                </a:rPr>
                <a:t>…</a:t>
              </a:r>
            </a:p>
            <a:p>
              <a:pPr marL="0" marR="0" indent="0" algn="l" defTabSz="914400" rtl="0" eaLnBrk="0" fontAlgn="base" latinLnBrk="0" hangingPunct="0">
                <a:lnSpc>
                  <a:spcPct val="100000"/>
                </a:lnSpc>
                <a:spcBef>
                  <a:spcPct val="0"/>
                </a:spcBef>
                <a:spcAft>
                  <a:spcPct val="0"/>
                </a:spcAft>
                <a:buClrTx/>
                <a:buSzTx/>
                <a:buFontTx/>
                <a:buNone/>
                <a:tabLst/>
              </a:pPr>
              <a:r>
                <a:rPr lang="en-US" dirty="0"/>
                <a:t>f</a:t>
              </a:r>
              <a:r>
                <a:rPr lang="en-US" dirty="0" smtClean="0"/>
                <a:t>(p-1)=</a:t>
              </a:r>
              <a:br>
                <a:rPr lang="en-US" dirty="0" smtClean="0"/>
              </a:br>
              <a:r>
                <a:rPr lang="en-US" dirty="0" smtClean="0"/>
                <a:t>   (p-1)a</a:t>
              </a:r>
              <a:endParaRPr kumimoji="0" lang="en-US" sz="1800" b="0" i="0" u="none" strike="noStrike" cap="none" normalizeH="0" baseline="0" dirty="0" smtClean="0">
                <a:ln>
                  <a:noFill/>
                </a:ln>
                <a:solidFill>
                  <a:schemeClr val="tx1"/>
                </a:solidFill>
                <a:effectLst/>
                <a:latin typeface="Arial" charset="0"/>
              </a:endParaRPr>
            </a:p>
          </p:txBody>
        </p:sp>
        <p:cxnSp>
          <p:nvCxnSpPr>
            <p:cNvPr id="10" name="Straight Arrow Connector 9"/>
            <p:cNvCxnSpPr/>
            <p:nvPr/>
          </p:nvCxnSpPr>
          <p:spPr bwMode="auto">
            <a:xfrm>
              <a:off x="2616828" y="4648200"/>
              <a:ext cx="1219200" cy="0"/>
            </a:xfrm>
            <a:prstGeom prst="straightConnector1">
              <a:avLst/>
            </a:prstGeom>
            <a:solidFill>
              <a:schemeClr val="accent1"/>
            </a:solidFill>
            <a:ln w="38100" cap="flat" cmpd="sng" algn="ctr">
              <a:solidFill>
                <a:schemeClr val="tx1"/>
              </a:solidFill>
              <a:prstDash val="solid"/>
              <a:round/>
              <a:headEnd type="none" w="med" len="med"/>
              <a:tailEnd type="arrow"/>
            </a:ln>
            <a:effectLst/>
          </p:spPr>
        </p:cxnSp>
        <p:cxnSp>
          <p:nvCxnSpPr>
            <p:cNvPr id="11" name="Straight Arrow Connector 10"/>
            <p:cNvCxnSpPr/>
            <p:nvPr/>
          </p:nvCxnSpPr>
          <p:spPr bwMode="auto">
            <a:xfrm>
              <a:off x="2616828" y="4953000"/>
              <a:ext cx="1219200" cy="0"/>
            </a:xfrm>
            <a:prstGeom prst="straightConnector1">
              <a:avLst/>
            </a:prstGeom>
            <a:solidFill>
              <a:schemeClr val="accent1"/>
            </a:solidFill>
            <a:ln w="38100" cap="flat" cmpd="sng" algn="ctr">
              <a:solidFill>
                <a:schemeClr val="tx1"/>
              </a:solidFill>
              <a:prstDash val="solid"/>
              <a:round/>
              <a:headEnd type="none" w="med" len="med"/>
              <a:tailEnd type="arrow"/>
            </a:ln>
            <a:effectLst/>
          </p:spPr>
        </p:cxnSp>
        <p:cxnSp>
          <p:nvCxnSpPr>
            <p:cNvPr id="12" name="Straight Arrow Connector 11"/>
            <p:cNvCxnSpPr/>
            <p:nvPr/>
          </p:nvCxnSpPr>
          <p:spPr bwMode="auto">
            <a:xfrm>
              <a:off x="2616828" y="5181600"/>
              <a:ext cx="1219200" cy="0"/>
            </a:xfrm>
            <a:prstGeom prst="straightConnector1">
              <a:avLst/>
            </a:prstGeom>
            <a:solidFill>
              <a:schemeClr val="accent1"/>
            </a:solidFill>
            <a:ln w="38100" cap="flat" cmpd="sng" algn="ctr">
              <a:solidFill>
                <a:schemeClr val="tx1"/>
              </a:solidFill>
              <a:prstDash val="solid"/>
              <a:round/>
              <a:headEnd type="none" w="med" len="med"/>
              <a:tailEnd type="arrow"/>
            </a:ln>
            <a:effectLst/>
          </p:spPr>
        </p:cxnSp>
        <p:cxnSp>
          <p:nvCxnSpPr>
            <p:cNvPr id="13" name="Straight Arrow Connector 12"/>
            <p:cNvCxnSpPr/>
            <p:nvPr/>
          </p:nvCxnSpPr>
          <p:spPr bwMode="auto">
            <a:xfrm>
              <a:off x="2616828" y="5791200"/>
              <a:ext cx="1219200" cy="0"/>
            </a:xfrm>
            <a:prstGeom prst="straightConnector1">
              <a:avLst/>
            </a:prstGeom>
            <a:solidFill>
              <a:schemeClr val="accent1"/>
            </a:solidFill>
            <a:ln w="38100" cap="flat" cmpd="sng" algn="ctr">
              <a:solidFill>
                <a:schemeClr val="tx1"/>
              </a:solidFill>
              <a:prstDash val="solid"/>
              <a:round/>
              <a:headEnd type="none" w="med" len="med"/>
              <a:tailEnd type="arrow"/>
            </a:ln>
            <a:effectLst/>
          </p:spPr>
        </p:cxnSp>
      </p:grpSp>
      <p:sp>
        <p:nvSpPr>
          <p:cNvPr id="14" name="TextBox 13"/>
          <p:cNvSpPr txBox="1"/>
          <p:nvPr/>
        </p:nvSpPr>
        <p:spPr>
          <a:xfrm>
            <a:off x="5334000" y="1734234"/>
            <a:ext cx="2209800" cy="646331"/>
          </a:xfrm>
          <a:prstGeom prst="rect">
            <a:avLst/>
          </a:prstGeom>
          <a:noFill/>
        </p:spPr>
        <p:txBody>
          <a:bodyPr wrap="square" rtlCol="0">
            <a:spAutoFit/>
          </a:bodyPr>
          <a:lstStyle/>
          <a:p>
            <a:r>
              <a:rPr lang="en-US" dirty="0"/>
              <a:t>p</a:t>
            </a:r>
            <a:r>
              <a:rPr lang="en-US" dirty="0" smtClean="0"/>
              <a:t>-1 distinct values; just re-ordering of S</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fade">
                                      <p:cBhvr>
                                        <p:cTn id="12"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ChangeArrowheads="1"/>
          </p:cNvSpPr>
          <p:nvPr>
            <p:ph type="title" idx="4294967295"/>
          </p:nvPr>
        </p:nvSpPr>
        <p:spPr>
          <a:xfrm>
            <a:off x="76200" y="76200"/>
            <a:ext cx="9023350" cy="523220"/>
          </a:xfrm>
        </p:spPr>
        <p:txBody>
          <a:bodyPr/>
          <a:lstStyle/>
          <a:p>
            <a:r>
              <a:rPr lang="en-US" dirty="0"/>
              <a:t>Euler’s Theorem is </a:t>
            </a:r>
            <a:r>
              <a:rPr lang="en-US" dirty="0" smtClean="0"/>
              <a:t>like Fermat’s, but </a:t>
            </a:r>
            <a:r>
              <a:rPr lang="en-US" dirty="0"/>
              <a:t>for composite moduli</a:t>
            </a:r>
            <a:endParaRPr lang="en-US" dirty="0" smtClean="0"/>
          </a:p>
        </p:txBody>
      </p:sp>
      <p:sp>
        <p:nvSpPr>
          <p:cNvPr id="46083" name="Rectangle 3"/>
          <p:cNvSpPr>
            <a:spLocks noGrp="1" noChangeArrowheads="1"/>
          </p:cNvSpPr>
          <p:nvPr>
            <p:ph type="body" idx="4294967295"/>
          </p:nvPr>
        </p:nvSpPr>
        <p:spPr>
          <a:xfrm>
            <a:off x="914400" y="3581400"/>
            <a:ext cx="6553200" cy="400110"/>
          </a:xfrm>
        </p:spPr>
        <p:txBody>
          <a:bodyPr/>
          <a:lstStyle/>
          <a:p>
            <a:pPr eaLnBrk="1" hangingPunct="1">
              <a:defRPr/>
            </a:pPr>
            <a:r>
              <a:rPr lang="en-US" dirty="0" smtClean="0"/>
              <a:t>So </a:t>
            </a:r>
            <a:r>
              <a:rPr lang="en-US" dirty="0"/>
              <a:t>w</a:t>
            </a:r>
            <a:r>
              <a:rPr lang="en-US" dirty="0" smtClean="0"/>
              <a:t>hat’s </a:t>
            </a:r>
            <a:r>
              <a:rPr lang="en-US" dirty="0">
                <a:latin typeface="Symbol" pitchFamily="18" charset="2"/>
              </a:rPr>
              <a:t>f</a:t>
            </a:r>
            <a:r>
              <a:rPr lang="en-US" dirty="0"/>
              <a:t>(n</a:t>
            </a:r>
            <a:r>
              <a:rPr lang="en-US" dirty="0" smtClean="0"/>
              <a:t>)?</a:t>
            </a:r>
            <a:endParaRPr lang="en-US" dirty="0"/>
          </a:p>
        </p:txBody>
      </p:sp>
      <p:sp>
        <p:nvSpPr>
          <p:cNvPr id="5" name="Rectangle 6"/>
          <p:cNvSpPr>
            <a:spLocks noChangeArrowheads="1"/>
          </p:cNvSpPr>
          <p:nvPr/>
        </p:nvSpPr>
        <p:spPr bwMode="auto">
          <a:xfrm>
            <a:off x="76200" y="6305550"/>
            <a:ext cx="2133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latin typeface="Calibri" pitchFamily="34" charset="0"/>
              </a:defRPr>
            </a:lvl1pPr>
          </a:lstStyle>
          <a:p>
            <a:pPr>
              <a:defRPr/>
            </a:pPr>
            <a:endParaRPr lang="en-US" sz="1400">
              <a:solidFill>
                <a:srgbClr val="000099"/>
              </a:solidFill>
            </a:endParaRPr>
          </a:p>
          <a:p>
            <a:pPr>
              <a:defRPr/>
            </a:pPr>
            <a:fld id="{6D11A384-433E-4F11-9F56-A298A8922141}" type="slidenum">
              <a:rPr lang="en-US" sz="1400">
                <a:solidFill>
                  <a:srgbClr val="000099"/>
                </a:solidFill>
              </a:rPr>
              <a:pPr>
                <a:defRPr/>
              </a:pPr>
              <a:t>4</a:t>
            </a:fld>
            <a:endParaRPr lang="en-US" sz="1400">
              <a:solidFill>
                <a:srgbClr val="000099"/>
              </a:solidFill>
            </a:endParaRPr>
          </a:p>
        </p:txBody>
      </p:sp>
      <p:graphicFrame>
        <p:nvGraphicFramePr>
          <p:cNvPr id="2" name="Object 1"/>
          <p:cNvGraphicFramePr>
            <a:graphicFrameLocks noChangeAspect="1"/>
          </p:cNvGraphicFramePr>
          <p:nvPr>
            <p:extLst>
              <p:ext uri="{D42A27DB-BD31-4B8C-83A1-F6EECF244321}">
                <p14:modId xmlns:p14="http://schemas.microsoft.com/office/powerpoint/2010/main" val="2566490194"/>
              </p:ext>
            </p:extLst>
          </p:nvPr>
        </p:nvGraphicFramePr>
        <p:xfrm>
          <a:off x="1752600" y="1219200"/>
          <a:ext cx="5613400" cy="1295400"/>
        </p:xfrm>
        <a:graphic>
          <a:graphicData uri="http://schemas.openxmlformats.org/presentationml/2006/ole">
            <mc:AlternateContent xmlns:mc="http://schemas.openxmlformats.org/markup-compatibility/2006">
              <mc:Choice xmlns:v="urn:schemas-microsoft-com:vml" Requires="v">
                <p:oleObj spid="_x0000_s3106" name="Equation" r:id="rId4" imgW="990600" imgH="228600" progId="Equation.3">
                  <p:embed/>
                </p:oleObj>
              </mc:Choice>
              <mc:Fallback>
                <p:oleObj name="Equation" r:id="rId4" imgW="990600" imgH="228600" progId="Equation.3">
                  <p:embed/>
                  <p:pic>
                    <p:nvPicPr>
                      <p:cNvPr id="0" name="Object 9"/>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752600" y="1219200"/>
                        <a:ext cx="5613400" cy="1295400"/>
                      </a:xfrm>
                      <a:prstGeom prst="rect">
                        <a:avLst/>
                      </a:prstGeom>
                      <a:solidFill>
                        <a:schemeClr val="bg1"/>
                      </a:solidFill>
                      <a:ln>
                        <a:noFill/>
                      </a:ln>
                    </p:spPr>
                  </p:pic>
                </p:oleObj>
              </mc:Fallback>
            </mc:AlternateContent>
          </a:graphicData>
        </a:graphic>
      </p:graphicFrame>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ChangeArrowheads="1"/>
          </p:cNvSpPr>
          <p:nvPr>
            <p:ph type="title" idx="4294967295"/>
          </p:nvPr>
        </p:nvSpPr>
        <p:spPr>
          <a:xfrm>
            <a:off x="76200" y="76200"/>
            <a:ext cx="9023350" cy="1384995"/>
          </a:xfrm>
        </p:spPr>
        <p:txBody>
          <a:bodyPr/>
          <a:lstStyle/>
          <a:p>
            <a:r>
              <a:rPr lang="en-US" dirty="0">
                <a:latin typeface="Symbol" pitchFamily="18" charset="2"/>
              </a:rPr>
              <a:t>f</a:t>
            </a:r>
            <a:r>
              <a:rPr lang="en-US" dirty="0"/>
              <a:t>(n)  </a:t>
            </a:r>
            <a:r>
              <a:rPr lang="en-US" dirty="0" smtClean="0"/>
              <a:t>is the </a:t>
            </a:r>
            <a:r>
              <a:rPr lang="en-US" dirty="0"/>
              <a:t>number of integers a, </a:t>
            </a:r>
            <a:r>
              <a:rPr lang="en-US" dirty="0" smtClean="0"/>
              <a:t/>
            </a:r>
            <a:br>
              <a:rPr lang="en-US" dirty="0" smtClean="0"/>
            </a:br>
            <a:r>
              <a:rPr lang="en-US" dirty="0" smtClean="0"/>
              <a:t>such that </a:t>
            </a:r>
            <a:r>
              <a:rPr lang="en-US" dirty="0"/>
              <a:t>1 ≤ a ≤ n and </a:t>
            </a:r>
            <a:r>
              <a:rPr lang="en-US" dirty="0" err="1"/>
              <a:t>gcd</a:t>
            </a:r>
            <a:r>
              <a:rPr lang="en-US" dirty="0"/>
              <a:t>(</a:t>
            </a:r>
            <a:r>
              <a:rPr lang="en-US" dirty="0" err="1"/>
              <a:t>a,n</a:t>
            </a:r>
            <a:r>
              <a:rPr lang="en-US" dirty="0"/>
              <a:t>) = 1.</a:t>
            </a:r>
            <a:br>
              <a:rPr lang="en-US" dirty="0"/>
            </a:br>
            <a:endParaRPr lang="en-US" dirty="0" smtClean="0"/>
          </a:p>
        </p:txBody>
      </p:sp>
      <p:sp>
        <p:nvSpPr>
          <p:cNvPr id="46083" name="Rectangle 3"/>
          <p:cNvSpPr>
            <a:spLocks noGrp="1" noChangeArrowheads="1"/>
          </p:cNvSpPr>
          <p:nvPr>
            <p:ph type="body" idx="4294967295"/>
          </p:nvPr>
        </p:nvSpPr>
        <p:spPr>
          <a:xfrm>
            <a:off x="914400" y="3581400"/>
            <a:ext cx="6553200" cy="1508105"/>
          </a:xfrm>
        </p:spPr>
        <p:txBody>
          <a:bodyPr/>
          <a:lstStyle/>
          <a:p>
            <a:pPr eaLnBrk="1" hangingPunct="1">
              <a:defRPr/>
            </a:pPr>
            <a:r>
              <a:rPr lang="en-US" dirty="0" smtClean="0"/>
              <a:t>Ex</a:t>
            </a:r>
            <a:r>
              <a:rPr lang="en-US" dirty="0"/>
              <a:t>: </a:t>
            </a:r>
            <a:r>
              <a:rPr lang="en-US" dirty="0">
                <a:latin typeface="Symbol" pitchFamily="18" charset="2"/>
              </a:rPr>
              <a:t>f</a:t>
            </a:r>
            <a:r>
              <a:rPr lang="en-US" dirty="0"/>
              <a:t>(10) = 4.</a:t>
            </a:r>
          </a:p>
          <a:p>
            <a:pPr eaLnBrk="1" hangingPunct="1">
              <a:defRPr/>
            </a:pPr>
            <a:endParaRPr lang="en-US" dirty="0"/>
          </a:p>
          <a:p>
            <a:pPr eaLnBrk="1" hangingPunct="1">
              <a:defRPr/>
            </a:pPr>
            <a:r>
              <a:rPr lang="en-US" dirty="0"/>
              <a:t>What’s </a:t>
            </a:r>
            <a:r>
              <a:rPr lang="en-US" dirty="0">
                <a:latin typeface="Symbol" pitchFamily="18" charset="2"/>
              </a:rPr>
              <a:t>f</a:t>
            </a:r>
            <a:r>
              <a:rPr lang="en-US" dirty="0"/>
              <a:t>(p) for p prime?</a:t>
            </a:r>
          </a:p>
          <a:p>
            <a:pPr eaLnBrk="1" hangingPunct="1">
              <a:defRPr/>
            </a:pPr>
            <a:r>
              <a:rPr lang="en-US" dirty="0"/>
              <a:t>What about </a:t>
            </a:r>
            <a:r>
              <a:rPr lang="en-US" dirty="0">
                <a:latin typeface="Symbol" pitchFamily="18" charset="2"/>
              </a:rPr>
              <a:t>f</a:t>
            </a:r>
            <a:r>
              <a:rPr lang="en-US" dirty="0"/>
              <a:t>(n), where n =</a:t>
            </a:r>
            <a:r>
              <a:rPr lang="en-US" dirty="0" err="1"/>
              <a:t>pq</a:t>
            </a:r>
            <a:r>
              <a:rPr lang="en-US" dirty="0"/>
              <a:t> (a product of 2 primes)? </a:t>
            </a:r>
          </a:p>
        </p:txBody>
      </p:sp>
      <p:sp>
        <p:nvSpPr>
          <p:cNvPr id="5" name="Rectangle 6"/>
          <p:cNvSpPr>
            <a:spLocks noChangeArrowheads="1"/>
          </p:cNvSpPr>
          <p:nvPr/>
        </p:nvSpPr>
        <p:spPr bwMode="auto">
          <a:xfrm>
            <a:off x="76200" y="6305550"/>
            <a:ext cx="2133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latin typeface="Calibri" pitchFamily="34" charset="0"/>
              </a:defRPr>
            </a:lvl1pPr>
          </a:lstStyle>
          <a:p>
            <a:pPr>
              <a:defRPr/>
            </a:pPr>
            <a:endParaRPr lang="en-US" sz="1400">
              <a:solidFill>
                <a:srgbClr val="000099"/>
              </a:solidFill>
            </a:endParaRPr>
          </a:p>
          <a:p>
            <a:pPr>
              <a:defRPr/>
            </a:pPr>
            <a:fld id="{6D11A384-433E-4F11-9F56-A298A8922141}" type="slidenum">
              <a:rPr lang="en-US" sz="1400">
                <a:solidFill>
                  <a:srgbClr val="000099"/>
                </a:solidFill>
              </a:rPr>
              <a:pPr>
                <a:defRPr/>
              </a:pPr>
              <a:t>5</a:t>
            </a:fld>
            <a:endParaRPr lang="en-US" sz="1400">
              <a:solidFill>
                <a:srgbClr val="000099"/>
              </a:solidFill>
            </a:endParaRPr>
          </a:p>
        </p:txBody>
      </p:sp>
    </p:spTree>
    <p:extLst>
      <p:ext uri="{BB962C8B-B14F-4D97-AF65-F5344CB8AC3E}">
        <p14:creationId xmlns:p14="http://schemas.microsoft.com/office/powerpoint/2010/main" val="127539747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2"/>
          <p:cNvSpPr>
            <a:spLocks noGrp="1" noChangeArrowheads="1"/>
          </p:cNvSpPr>
          <p:nvPr>
            <p:ph type="title" idx="4294967295"/>
          </p:nvPr>
        </p:nvSpPr>
        <p:spPr>
          <a:xfrm>
            <a:off x="76200" y="76200"/>
            <a:ext cx="9023350" cy="946150"/>
          </a:xfrm>
        </p:spPr>
        <p:txBody>
          <a:bodyPr/>
          <a:lstStyle/>
          <a:p>
            <a:r>
              <a:rPr lang="en-US" smtClean="0"/>
              <a:t>Xenon headlights illuminate signs better </a:t>
            </a:r>
            <a:br>
              <a:rPr lang="en-US" smtClean="0"/>
            </a:br>
            <a:r>
              <a:rPr lang="en-US" smtClean="0"/>
              <a:t>than halogen headlights do</a:t>
            </a:r>
          </a:p>
        </p:txBody>
      </p:sp>
      <p:sp>
        <p:nvSpPr>
          <p:cNvPr id="75779" name="Text Box 3"/>
          <p:cNvSpPr txBox="1">
            <a:spLocks noChangeArrowheads="1"/>
          </p:cNvSpPr>
          <p:nvPr/>
        </p:nvSpPr>
        <p:spPr bwMode="auto">
          <a:xfrm>
            <a:off x="4076700" y="6477000"/>
            <a:ext cx="1404938"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000" b="1">
                <a:solidFill>
                  <a:schemeClr val="tx1"/>
                </a:solidFill>
                <a:latin typeface="Calibri" pitchFamily="34" charset="0"/>
              </a:defRPr>
            </a:lvl1pPr>
            <a:lvl2pPr marL="742950" indent="-285750" eaLnBrk="0" hangingPunct="0">
              <a:defRPr sz="2000" b="1">
                <a:solidFill>
                  <a:schemeClr val="tx1"/>
                </a:solidFill>
                <a:latin typeface="Calibri" pitchFamily="34" charset="0"/>
              </a:defRPr>
            </a:lvl2pPr>
            <a:lvl3pPr marL="1143000" indent="-228600" eaLnBrk="0" hangingPunct="0">
              <a:defRPr sz="2000" b="1">
                <a:solidFill>
                  <a:schemeClr val="tx1"/>
                </a:solidFill>
                <a:latin typeface="Calibri" pitchFamily="34" charset="0"/>
              </a:defRPr>
            </a:lvl3pPr>
            <a:lvl4pPr marL="1600200" indent="-228600" eaLnBrk="0" hangingPunct="0">
              <a:defRPr sz="2000" b="1">
                <a:solidFill>
                  <a:schemeClr val="tx1"/>
                </a:solidFill>
                <a:latin typeface="Calibri" pitchFamily="34" charset="0"/>
              </a:defRPr>
            </a:lvl4pPr>
            <a:lvl5pPr marL="2057400" indent="-228600" eaLnBrk="0" hangingPunct="0">
              <a:defRPr sz="2000" b="1">
                <a:solidFill>
                  <a:schemeClr val="tx1"/>
                </a:solidFill>
                <a:latin typeface="Calibri" pitchFamily="34" charset="0"/>
              </a:defRPr>
            </a:lvl5pPr>
            <a:lvl6pPr marL="2514600" indent="-228600" eaLnBrk="0" fontAlgn="base" hangingPunct="0">
              <a:spcBef>
                <a:spcPct val="0"/>
              </a:spcBef>
              <a:spcAft>
                <a:spcPct val="0"/>
              </a:spcAft>
              <a:defRPr sz="2000" b="1">
                <a:solidFill>
                  <a:schemeClr val="tx1"/>
                </a:solidFill>
                <a:latin typeface="Calibri" pitchFamily="34" charset="0"/>
              </a:defRPr>
            </a:lvl6pPr>
            <a:lvl7pPr marL="2971800" indent="-228600" eaLnBrk="0" fontAlgn="base" hangingPunct="0">
              <a:spcBef>
                <a:spcPct val="0"/>
              </a:spcBef>
              <a:spcAft>
                <a:spcPct val="0"/>
              </a:spcAft>
              <a:defRPr sz="2000" b="1">
                <a:solidFill>
                  <a:schemeClr val="tx1"/>
                </a:solidFill>
                <a:latin typeface="Calibri" pitchFamily="34" charset="0"/>
              </a:defRPr>
            </a:lvl7pPr>
            <a:lvl8pPr marL="3429000" indent="-228600" eaLnBrk="0" fontAlgn="base" hangingPunct="0">
              <a:spcBef>
                <a:spcPct val="0"/>
              </a:spcBef>
              <a:spcAft>
                <a:spcPct val="0"/>
              </a:spcAft>
              <a:defRPr sz="2000" b="1">
                <a:solidFill>
                  <a:schemeClr val="tx1"/>
                </a:solidFill>
                <a:latin typeface="Calibri" pitchFamily="34" charset="0"/>
              </a:defRPr>
            </a:lvl8pPr>
            <a:lvl9pPr marL="3886200" indent="-228600" eaLnBrk="0" fontAlgn="base" hangingPunct="0">
              <a:spcBef>
                <a:spcPct val="0"/>
              </a:spcBef>
              <a:spcAft>
                <a:spcPct val="0"/>
              </a:spcAft>
              <a:defRPr sz="2000" b="1">
                <a:solidFill>
                  <a:schemeClr val="tx1"/>
                </a:solidFill>
                <a:latin typeface="Calibri" pitchFamily="34" charset="0"/>
              </a:defRPr>
            </a:lvl9pPr>
          </a:lstStyle>
          <a:p>
            <a:pPr eaLnBrk="1" hangingPunct="1"/>
            <a:r>
              <a:rPr lang="en-US" sz="1400">
                <a:solidFill>
                  <a:srgbClr val="000099"/>
                </a:solidFill>
              </a:rPr>
              <a:t>[Sylvania, 2008 ]</a:t>
            </a:r>
          </a:p>
        </p:txBody>
      </p:sp>
      <p:sp>
        <p:nvSpPr>
          <p:cNvPr id="75780" name="Rectangle 4"/>
          <p:cNvSpPr>
            <a:spLocks noChangeArrowheads="1"/>
          </p:cNvSpPr>
          <p:nvPr/>
        </p:nvSpPr>
        <p:spPr bwMode="auto">
          <a:xfrm>
            <a:off x="554038" y="4724400"/>
            <a:ext cx="194945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solidFill>
                  <a:srgbClr val="000099"/>
                </a:solidFill>
              </a:rPr>
              <a:t>Xenon Headlight</a:t>
            </a:r>
          </a:p>
        </p:txBody>
      </p:sp>
      <p:sp>
        <p:nvSpPr>
          <p:cNvPr id="75781" name="Rectangle 5"/>
          <p:cNvSpPr>
            <a:spLocks noChangeArrowheads="1"/>
          </p:cNvSpPr>
          <p:nvPr/>
        </p:nvSpPr>
        <p:spPr bwMode="auto">
          <a:xfrm>
            <a:off x="328613" y="2514600"/>
            <a:ext cx="2144712"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solidFill>
                  <a:srgbClr val="000099"/>
                </a:solidFill>
              </a:rPr>
              <a:t>Halogen Headlight</a:t>
            </a:r>
          </a:p>
        </p:txBody>
      </p:sp>
      <p:pic>
        <p:nvPicPr>
          <p:cNvPr id="75782" name="Picture 7"/>
          <p:cNvPicPr>
            <a:picLocks noChangeAspect="1" noChangeArrowheads="1"/>
          </p:cNvPicPr>
          <p:nvPr/>
        </p:nvPicPr>
        <p:blipFill>
          <a:blip r:embed="rId3" cstate="print">
            <a:extLst>
              <a:ext uri="{28A0092B-C50C-407E-A947-70E740481C1C}">
                <a14:useLocalDpi xmlns:a14="http://schemas.microsoft.com/office/drawing/2010/main" val="0"/>
              </a:ext>
            </a:extLst>
          </a:blip>
          <a:srcRect r="12500" b="22223"/>
          <a:stretch>
            <a:fillRect/>
          </a:stretch>
        </p:blipFill>
        <p:spPr bwMode="auto">
          <a:xfrm>
            <a:off x="8077200" y="6216650"/>
            <a:ext cx="10668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75783" name="Group 13"/>
          <p:cNvGrpSpPr>
            <a:grpSpLocks/>
          </p:cNvGrpSpPr>
          <p:nvPr/>
        </p:nvGrpSpPr>
        <p:grpSpPr bwMode="auto">
          <a:xfrm>
            <a:off x="2743200" y="1390650"/>
            <a:ext cx="5638800" cy="4629150"/>
            <a:chOff x="2743200" y="1390650"/>
            <a:chExt cx="5638800" cy="4629150"/>
          </a:xfrm>
        </p:grpSpPr>
        <p:sp>
          <p:nvSpPr>
            <p:cNvPr id="75784" name="Text Box 6"/>
            <p:cNvSpPr txBox="1">
              <a:spLocks noChangeArrowheads="1"/>
            </p:cNvSpPr>
            <p:nvPr/>
          </p:nvSpPr>
          <p:spPr bwMode="auto">
            <a:xfrm>
              <a:off x="2971800" y="3810000"/>
              <a:ext cx="1563890" cy="307777"/>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000" b="1">
                  <a:solidFill>
                    <a:schemeClr val="tx1"/>
                  </a:solidFill>
                  <a:latin typeface="Calibri" pitchFamily="34" charset="0"/>
                </a:defRPr>
              </a:lvl1pPr>
              <a:lvl2pPr marL="742950" indent="-285750" eaLnBrk="0" hangingPunct="0">
                <a:defRPr sz="2000" b="1">
                  <a:solidFill>
                    <a:schemeClr val="tx1"/>
                  </a:solidFill>
                  <a:latin typeface="Calibri" pitchFamily="34" charset="0"/>
                </a:defRPr>
              </a:lvl2pPr>
              <a:lvl3pPr marL="1143000" indent="-228600" eaLnBrk="0" hangingPunct="0">
                <a:defRPr sz="2000" b="1">
                  <a:solidFill>
                    <a:schemeClr val="tx1"/>
                  </a:solidFill>
                  <a:latin typeface="Calibri" pitchFamily="34" charset="0"/>
                </a:defRPr>
              </a:lvl3pPr>
              <a:lvl4pPr marL="1600200" indent="-228600" eaLnBrk="0" hangingPunct="0">
                <a:defRPr sz="2000" b="1">
                  <a:solidFill>
                    <a:schemeClr val="tx1"/>
                  </a:solidFill>
                  <a:latin typeface="Calibri" pitchFamily="34" charset="0"/>
                </a:defRPr>
              </a:lvl4pPr>
              <a:lvl5pPr marL="2057400" indent="-228600" eaLnBrk="0" hangingPunct="0">
                <a:defRPr sz="2000" b="1">
                  <a:solidFill>
                    <a:schemeClr val="tx1"/>
                  </a:solidFill>
                  <a:latin typeface="Calibri" pitchFamily="34" charset="0"/>
                </a:defRPr>
              </a:lvl5pPr>
              <a:lvl6pPr marL="2514600" indent="-228600" eaLnBrk="0" fontAlgn="base" hangingPunct="0">
                <a:spcBef>
                  <a:spcPct val="0"/>
                </a:spcBef>
                <a:spcAft>
                  <a:spcPct val="0"/>
                </a:spcAft>
                <a:defRPr sz="2000" b="1">
                  <a:solidFill>
                    <a:schemeClr val="tx1"/>
                  </a:solidFill>
                  <a:latin typeface="Calibri" pitchFamily="34" charset="0"/>
                </a:defRPr>
              </a:lvl6pPr>
              <a:lvl7pPr marL="2971800" indent="-228600" eaLnBrk="0" fontAlgn="base" hangingPunct="0">
                <a:spcBef>
                  <a:spcPct val="0"/>
                </a:spcBef>
                <a:spcAft>
                  <a:spcPct val="0"/>
                </a:spcAft>
                <a:defRPr sz="2000" b="1">
                  <a:solidFill>
                    <a:schemeClr val="tx1"/>
                  </a:solidFill>
                  <a:latin typeface="Calibri" pitchFamily="34" charset="0"/>
                </a:defRPr>
              </a:lvl7pPr>
              <a:lvl8pPr marL="3429000" indent="-228600" eaLnBrk="0" fontAlgn="base" hangingPunct="0">
                <a:spcBef>
                  <a:spcPct val="0"/>
                </a:spcBef>
                <a:spcAft>
                  <a:spcPct val="0"/>
                </a:spcAft>
                <a:defRPr sz="2000" b="1">
                  <a:solidFill>
                    <a:schemeClr val="tx1"/>
                  </a:solidFill>
                  <a:latin typeface="Calibri" pitchFamily="34" charset="0"/>
                </a:defRPr>
              </a:lvl8pPr>
              <a:lvl9pPr marL="3886200" indent="-228600" eaLnBrk="0" fontAlgn="base" hangingPunct="0">
                <a:spcBef>
                  <a:spcPct val="0"/>
                </a:spcBef>
                <a:spcAft>
                  <a:spcPct val="0"/>
                </a:spcAft>
                <a:defRPr sz="2000" b="1">
                  <a:solidFill>
                    <a:schemeClr val="tx1"/>
                  </a:solidFill>
                  <a:latin typeface="Calibri" pitchFamily="34" charset="0"/>
                </a:defRPr>
              </a:lvl9pPr>
            </a:lstStyle>
            <a:p>
              <a:pPr eaLnBrk="1" hangingPunct="1"/>
              <a:r>
                <a:rPr lang="en-US" sz="1400">
                  <a:solidFill>
                    <a:schemeClr val="bg1"/>
                  </a:solidFill>
                </a:rPr>
                <a:t>SilverStar Ultra </a:t>
              </a:r>
              <a:r>
                <a:rPr lang="en-US" sz="1000">
                  <a:solidFill>
                    <a:schemeClr val="bg1"/>
                  </a:solidFill>
                </a:rPr>
                <a:t>TM</a:t>
              </a:r>
              <a:r>
                <a:rPr lang="en-US" sz="1400">
                  <a:solidFill>
                    <a:schemeClr val="bg1"/>
                  </a:solidFill>
                </a:rPr>
                <a:t> </a:t>
              </a:r>
            </a:p>
          </p:txBody>
        </p:sp>
        <p:grpSp>
          <p:nvGrpSpPr>
            <p:cNvPr id="75785" name="Group 8"/>
            <p:cNvGrpSpPr>
              <a:grpSpLocks/>
            </p:cNvGrpSpPr>
            <p:nvPr/>
          </p:nvGrpSpPr>
          <p:grpSpPr bwMode="auto">
            <a:xfrm>
              <a:off x="2743200" y="1390650"/>
              <a:ext cx="5638800" cy="4629150"/>
              <a:chOff x="1728" y="876"/>
              <a:chExt cx="3552" cy="2916"/>
            </a:xfrm>
          </p:grpSpPr>
          <p:pic>
            <p:nvPicPr>
              <p:cNvPr id="75786" name="Picture 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28" y="876"/>
                <a:ext cx="3552" cy="29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5787" name="Text Box 10"/>
              <p:cNvSpPr txBox="1">
                <a:spLocks noChangeArrowheads="1"/>
              </p:cNvSpPr>
              <p:nvPr/>
            </p:nvSpPr>
            <p:spPr bwMode="auto">
              <a:xfrm>
                <a:off x="1862" y="1015"/>
                <a:ext cx="951" cy="194"/>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000" b="1">
                    <a:solidFill>
                      <a:schemeClr val="tx1"/>
                    </a:solidFill>
                    <a:latin typeface="Calibri" pitchFamily="34" charset="0"/>
                  </a:defRPr>
                </a:lvl1pPr>
                <a:lvl2pPr marL="742950" indent="-285750" eaLnBrk="0" hangingPunct="0">
                  <a:defRPr sz="2000" b="1">
                    <a:solidFill>
                      <a:schemeClr val="tx1"/>
                    </a:solidFill>
                    <a:latin typeface="Calibri" pitchFamily="34" charset="0"/>
                  </a:defRPr>
                </a:lvl2pPr>
                <a:lvl3pPr marL="1143000" indent="-228600" eaLnBrk="0" hangingPunct="0">
                  <a:defRPr sz="2000" b="1">
                    <a:solidFill>
                      <a:schemeClr val="tx1"/>
                    </a:solidFill>
                    <a:latin typeface="Calibri" pitchFamily="34" charset="0"/>
                  </a:defRPr>
                </a:lvl3pPr>
                <a:lvl4pPr marL="1600200" indent="-228600" eaLnBrk="0" hangingPunct="0">
                  <a:defRPr sz="2000" b="1">
                    <a:solidFill>
                      <a:schemeClr val="tx1"/>
                    </a:solidFill>
                    <a:latin typeface="Calibri" pitchFamily="34" charset="0"/>
                  </a:defRPr>
                </a:lvl4pPr>
                <a:lvl5pPr marL="2057400" indent="-228600" eaLnBrk="0" hangingPunct="0">
                  <a:defRPr sz="2000" b="1">
                    <a:solidFill>
                      <a:schemeClr val="tx1"/>
                    </a:solidFill>
                    <a:latin typeface="Calibri" pitchFamily="34" charset="0"/>
                  </a:defRPr>
                </a:lvl5pPr>
                <a:lvl6pPr marL="2514600" indent="-228600" eaLnBrk="0" fontAlgn="base" hangingPunct="0">
                  <a:spcBef>
                    <a:spcPct val="0"/>
                  </a:spcBef>
                  <a:spcAft>
                    <a:spcPct val="0"/>
                  </a:spcAft>
                  <a:defRPr sz="2000" b="1">
                    <a:solidFill>
                      <a:schemeClr val="tx1"/>
                    </a:solidFill>
                    <a:latin typeface="Calibri" pitchFamily="34" charset="0"/>
                  </a:defRPr>
                </a:lvl6pPr>
                <a:lvl7pPr marL="2971800" indent="-228600" eaLnBrk="0" fontAlgn="base" hangingPunct="0">
                  <a:spcBef>
                    <a:spcPct val="0"/>
                  </a:spcBef>
                  <a:spcAft>
                    <a:spcPct val="0"/>
                  </a:spcAft>
                  <a:defRPr sz="2000" b="1">
                    <a:solidFill>
                      <a:schemeClr val="tx1"/>
                    </a:solidFill>
                    <a:latin typeface="Calibri" pitchFamily="34" charset="0"/>
                  </a:defRPr>
                </a:lvl7pPr>
                <a:lvl8pPr marL="3429000" indent="-228600" eaLnBrk="0" fontAlgn="base" hangingPunct="0">
                  <a:spcBef>
                    <a:spcPct val="0"/>
                  </a:spcBef>
                  <a:spcAft>
                    <a:spcPct val="0"/>
                  </a:spcAft>
                  <a:defRPr sz="2000" b="1">
                    <a:solidFill>
                      <a:schemeClr val="tx1"/>
                    </a:solidFill>
                    <a:latin typeface="Calibri" pitchFamily="34" charset="0"/>
                  </a:defRPr>
                </a:lvl8pPr>
                <a:lvl9pPr marL="3886200" indent="-228600" eaLnBrk="0" fontAlgn="base" hangingPunct="0">
                  <a:spcBef>
                    <a:spcPct val="0"/>
                  </a:spcBef>
                  <a:spcAft>
                    <a:spcPct val="0"/>
                  </a:spcAft>
                  <a:defRPr sz="2000" b="1">
                    <a:solidFill>
                      <a:schemeClr val="tx1"/>
                    </a:solidFill>
                    <a:latin typeface="Calibri" pitchFamily="34" charset="0"/>
                  </a:defRPr>
                </a:lvl9pPr>
              </a:lstStyle>
              <a:p>
                <a:pPr eaLnBrk="1" hangingPunct="1"/>
                <a:r>
                  <a:rPr lang="en-US" sz="1400">
                    <a:solidFill>
                      <a:schemeClr val="bg1"/>
                    </a:solidFill>
                  </a:rPr>
                  <a:t>Standard Halogen</a:t>
                </a:r>
              </a:p>
            </p:txBody>
          </p:sp>
          <p:sp>
            <p:nvSpPr>
              <p:cNvPr id="75788" name="Rectangle 11"/>
              <p:cNvSpPr>
                <a:spLocks noChangeArrowheads="1"/>
              </p:cNvSpPr>
              <p:nvPr/>
            </p:nvSpPr>
            <p:spPr bwMode="auto">
              <a:xfrm>
                <a:off x="1920" y="2400"/>
                <a:ext cx="1008" cy="192"/>
              </a:xfrm>
              <a:prstGeom prst="rect">
                <a:avLst/>
              </a:prstGeom>
              <a:solidFill>
                <a:schemeClr val="tx1"/>
              </a:solidFill>
              <a:ln w="9525">
                <a:solidFill>
                  <a:schemeClr val="tx1"/>
                </a:solidFill>
                <a:miter lim="800000"/>
                <a:headEnd/>
                <a:tailEnd/>
              </a:ln>
            </p:spPr>
            <p:txBody>
              <a:bodyPr wrap="none" anchor="ctr"/>
              <a:lstStyle/>
              <a:p>
                <a:pPr algn="ctr"/>
                <a:r>
                  <a:rPr lang="en-US" sz="1400">
                    <a:solidFill>
                      <a:schemeClr val="bg1"/>
                    </a:solidFill>
                  </a:rPr>
                  <a:t>Xenon</a:t>
                </a:r>
              </a:p>
            </p:txBody>
          </p:sp>
        </p:grpSp>
        <p:sp>
          <p:nvSpPr>
            <p:cNvPr id="12" name="Rectangle 11"/>
            <p:cNvSpPr/>
            <p:nvPr/>
          </p:nvSpPr>
          <p:spPr>
            <a:xfrm>
              <a:off x="2971800" y="1600200"/>
              <a:ext cx="1524000" cy="3048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b="0"/>
            </a:p>
          </p:txBody>
        </p:sp>
        <p:sp>
          <p:nvSpPr>
            <p:cNvPr id="13" name="Rectangle 12"/>
            <p:cNvSpPr/>
            <p:nvPr/>
          </p:nvSpPr>
          <p:spPr>
            <a:xfrm>
              <a:off x="2971800" y="3810000"/>
              <a:ext cx="1524000" cy="3048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b="0"/>
            </a:p>
          </p:txBody>
        </p:sp>
      </p:grpSp>
    </p:spTree>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7586" name="Group 13"/>
          <p:cNvGrpSpPr>
            <a:grpSpLocks/>
          </p:cNvGrpSpPr>
          <p:nvPr/>
        </p:nvGrpSpPr>
        <p:grpSpPr bwMode="auto">
          <a:xfrm>
            <a:off x="301625" y="1981200"/>
            <a:ext cx="8629650" cy="4419600"/>
            <a:chOff x="162" y="1248"/>
            <a:chExt cx="5436" cy="2784"/>
          </a:xfrm>
        </p:grpSpPr>
        <p:grpSp>
          <p:nvGrpSpPr>
            <p:cNvPr id="67587" name="Group 11"/>
            <p:cNvGrpSpPr>
              <a:grpSpLocks/>
            </p:cNvGrpSpPr>
            <p:nvPr/>
          </p:nvGrpSpPr>
          <p:grpSpPr bwMode="auto">
            <a:xfrm>
              <a:off x="162" y="1248"/>
              <a:ext cx="5436" cy="2784"/>
              <a:chOff x="162" y="1248"/>
              <a:chExt cx="5436" cy="2784"/>
            </a:xfrm>
          </p:grpSpPr>
          <p:pic>
            <p:nvPicPr>
              <p:cNvPr id="67588" name="Picture 13"/>
              <p:cNvPicPr>
                <a:picLocks noChangeAspect="1" noChangeArrowheads="1"/>
              </p:cNvPicPr>
              <p:nvPr/>
            </p:nvPicPr>
            <p:blipFill>
              <a:blip r:embed="rId4">
                <a:extLst>
                  <a:ext uri="{28A0092B-C50C-407E-A947-70E740481C1C}">
                    <a14:useLocalDpi xmlns:a14="http://schemas.microsoft.com/office/drawing/2010/main" val="0"/>
                  </a:ext>
                </a:extLst>
              </a:blip>
              <a:srcRect t="13994"/>
              <a:stretch>
                <a:fillRect/>
              </a:stretch>
            </p:blipFill>
            <p:spPr bwMode="auto">
              <a:xfrm>
                <a:off x="162" y="1248"/>
                <a:ext cx="5436" cy="27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7589" name="Rectangle 6"/>
              <p:cNvSpPr>
                <a:spLocks noChangeArrowheads="1"/>
              </p:cNvSpPr>
              <p:nvPr/>
            </p:nvSpPr>
            <p:spPr bwMode="auto">
              <a:xfrm>
                <a:off x="816" y="1440"/>
                <a:ext cx="310" cy="22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67590" name="Rectangle 7"/>
              <p:cNvSpPr>
                <a:spLocks noChangeArrowheads="1"/>
              </p:cNvSpPr>
              <p:nvPr/>
            </p:nvSpPr>
            <p:spPr bwMode="auto">
              <a:xfrm>
                <a:off x="816" y="1836"/>
                <a:ext cx="310" cy="22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67591" name="Rectangle 8"/>
              <p:cNvSpPr>
                <a:spLocks noChangeArrowheads="1"/>
              </p:cNvSpPr>
              <p:nvPr/>
            </p:nvSpPr>
            <p:spPr bwMode="auto">
              <a:xfrm>
                <a:off x="816" y="2172"/>
                <a:ext cx="310" cy="22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67592" name="Rectangle 9"/>
              <p:cNvSpPr>
                <a:spLocks noChangeArrowheads="1"/>
              </p:cNvSpPr>
              <p:nvPr/>
            </p:nvSpPr>
            <p:spPr bwMode="auto">
              <a:xfrm>
                <a:off x="816" y="2556"/>
                <a:ext cx="310" cy="22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67593" name="Rectangle 10"/>
              <p:cNvSpPr>
                <a:spLocks noChangeArrowheads="1"/>
              </p:cNvSpPr>
              <p:nvPr/>
            </p:nvSpPr>
            <p:spPr bwMode="auto">
              <a:xfrm>
                <a:off x="816" y="2892"/>
                <a:ext cx="310" cy="22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grpSp>
        <p:sp>
          <p:nvSpPr>
            <p:cNvPr id="67594" name="Line 12"/>
            <p:cNvSpPr>
              <a:spLocks noChangeShapeType="1"/>
            </p:cNvSpPr>
            <p:nvPr/>
          </p:nvSpPr>
          <p:spPr bwMode="auto">
            <a:xfrm>
              <a:off x="4927" y="1392"/>
              <a:ext cx="0" cy="1824"/>
            </a:xfrm>
            <a:prstGeom prst="line">
              <a:avLst/>
            </a:prstGeom>
            <a:noFill/>
            <a:ln w="19050">
              <a:solidFill>
                <a:srgbClr val="B2B2B2"/>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4" name="Group 60"/>
          <p:cNvGrpSpPr>
            <a:grpSpLocks/>
          </p:cNvGrpSpPr>
          <p:nvPr/>
        </p:nvGrpSpPr>
        <p:grpSpPr bwMode="auto">
          <a:xfrm>
            <a:off x="292100" y="1981200"/>
            <a:ext cx="8629650" cy="4419600"/>
            <a:chOff x="192" y="1248"/>
            <a:chExt cx="5436" cy="2784"/>
          </a:xfrm>
        </p:grpSpPr>
        <p:pic>
          <p:nvPicPr>
            <p:cNvPr id="67596" name="Picture 13"/>
            <p:cNvPicPr>
              <a:picLocks noChangeAspect="1" noChangeArrowheads="1"/>
            </p:cNvPicPr>
            <p:nvPr/>
          </p:nvPicPr>
          <p:blipFill>
            <a:blip r:embed="rId4">
              <a:extLst>
                <a:ext uri="{28A0092B-C50C-407E-A947-70E740481C1C}">
                  <a14:useLocalDpi xmlns:a14="http://schemas.microsoft.com/office/drawing/2010/main" val="0"/>
                </a:ext>
              </a:extLst>
            </a:blip>
            <a:srcRect t="13994"/>
            <a:stretch>
              <a:fillRect/>
            </a:stretch>
          </p:blipFill>
          <p:spPr bwMode="auto">
            <a:xfrm>
              <a:off x="192" y="1248"/>
              <a:ext cx="5436" cy="27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7597" name="Rectangle 39"/>
            <p:cNvSpPr>
              <a:spLocks noChangeArrowheads="1"/>
            </p:cNvSpPr>
            <p:nvPr/>
          </p:nvSpPr>
          <p:spPr bwMode="auto">
            <a:xfrm>
              <a:off x="846" y="1440"/>
              <a:ext cx="310" cy="22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67598" name="Rectangle 40"/>
            <p:cNvSpPr>
              <a:spLocks noChangeArrowheads="1"/>
            </p:cNvSpPr>
            <p:nvPr/>
          </p:nvSpPr>
          <p:spPr bwMode="auto">
            <a:xfrm>
              <a:off x="846" y="1836"/>
              <a:ext cx="310" cy="22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67599" name="Rectangle 41"/>
            <p:cNvSpPr>
              <a:spLocks noChangeArrowheads="1"/>
            </p:cNvSpPr>
            <p:nvPr/>
          </p:nvSpPr>
          <p:spPr bwMode="auto">
            <a:xfrm>
              <a:off x="846" y="2172"/>
              <a:ext cx="310" cy="22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67600" name="Rectangle 42"/>
            <p:cNvSpPr>
              <a:spLocks noChangeArrowheads="1"/>
            </p:cNvSpPr>
            <p:nvPr/>
          </p:nvSpPr>
          <p:spPr bwMode="auto">
            <a:xfrm>
              <a:off x="846" y="2556"/>
              <a:ext cx="310" cy="22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67601" name="Rectangle 43"/>
            <p:cNvSpPr>
              <a:spLocks noChangeArrowheads="1"/>
            </p:cNvSpPr>
            <p:nvPr/>
          </p:nvSpPr>
          <p:spPr bwMode="auto">
            <a:xfrm>
              <a:off x="846" y="2892"/>
              <a:ext cx="310" cy="22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67602" name="Line 44"/>
            <p:cNvSpPr>
              <a:spLocks noChangeShapeType="1"/>
            </p:cNvSpPr>
            <p:nvPr/>
          </p:nvSpPr>
          <p:spPr bwMode="auto">
            <a:xfrm>
              <a:off x="4957" y="1392"/>
              <a:ext cx="0" cy="1824"/>
            </a:xfrm>
            <a:prstGeom prst="line">
              <a:avLst/>
            </a:prstGeom>
            <a:noFill/>
            <a:ln w="19050">
              <a:solidFill>
                <a:srgbClr val="B2B2B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7603" name="Rectangle 45"/>
            <p:cNvSpPr>
              <a:spLocks noChangeArrowheads="1"/>
            </p:cNvSpPr>
            <p:nvPr/>
          </p:nvSpPr>
          <p:spPr bwMode="auto">
            <a:xfrm>
              <a:off x="2910" y="1505"/>
              <a:ext cx="314" cy="1711"/>
            </a:xfrm>
            <a:prstGeom prst="rect">
              <a:avLst/>
            </a:prstGeom>
            <a:solidFill>
              <a:srgbClr val="B2B2B2"/>
            </a:solidFill>
            <a:ln w="9525">
              <a:solidFill>
                <a:srgbClr val="B2B2B2"/>
              </a:solidFill>
              <a:miter lim="800000"/>
              <a:headEnd/>
              <a:tailEnd/>
            </a:ln>
          </p:spPr>
          <p:txBody>
            <a:bodyPr wrap="none" anchor="ctr"/>
            <a:lstStyle/>
            <a:p>
              <a:endParaRPr lang="en-US"/>
            </a:p>
          </p:txBody>
        </p:sp>
        <p:sp>
          <p:nvSpPr>
            <p:cNvPr id="67604" name="Rectangle 46"/>
            <p:cNvSpPr>
              <a:spLocks noChangeArrowheads="1"/>
            </p:cNvSpPr>
            <p:nvPr/>
          </p:nvSpPr>
          <p:spPr bwMode="auto">
            <a:xfrm>
              <a:off x="3667" y="1595"/>
              <a:ext cx="314" cy="1624"/>
            </a:xfrm>
            <a:prstGeom prst="rect">
              <a:avLst/>
            </a:prstGeom>
            <a:solidFill>
              <a:srgbClr val="B2B2B2"/>
            </a:solidFill>
            <a:ln w="9525">
              <a:solidFill>
                <a:srgbClr val="B2B2B2"/>
              </a:solidFill>
              <a:miter lim="800000"/>
              <a:headEnd/>
              <a:tailEnd/>
            </a:ln>
          </p:spPr>
          <p:txBody>
            <a:bodyPr wrap="none" anchor="ctr"/>
            <a:lstStyle/>
            <a:p>
              <a:endParaRPr lang="en-US"/>
            </a:p>
          </p:txBody>
        </p:sp>
        <p:sp>
          <p:nvSpPr>
            <p:cNvPr id="67605" name="Rectangle 47"/>
            <p:cNvSpPr>
              <a:spLocks noChangeArrowheads="1"/>
            </p:cNvSpPr>
            <p:nvPr/>
          </p:nvSpPr>
          <p:spPr bwMode="auto">
            <a:xfrm>
              <a:off x="4416" y="1872"/>
              <a:ext cx="314" cy="1349"/>
            </a:xfrm>
            <a:prstGeom prst="rect">
              <a:avLst/>
            </a:prstGeom>
            <a:solidFill>
              <a:srgbClr val="B2B2B2"/>
            </a:solidFill>
            <a:ln w="9525">
              <a:solidFill>
                <a:srgbClr val="B2B2B2"/>
              </a:solidFill>
              <a:miter lim="800000"/>
              <a:headEnd/>
              <a:tailEnd/>
            </a:ln>
          </p:spPr>
          <p:txBody>
            <a:bodyPr wrap="none" anchor="ctr"/>
            <a:lstStyle/>
            <a:p>
              <a:endParaRPr lang="en-US"/>
            </a:p>
          </p:txBody>
        </p:sp>
        <p:sp>
          <p:nvSpPr>
            <p:cNvPr id="67606" name="Rectangle 48"/>
            <p:cNvSpPr>
              <a:spLocks noChangeArrowheads="1"/>
            </p:cNvSpPr>
            <p:nvPr/>
          </p:nvSpPr>
          <p:spPr bwMode="auto">
            <a:xfrm>
              <a:off x="2148" y="1474"/>
              <a:ext cx="314" cy="1748"/>
            </a:xfrm>
            <a:prstGeom prst="rect">
              <a:avLst/>
            </a:prstGeom>
            <a:solidFill>
              <a:srgbClr val="B2B2B2"/>
            </a:solidFill>
            <a:ln w="9525">
              <a:solidFill>
                <a:srgbClr val="B2B2B2"/>
              </a:solidFill>
              <a:miter lim="800000"/>
              <a:headEnd/>
              <a:tailEnd/>
            </a:ln>
          </p:spPr>
          <p:txBody>
            <a:bodyPr wrap="none" anchor="ctr"/>
            <a:lstStyle/>
            <a:p>
              <a:endParaRPr lang="en-US"/>
            </a:p>
          </p:txBody>
        </p:sp>
      </p:grpSp>
      <p:grpSp>
        <p:nvGrpSpPr>
          <p:cNvPr id="5" name="Group 49"/>
          <p:cNvGrpSpPr>
            <a:grpSpLocks/>
          </p:cNvGrpSpPr>
          <p:nvPr/>
        </p:nvGrpSpPr>
        <p:grpSpPr bwMode="auto">
          <a:xfrm>
            <a:off x="304800" y="1981200"/>
            <a:ext cx="8629650" cy="4419600"/>
            <a:chOff x="192" y="1248"/>
            <a:chExt cx="5436" cy="2784"/>
          </a:xfrm>
        </p:grpSpPr>
        <p:pic>
          <p:nvPicPr>
            <p:cNvPr id="67608" name="Picture 13"/>
            <p:cNvPicPr>
              <a:picLocks noChangeAspect="1" noChangeArrowheads="1"/>
            </p:cNvPicPr>
            <p:nvPr/>
          </p:nvPicPr>
          <p:blipFill>
            <a:blip r:embed="rId4">
              <a:extLst>
                <a:ext uri="{28A0092B-C50C-407E-A947-70E740481C1C}">
                  <a14:useLocalDpi xmlns:a14="http://schemas.microsoft.com/office/drawing/2010/main" val="0"/>
                </a:ext>
              </a:extLst>
            </a:blip>
            <a:srcRect t="13994"/>
            <a:stretch>
              <a:fillRect/>
            </a:stretch>
          </p:blipFill>
          <p:spPr bwMode="auto">
            <a:xfrm>
              <a:off x="192" y="1248"/>
              <a:ext cx="5436" cy="27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7609" name="Rectangle 51"/>
            <p:cNvSpPr>
              <a:spLocks noChangeArrowheads="1"/>
            </p:cNvSpPr>
            <p:nvPr/>
          </p:nvSpPr>
          <p:spPr bwMode="auto">
            <a:xfrm>
              <a:off x="846" y="1440"/>
              <a:ext cx="310" cy="22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67610" name="Rectangle 52"/>
            <p:cNvSpPr>
              <a:spLocks noChangeArrowheads="1"/>
            </p:cNvSpPr>
            <p:nvPr/>
          </p:nvSpPr>
          <p:spPr bwMode="auto">
            <a:xfrm>
              <a:off x="846" y="1836"/>
              <a:ext cx="310" cy="22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67611" name="Rectangle 53"/>
            <p:cNvSpPr>
              <a:spLocks noChangeArrowheads="1"/>
            </p:cNvSpPr>
            <p:nvPr/>
          </p:nvSpPr>
          <p:spPr bwMode="auto">
            <a:xfrm>
              <a:off x="846" y="2172"/>
              <a:ext cx="310" cy="22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67612" name="Rectangle 54"/>
            <p:cNvSpPr>
              <a:spLocks noChangeArrowheads="1"/>
            </p:cNvSpPr>
            <p:nvPr/>
          </p:nvSpPr>
          <p:spPr bwMode="auto">
            <a:xfrm>
              <a:off x="846" y="2556"/>
              <a:ext cx="310" cy="22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67613" name="Rectangle 55"/>
            <p:cNvSpPr>
              <a:spLocks noChangeArrowheads="1"/>
            </p:cNvSpPr>
            <p:nvPr/>
          </p:nvSpPr>
          <p:spPr bwMode="auto">
            <a:xfrm>
              <a:off x="846" y="2892"/>
              <a:ext cx="310" cy="22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67614" name="Line 56"/>
            <p:cNvSpPr>
              <a:spLocks noChangeShapeType="1"/>
            </p:cNvSpPr>
            <p:nvPr/>
          </p:nvSpPr>
          <p:spPr bwMode="auto">
            <a:xfrm>
              <a:off x="4957" y="1392"/>
              <a:ext cx="0" cy="1824"/>
            </a:xfrm>
            <a:prstGeom prst="line">
              <a:avLst/>
            </a:prstGeom>
            <a:noFill/>
            <a:ln w="19050">
              <a:solidFill>
                <a:srgbClr val="B2B2B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7615" name="Rectangle 57"/>
            <p:cNvSpPr>
              <a:spLocks noChangeArrowheads="1"/>
            </p:cNvSpPr>
            <p:nvPr/>
          </p:nvSpPr>
          <p:spPr bwMode="auto">
            <a:xfrm>
              <a:off x="2148" y="1474"/>
              <a:ext cx="314" cy="1748"/>
            </a:xfrm>
            <a:prstGeom prst="rect">
              <a:avLst/>
            </a:prstGeom>
            <a:solidFill>
              <a:srgbClr val="B2B2B2"/>
            </a:solidFill>
            <a:ln w="9525">
              <a:solidFill>
                <a:srgbClr val="B2B2B2"/>
              </a:solidFill>
              <a:miter lim="800000"/>
              <a:headEnd/>
              <a:tailEnd/>
            </a:ln>
          </p:spPr>
          <p:txBody>
            <a:bodyPr wrap="none" anchor="ctr"/>
            <a:lstStyle/>
            <a:p>
              <a:endParaRPr lang="en-US"/>
            </a:p>
          </p:txBody>
        </p:sp>
        <p:sp>
          <p:nvSpPr>
            <p:cNvPr id="67616" name="Rectangle 58"/>
            <p:cNvSpPr>
              <a:spLocks noChangeArrowheads="1"/>
            </p:cNvSpPr>
            <p:nvPr/>
          </p:nvSpPr>
          <p:spPr bwMode="auto">
            <a:xfrm>
              <a:off x="2904" y="1511"/>
              <a:ext cx="314" cy="1705"/>
            </a:xfrm>
            <a:prstGeom prst="rect">
              <a:avLst/>
            </a:prstGeom>
            <a:solidFill>
              <a:srgbClr val="B2B2B2"/>
            </a:solidFill>
            <a:ln w="9525">
              <a:solidFill>
                <a:srgbClr val="B2B2B2"/>
              </a:solidFill>
              <a:miter lim="800000"/>
              <a:headEnd/>
              <a:tailEnd/>
            </a:ln>
          </p:spPr>
          <p:txBody>
            <a:bodyPr wrap="none" anchor="ctr"/>
            <a:lstStyle/>
            <a:p>
              <a:endParaRPr lang="en-US"/>
            </a:p>
          </p:txBody>
        </p:sp>
        <p:sp>
          <p:nvSpPr>
            <p:cNvPr id="67617" name="Rectangle 59"/>
            <p:cNvSpPr>
              <a:spLocks noChangeArrowheads="1"/>
            </p:cNvSpPr>
            <p:nvPr/>
          </p:nvSpPr>
          <p:spPr bwMode="auto">
            <a:xfrm>
              <a:off x="3667" y="1595"/>
              <a:ext cx="314" cy="1624"/>
            </a:xfrm>
            <a:prstGeom prst="rect">
              <a:avLst/>
            </a:prstGeom>
            <a:solidFill>
              <a:srgbClr val="B2B2B2"/>
            </a:solidFill>
            <a:ln w="9525">
              <a:solidFill>
                <a:srgbClr val="B2B2B2"/>
              </a:solidFill>
              <a:miter lim="800000"/>
              <a:headEnd/>
              <a:tailEnd/>
            </a:ln>
          </p:spPr>
          <p:txBody>
            <a:bodyPr wrap="none" anchor="ctr"/>
            <a:lstStyle/>
            <a:p>
              <a:endParaRPr lang="en-US"/>
            </a:p>
          </p:txBody>
        </p:sp>
      </p:grpSp>
      <p:sp>
        <p:nvSpPr>
          <p:cNvPr id="67618" name="Title 1"/>
          <p:cNvSpPr txBox="1">
            <a:spLocks/>
          </p:cNvSpPr>
          <p:nvPr/>
        </p:nvSpPr>
        <p:spPr bwMode="auto">
          <a:xfrm>
            <a:off x="76200" y="76200"/>
            <a:ext cx="9023350" cy="94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b="1">
                <a:solidFill>
                  <a:schemeClr val="tx1"/>
                </a:solidFill>
                <a:latin typeface="Calibri" pitchFamily="34" charset="0"/>
              </a:defRPr>
            </a:lvl1pPr>
            <a:lvl2pPr marL="742950" indent="-285750" eaLnBrk="0" hangingPunct="0">
              <a:defRPr sz="2000" b="1">
                <a:solidFill>
                  <a:schemeClr val="tx1"/>
                </a:solidFill>
                <a:latin typeface="Calibri" pitchFamily="34" charset="0"/>
              </a:defRPr>
            </a:lvl2pPr>
            <a:lvl3pPr marL="1143000" indent="-228600" eaLnBrk="0" hangingPunct="0">
              <a:defRPr sz="2000" b="1">
                <a:solidFill>
                  <a:schemeClr val="tx1"/>
                </a:solidFill>
                <a:latin typeface="Calibri" pitchFamily="34" charset="0"/>
              </a:defRPr>
            </a:lvl3pPr>
            <a:lvl4pPr marL="1600200" indent="-228600" eaLnBrk="0" hangingPunct="0">
              <a:defRPr sz="2000" b="1">
                <a:solidFill>
                  <a:schemeClr val="tx1"/>
                </a:solidFill>
                <a:latin typeface="Calibri" pitchFamily="34" charset="0"/>
              </a:defRPr>
            </a:lvl4pPr>
            <a:lvl5pPr marL="2057400" indent="-228600" eaLnBrk="0" hangingPunct="0">
              <a:defRPr sz="2000" b="1">
                <a:solidFill>
                  <a:schemeClr val="tx1"/>
                </a:solidFill>
                <a:latin typeface="Calibri" pitchFamily="34" charset="0"/>
              </a:defRPr>
            </a:lvl5pPr>
            <a:lvl6pPr marL="2514600" indent="-228600" eaLnBrk="0" fontAlgn="base" hangingPunct="0">
              <a:spcBef>
                <a:spcPct val="0"/>
              </a:spcBef>
              <a:spcAft>
                <a:spcPct val="0"/>
              </a:spcAft>
              <a:defRPr sz="2000" b="1">
                <a:solidFill>
                  <a:schemeClr val="tx1"/>
                </a:solidFill>
                <a:latin typeface="Calibri" pitchFamily="34" charset="0"/>
              </a:defRPr>
            </a:lvl6pPr>
            <a:lvl7pPr marL="2971800" indent="-228600" eaLnBrk="0" fontAlgn="base" hangingPunct="0">
              <a:spcBef>
                <a:spcPct val="0"/>
              </a:spcBef>
              <a:spcAft>
                <a:spcPct val="0"/>
              </a:spcAft>
              <a:defRPr sz="2000" b="1">
                <a:solidFill>
                  <a:schemeClr val="tx1"/>
                </a:solidFill>
                <a:latin typeface="Calibri" pitchFamily="34" charset="0"/>
              </a:defRPr>
            </a:lvl7pPr>
            <a:lvl8pPr marL="3429000" indent="-228600" eaLnBrk="0" fontAlgn="base" hangingPunct="0">
              <a:spcBef>
                <a:spcPct val="0"/>
              </a:spcBef>
              <a:spcAft>
                <a:spcPct val="0"/>
              </a:spcAft>
              <a:defRPr sz="2000" b="1">
                <a:solidFill>
                  <a:schemeClr val="tx1"/>
                </a:solidFill>
                <a:latin typeface="Calibri" pitchFamily="34" charset="0"/>
              </a:defRPr>
            </a:lvl8pPr>
            <a:lvl9pPr marL="3886200" indent="-228600" eaLnBrk="0" fontAlgn="base" hangingPunct="0">
              <a:spcBef>
                <a:spcPct val="0"/>
              </a:spcBef>
              <a:spcAft>
                <a:spcPct val="0"/>
              </a:spcAft>
              <a:defRPr sz="2000" b="1">
                <a:solidFill>
                  <a:schemeClr val="tx1"/>
                </a:solidFill>
                <a:latin typeface="Calibri" pitchFamily="34" charset="0"/>
              </a:defRPr>
            </a:lvl9pPr>
          </a:lstStyle>
          <a:p>
            <a:r>
              <a:rPr lang="en-US" sz="2800"/>
              <a:t>Early detection methods can identify small tumors </a:t>
            </a:r>
            <a:br>
              <a:rPr lang="en-US" sz="2800"/>
            </a:br>
            <a:r>
              <a:rPr lang="en-US" sz="2800"/>
              <a:t>and therefore improve survival rates of patients</a:t>
            </a:r>
          </a:p>
        </p:txBody>
      </p:sp>
      <p:sp>
        <p:nvSpPr>
          <p:cNvPr id="67619" name="Text Box 35"/>
          <p:cNvSpPr txBox="1">
            <a:spLocks noChangeArrowheads="1"/>
          </p:cNvSpPr>
          <p:nvPr/>
        </p:nvSpPr>
        <p:spPr bwMode="auto">
          <a:xfrm>
            <a:off x="76200" y="6477000"/>
            <a:ext cx="1174750"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200" b="0"/>
              <a:t>[Lai et al., 2007]</a:t>
            </a:r>
          </a:p>
        </p:txBody>
      </p:sp>
    </p:spTree>
    <p:custDataLst>
      <p:tags r:id="rId1"/>
    </p:custData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682"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62063" y="4114800"/>
            <a:ext cx="6619875" cy="2419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683"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62063" y="4124325"/>
            <a:ext cx="6610350" cy="2400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684"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271588" y="4114800"/>
            <a:ext cx="6591300" cy="2400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685" name="Picture 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262063" y="4124325"/>
            <a:ext cx="6600825" cy="2400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 name="Picture 2"/>
          <p:cNvPicPr>
            <a:picLocks noChangeAspect="1" noChangeArrowheads="1"/>
          </p:cNvPicPr>
          <p:nvPr/>
        </p:nvPicPr>
        <p:blipFill>
          <a:blip r:embed="rId8" cstate="print"/>
          <a:srcRect/>
          <a:stretch>
            <a:fillRect/>
          </a:stretch>
        </p:blipFill>
        <p:spPr bwMode="auto">
          <a:xfrm>
            <a:off x="1280160" y="4142232"/>
            <a:ext cx="6572250" cy="2381250"/>
          </a:xfrm>
          <a:prstGeom prst="rect">
            <a:avLst/>
          </a:prstGeom>
          <a:noFill/>
          <a:ln w="9525">
            <a:noFill/>
            <a:miter lim="800000"/>
            <a:headEnd/>
            <a:tailEnd/>
          </a:ln>
          <a:scene3d>
            <a:camera prst="orthographicFront">
              <a:rot lat="0" lon="10800000" rev="0"/>
            </a:camera>
            <a:lightRig rig="threePt" dir="t"/>
          </a:scene3d>
        </p:spPr>
      </p:pic>
      <p:pic>
        <p:nvPicPr>
          <p:cNvPr id="26629" name="Picture 4"/>
          <p:cNvPicPr>
            <a:picLocks noChangeAspect="1" noChangeArrowheads="1"/>
          </p:cNvPicPr>
          <p:nvPr/>
        </p:nvPicPr>
        <p:blipFill>
          <a:blip r:embed="rId9">
            <a:extLst>
              <a:ext uri="{28A0092B-C50C-407E-A947-70E740481C1C}">
                <a14:useLocalDpi xmlns:a14="http://schemas.microsoft.com/office/drawing/2010/main" val="0"/>
              </a:ext>
            </a:extLst>
          </a:blip>
          <a:srcRect l="3078" t="14235" r="3078" b="3203"/>
          <a:stretch>
            <a:fillRect/>
          </a:stretch>
        </p:blipFill>
        <p:spPr bwMode="auto">
          <a:xfrm>
            <a:off x="3276600" y="1295400"/>
            <a:ext cx="2590800" cy="2463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26633" name="Straight Connector 13"/>
          <p:cNvCxnSpPr>
            <a:cxnSpLocks noChangeShapeType="1"/>
          </p:cNvCxnSpPr>
          <p:nvPr/>
        </p:nvCxnSpPr>
        <p:spPr bwMode="auto">
          <a:xfrm>
            <a:off x="3362325" y="2438400"/>
            <a:ext cx="2378075" cy="425450"/>
          </a:xfrm>
          <a:prstGeom prst="line">
            <a:avLst/>
          </a:prstGeom>
          <a:noFill/>
          <a:ln w="25400" algn="ctr">
            <a:solidFill>
              <a:srgbClr val="48F52B"/>
            </a:solidFill>
            <a:round/>
            <a:headEnd/>
            <a:tailEnd/>
          </a:ln>
          <a:extLst>
            <a:ext uri="{909E8E84-426E-40DD-AFC4-6F175D3DCCD1}">
              <a14:hiddenFill xmlns:a14="http://schemas.microsoft.com/office/drawing/2010/main">
                <a:noFill/>
              </a14:hiddenFill>
            </a:ext>
          </a:extLst>
        </p:spPr>
      </p:cxnSp>
      <p:cxnSp>
        <p:nvCxnSpPr>
          <p:cNvPr id="26630" name="Straight Connector 9"/>
          <p:cNvCxnSpPr>
            <a:cxnSpLocks noChangeShapeType="1"/>
          </p:cNvCxnSpPr>
          <p:nvPr/>
        </p:nvCxnSpPr>
        <p:spPr bwMode="auto">
          <a:xfrm>
            <a:off x="3573463" y="1422400"/>
            <a:ext cx="2251075" cy="382588"/>
          </a:xfrm>
          <a:prstGeom prst="line">
            <a:avLst/>
          </a:prstGeom>
          <a:noFill/>
          <a:ln w="25400" algn="ctr">
            <a:solidFill>
              <a:srgbClr val="48F52B"/>
            </a:solidFill>
            <a:round/>
            <a:headEnd/>
            <a:tailEnd/>
          </a:ln>
          <a:extLst>
            <a:ext uri="{909E8E84-426E-40DD-AFC4-6F175D3DCCD1}">
              <a14:hiddenFill xmlns:a14="http://schemas.microsoft.com/office/drawing/2010/main">
                <a:noFill/>
              </a14:hiddenFill>
            </a:ext>
          </a:extLst>
        </p:spPr>
      </p:cxnSp>
      <p:sp>
        <p:nvSpPr>
          <p:cNvPr id="55308" name="Rectangle 6"/>
          <p:cNvSpPr>
            <a:spLocks noGrp="1" noChangeArrowheads="1"/>
          </p:cNvSpPr>
          <p:nvPr>
            <p:ph type="title" idx="4294967295"/>
          </p:nvPr>
        </p:nvSpPr>
        <p:spPr>
          <a:xfrm>
            <a:off x="76200" y="76200"/>
            <a:ext cx="9296400" cy="946150"/>
          </a:xfrm>
        </p:spPr>
        <p:txBody>
          <a:bodyPr/>
          <a:lstStyle/>
          <a:p>
            <a:pPr eaLnBrk="1" hangingPunct="1"/>
            <a:r>
              <a:rPr lang="en-US" smtClean="0">
                <a:solidFill>
                  <a:schemeClr val="tx1"/>
                </a:solidFill>
              </a:rPr>
              <a:t>By repeating the MRI process, images from different “slices” can be stacked to create a three-dimensional image</a:t>
            </a:r>
          </a:p>
        </p:txBody>
      </p:sp>
      <p:cxnSp>
        <p:nvCxnSpPr>
          <p:cNvPr id="26631" name="Straight Connector 10"/>
          <p:cNvCxnSpPr>
            <a:cxnSpLocks noChangeShapeType="1"/>
          </p:cNvCxnSpPr>
          <p:nvPr/>
        </p:nvCxnSpPr>
        <p:spPr bwMode="auto">
          <a:xfrm>
            <a:off x="3446463" y="1804988"/>
            <a:ext cx="2378075" cy="425450"/>
          </a:xfrm>
          <a:prstGeom prst="line">
            <a:avLst/>
          </a:prstGeom>
          <a:noFill/>
          <a:ln w="25400" algn="ctr">
            <a:solidFill>
              <a:srgbClr val="48F52B"/>
            </a:solidFill>
            <a:round/>
            <a:headEnd/>
            <a:tailEnd/>
          </a:ln>
          <a:extLst>
            <a:ext uri="{909E8E84-426E-40DD-AFC4-6F175D3DCCD1}">
              <a14:hiddenFill xmlns:a14="http://schemas.microsoft.com/office/drawing/2010/main">
                <a:noFill/>
              </a14:hiddenFill>
            </a:ext>
          </a:extLst>
        </p:spPr>
      </p:cxnSp>
      <p:cxnSp>
        <p:nvCxnSpPr>
          <p:cNvPr id="26632" name="Straight Connector 12"/>
          <p:cNvCxnSpPr>
            <a:cxnSpLocks noChangeShapeType="1"/>
          </p:cNvCxnSpPr>
          <p:nvPr/>
        </p:nvCxnSpPr>
        <p:spPr bwMode="auto">
          <a:xfrm>
            <a:off x="3446463" y="2230438"/>
            <a:ext cx="2378075" cy="423862"/>
          </a:xfrm>
          <a:prstGeom prst="line">
            <a:avLst/>
          </a:prstGeom>
          <a:noFill/>
          <a:ln w="25400" algn="ctr">
            <a:solidFill>
              <a:srgbClr val="48F52B"/>
            </a:solidFill>
            <a:round/>
            <a:headEnd/>
            <a:tailEnd/>
          </a:ln>
          <a:extLst>
            <a:ext uri="{909E8E84-426E-40DD-AFC4-6F175D3DCCD1}">
              <a14:hiddenFill xmlns:a14="http://schemas.microsoft.com/office/drawing/2010/main">
                <a:noFill/>
              </a14:hiddenFill>
            </a:ext>
          </a:extLst>
        </p:spPr>
      </p:cxnSp>
      <p:cxnSp>
        <p:nvCxnSpPr>
          <p:cNvPr id="26634" name="Straight Connector 14"/>
          <p:cNvCxnSpPr>
            <a:cxnSpLocks noChangeShapeType="1"/>
          </p:cNvCxnSpPr>
          <p:nvPr/>
        </p:nvCxnSpPr>
        <p:spPr bwMode="auto">
          <a:xfrm>
            <a:off x="3319463" y="2819400"/>
            <a:ext cx="2378075" cy="425450"/>
          </a:xfrm>
          <a:prstGeom prst="line">
            <a:avLst/>
          </a:prstGeom>
          <a:noFill/>
          <a:ln w="25400" algn="ctr">
            <a:solidFill>
              <a:srgbClr val="48F52B"/>
            </a:solidFill>
            <a:round/>
            <a:headEnd/>
            <a:tailEnd/>
          </a:ln>
          <a:extLst>
            <a:ext uri="{909E8E84-426E-40DD-AFC4-6F175D3DCCD1}">
              <a14:hiddenFill xmlns:a14="http://schemas.microsoft.com/office/drawing/2010/main">
                <a:noFill/>
              </a14:hiddenFill>
            </a:ext>
          </a:extLst>
        </p:spPr>
      </p:cxnSp>
      <p:cxnSp>
        <p:nvCxnSpPr>
          <p:cNvPr id="55312" name="Straight Arrow Connector 7"/>
          <p:cNvCxnSpPr>
            <a:cxnSpLocks noChangeShapeType="1"/>
          </p:cNvCxnSpPr>
          <p:nvPr/>
        </p:nvCxnSpPr>
        <p:spPr bwMode="auto">
          <a:xfrm rot="10800000" flipV="1">
            <a:off x="6248400" y="3124200"/>
            <a:ext cx="609600" cy="228600"/>
          </a:xfrm>
          <a:prstGeom prst="straightConnector1">
            <a:avLst/>
          </a:prstGeom>
          <a:noFill/>
          <a:ln w="76200" algn="ctr">
            <a:solidFill>
              <a:schemeClr val="bg1"/>
            </a:solidFill>
            <a:round/>
            <a:headEnd/>
            <a:tailEnd type="triangle" w="med" len="med"/>
          </a:ln>
          <a:extLst>
            <a:ext uri="{909E8E84-426E-40DD-AFC4-6F175D3DCCD1}">
              <a14:hiddenFill xmlns:a14="http://schemas.microsoft.com/office/drawing/2010/main">
                <a:noFill/>
              </a14:hiddenFill>
            </a:ext>
          </a:extLst>
        </p:spPr>
      </p:cxnSp>
    </p:spTree>
    <p:custDataLst>
      <p:tags r:id="rId1"/>
    </p:custData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7168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6631"/>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nodeType="clickEffect">
                                  <p:stCondLst>
                                    <p:cond delay="0"/>
                                  </p:stCondLst>
                                  <p:childTnLst>
                                    <p:set>
                                      <p:cBhvr>
                                        <p:cTn id="12" dur="1" fill="hold">
                                          <p:stCondLst>
                                            <p:cond delay="0"/>
                                          </p:stCondLst>
                                        </p:cTn>
                                        <p:tgtEl>
                                          <p:spTgt spid="71684"/>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6632"/>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71685"/>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6633"/>
                                        </p:tgtEl>
                                        <p:attrNameLst>
                                          <p:attrName>style.visibility</p:attrName>
                                        </p:attrNameLst>
                                      </p:cBhvr>
                                      <p:to>
                                        <p:strVal val="visible"/>
                                      </p:to>
                                    </p:set>
                                  </p:childTnLst>
                                </p:cTn>
                              </p:par>
                            </p:childTnLst>
                          </p:cTn>
                        </p:par>
                      </p:childTnLst>
                    </p:cTn>
                  </p:par>
                  <p:par>
                    <p:cTn id="21" fill="hold" nodeType="clickPar">
                      <p:stCondLst>
                        <p:cond delay="indefinite"/>
                      </p:stCondLst>
                      <p:childTnLst>
                        <p:par>
                          <p:cTn id="22" fill="hold" nodeType="withGroup">
                            <p:stCondLst>
                              <p:cond delay="0"/>
                            </p:stCondLst>
                            <p:childTnLst>
                              <p:par>
                                <p:cTn id="23" presetID="1" presetClass="entr" presetSubtype="0" fill="hold" nodeType="clickEffect">
                                  <p:stCondLst>
                                    <p:cond delay="0"/>
                                  </p:stCondLst>
                                  <p:childTnLst>
                                    <p:set>
                                      <p:cBhvr>
                                        <p:cTn id="24" dur="1" fill="hold">
                                          <p:stCondLst>
                                            <p:cond delay="0"/>
                                          </p:stCondLst>
                                        </p:cTn>
                                        <p:tgtEl>
                                          <p:spTgt spid="26"/>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26634"/>
                                        </p:tgtEl>
                                        <p:attrNameLst>
                                          <p:attrName>style.visibility</p:attrName>
                                        </p:attrNameLst>
                                      </p:cBhvr>
                                      <p:to>
                                        <p:strVal val="visible"/>
                                      </p:to>
                                    </p:set>
                                  </p:childTnLst>
                                </p:cTn>
                              </p:par>
                              <p:par>
                                <p:cTn id="27" presetID="1" presetClass="exit" presetSubtype="0" fill="hold" nodeType="withEffect">
                                  <p:stCondLst>
                                    <p:cond delay="0"/>
                                  </p:stCondLst>
                                  <p:childTnLst>
                                    <p:set>
                                      <p:cBhvr>
                                        <p:cTn id="28" dur="1" fill="hold">
                                          <p:stCondLst>
                                            <p:cond delay="0"/>
                                          </p:stCondLst>
                                        </p:cTn>
                                        <p:tgtEl>
                                          <p:spTgt spid="26629"/>
                                        </p:tgtEl>
                                        <p:attrNameLst>
                                          <p:attrName>style.visibility</p:attrName>
                                        </p:attrNameLst>
                                      </p:cBhvr>
                                      <p:to>
                                        <p:strVal val="hidden"/>
                                      </p:to>
                                    </p:set>
                                  </p:childTnLst>
                                </p:cTn>
                              </p:par>
                              <p:par>
                                <p:cTn id="29" presetID="1" presetClass="exit" presetSubtype="0" fill="hold" nodeType="withEffect">
                                  <p:stCondLst>
                                    <p:cond delay="0"/>
                                  </p:stCondLst>
                                  <p:childTnLst>
                                    <p:set>
                                      <p:cBhvr>
                                        <p:cTn id="30" dur="1" fill="hold">
                                          <p:stCondLst>
                                            <p:cond delay="0"/>
                                          </p:stCondLst>
                                        </p:cTn>
                                        <p:tgtEl>
                                          <p:spTgt spid="26630"/>
                                        </p:tgtEl>
                                        <p:attrNameLst>
                                          <p:attrName>style.visibility</p:attrName>
                                        </p:attrNameLst>
                                      </p:cBhvr>
                                      <p:to>
                                        <p:strVal val="hidden"/>
                                      </p:to>
                                    </p:set>
                                  </p:childTnLst>
                                </p:cTn>
                              </p:par>
                              <p:par>
                                <p:cTn id="31" presetID="1" presetClass="exit" presetSubtype="0" fill="hold" nodeType="withEffect">
                                  <p:stCondLst>
                                    <p:cond delay="0"/>
                                  </p:stCondLst>
                                  <p:childTnLst>
                                    <p:set>
                                      <p:cBhvr>
                                        <p:cTn id="32" dur="1" fill="hold">
                                          <p:stCondLst>
                                            <p:cond delay="0"/>
                                          </p:stCondLst>
                                        </p:cTn>
                                        <p:tgtEl>
                                          <p:spTgt spid="26631"/>
                                        </p:tgtEl>
                                        <p:attrNameLst>
                                          <p:attrName>style.visibility</p:attrName>
                                        </p:attrNameLst>
                                      </p:cBhvr>
                                      <p:to>
                                        <p:strVal val="hidden"/>
                                      </p:to>
                                    </p:set>
                                  </p:childTnLst>
                                </p:cTn>
                              </p:par>
                              <p:par>
                                <p:cTn id="33" presetID="1" presetClass="exit" presetSubtype="0" fill="hold" nodeType="withEffect">
                                  <p:stCondLst>
                                    <p:cond delay="0"/>
                                  </p:stCondLst>
                                  <p:childTnLst>
                                    <p:set>
                                      <p:cBhvr>
                                        <p:cTn id="34" dur="1" fill="hold">
                                          <p:stCondLst>
                                            <p:cond delay="0"/>
                                          </p:stCondLst>
                                        </p:cTn>
                                        <p:tgtEl>
                                          <p:spTgt spid="26632"/>
                                        </p:tgtEl>
                                        <p:attrNameLst>
                                          <p:attrName>style.visibility</p:attrName>
                                        </p:attrNameLst>
                                      </p:cBhvr>
                                      <p:to>
                                        <p:strVal val="hidden"/>
                                      </p:to>
                                    </p:set>
                                  </p:childTnLst>
                                </p:cTn>
                              </p:par>
                              <p:par>
                                <p:cTn id="35" presetID="1" presetClass="exit" presetSubtype="0" fill="hold" nodeType="withEffect">
                                  <p:stCondLst>
                                    <p:cond delay="0"/>
                                  </p:stCondLst>
                                  <p:childTnLst>
                                    <p:set>
                                      <p:cBhvr>
                                        <p:cTn id="36" dur="1" fill="hold">
                                          <p:stCondLst>
                                            <p:cond delay="0"/>
                                          </p:stCondLst>
                                        </p:cTn>
                                        <p:tgtEl>
                                          <p:spTgt spid="26633"/>
                                        </p:tgtEl>
                                        <p:attrNameLst>
                                          <p:attrName>style.visibility</p:attrName>
                                        </p:attrNameLst>
                                      </p:cBhvr>
                                      <p:to>
                                        <p:strVal val="hidden"/>
                                      </p:to>
                                    </p:set>
                                  </p:childTnLst>
                                </p:cTn>
                              </p:par>
                              <p:par>
                                <p:cTn id="37" presetID="1" presetClass="exit" presetSubtype="0" fill="hold" nodeType="withEffect">
                                  <p:stCondLst>
                                    <p:cond delay="0"/>
                                  </p:stCondLst>
                                  <p:childTnLst>
                                    <p:set>
                                      <p:cBhvr>
                                        <p:cTn id="38" dur="1" fill="hold">
                                          <p:stCondLst>
                                            <p:cond delay="0"/>
                                          </p:stCondLst>
                                        </p:cTn>
                                        <p:tgtEl>
                                          <p:spTgt spid="26634"/>
                                        </p:tgtEl>
                                        <p:attrNameLst>
                                          <p:attrName>style.visibility</p:attrName>
                                        </p:attrNameLst>
                                      </p:cBhvr>
                                      <p:to>
                                        <p:strVal val="hidden"/>
                                      </p:to>
                                    </p:set>
                                  </p:childTnLst>
                                </p:cTn>
                              </p:par>
                              <p:par>
                                <p:cTn id="39" presetID="1" presetClass="exit" presetSubtype="0" fill="hold" nodeType="withEffect">
                                  <p:stCondLst>
                                    <p:cond delay="0"/>
                                  </p:stCondLst>
                                  <p:childTnLst>
                                    <p:set>
                                      <p:cBhvr>
                                        <p:cTn id="40" dur="1" fill="hold">
                                          <p:stCondLst>
                                            <p:cond delay="0"/>
                                          </p:stCondLst>
                                        </p:cTn>
                                        <p:tgtEl>
                                          <p:spTgt spid="26"/>
                                        </p:tgtEl>
                                        <p:attrNameLst>
                                          <p:attrName>style.visibility</p:attrName>
                                        </p:attrNameLst>
                                      </p:cBhvr>
                                      <p:to>
                                        <p:strVal val="hidden"/>
                                      </p:to>
                                    </p:set>
                                  </p:childTnLst>
                                </p:cTn>
                              </p:par>
                              <p:par>
                                <p:cTn id="41" presetID="1" presetClass="exit" presetSubtype="0" fill="hold" nodeType="withEffect">
                                  <p:stCondLst>
                                    <p:cond delay="0"/>
                                  </p:stCondLst>
                                  <p:childTnLst>
                                    <p:set>
                                      <p:cBhvr>
                                        <p:cTn id="42" dur="1" fill="hold">
                                          <p:stCondLst>
                                            <p:cond delay="0"/>
                                          </p:stCondLst>
                                        </p:cTn>
                                        <p:tgtEl>
                                          <p:spTgt spid="71685"/>
                                        </p:tgtEl>
                                        <p:attrNameLst>
                                          <p:attrName>style.visibility</p:attrName>
                                        </p:attrNameLst>
                                      </p:cBhvr>
                                      <p:to>
                                        <p:strVal val="hidden"/>
                                      </p:to>
                                    </p:set>
                                  </p:childTnLst>
                                </p:cTn>
                              </p:par>
                              <p:par>
                                <p:cTn id="43" presetID="1" presetClass="exit" presetSubtype="0" fill="hold" nodeType="withEffect">
                                  <p:stCondLst>
                                    <p:cond delay="0"/>
                                  </p:stCondLst>
                                  <p:childTnLst>
                                    <p:set>
                                      <p:cBhvr>
                                        <p:cTn id="44" dur="1" fill="hold">
                                          <p:stCondLst>
                                            <p:cond delay="0"/>
                                          </p:stCondLst>
                                        </p:cTn>
                                        <p:tgtEl>
                                          <p:spTgt spid="71684"/>
                                        </p:tgtEl>
                                        <p:attrNameLst>
                                          <p:attrName>style.visibility</p:attrName>
                                        </p:attrNameLst>
                                      </p:cBhvr>
                                      <p:to>
                                        <p:strVal val="hidden"/>
                                      </p:to>
                                    </p:set>
                                  </p:childTnLst>
                                </p:cTn>
                              </p:par>
                              <p:par>
                                <p:cTn id="45" presetID="1" presetClass="exit" presetSubtype="0" fill="hold" nodeType="withEffect">
                                  <p:stCondLst>
                                    <p:cond delay="0"/>
                                  </p:stCondLst>
                                  <p:childTnLst>
                                    <p:set>
                                      <p:cBhvr>
                                        <p:cTn id="46" dur="1" fill="hold">
                                          <p:stCondLst>
                                            <p:cond delay="0"/>
                                          </p:stCondLst>
                                        </p:cTn>
                                        <p:tgtEl>
                                          <p:spTgt spid="71683"/>
                                        </p:tgtEl>
                                        <p:attrNameLst>
                                          <p:attrName>style.visibility</p:attrName>
                                        </p:attrNameLst>
                                      </p:cBhvr>
                                      <p:to>
                                        <p:strVal val="hidden"/>
                                      </p:to>
                                    </p:set>
                                  </p:childTnLst>
                                </p:cTn>
                              </p:par>
                              <p:par>
                                <p:cTn id="47" presetID="1" presetClass="exit" presetSubtype="0" fill="hold" nodeType="withEffect">
                                  <p:stCondLst>
                                    <p:cond delay="0"/>
                                  </p:stCondLst>
                                  <p:childTnLst>
                                    <p:set>
                                      <p:cBhvr>
                                        <p:cTn id="48" dur="1" fill="hold">
                                          <p:stCondLst>
                                            <p:cond delay="0"/>
                                          </p:stCondLst>
                                        </p:cTn>
                                        <p:tgtEl>
                                          <p:spTgt spid="7168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Title 1"/>
          <p:cNvSpPr>
            <a:spLocks/>
          </p:cNvSpPr>
          <p:nvPr/>
        </p:nvSpPr>
        <p:spPr bwMode="auto">
          <a:xfrm>
            <a:off x="76200" y="76200"/>
            <a:ext cx="8975725" cy="94615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0" hangingPunct="0"/>
            <a:r>
              <a:rPr lang="en-US" sz="2800">
                <a:solidFill>
                  <a:schemeClr val="tx2"/>
                </a:solidFill>
              </a:rPr>
              <a:t>How much power from the engine of a semi-tractor trailer</a:t>
            </a:r>
            <a:br>
              <a:rPr lang="en-US" sz="2800">
                <a:solidFill>
                  <a:schemeClr val="tx2"/>
                </a:solidFill>
              </a:rPr>
            </a:br>
            <a:r>
              <a:rPr lang="en-US" sz="2800">
                <a:solidFill>
                  <a:schemeClr val="tx2"/>
                </a:solidFill>
              </a:rPr>
              <a:t>is needed to overcome aerodynamic drag?</a:t>
            </a:r>
          </a:p>
        </p:txBody>
      </p:sp>
      <p:pic>
        <p:nvPicPr>
          <p:cNvPr id="71683" name="Picture 3"/>
          <p:cNvPicPr>
            <a:picLocks noGrp="1" noChangeAspect="1" noChangeArrowheads="1"/>
          </p:cNvPicPr>
          <p:nvPr>
            <p:ph idx="4294967295"/>
          </p:nvPr>
        </p:nvPicPr>
        <p:blipFill>
          <a:blip r:embed="rId3">
            <a:extLst>
              <a:ext uri="{28A0092B-C50C-407E-A947-70E740481C1C}">
                <a14:useLocalDpi xmlns:a14="http://schemas.microsoft.com/office/drawing/2010/main" val="0"/>
              </a:ext>
            </a:extLst>
          </a:blip>
          <a:srcRect/>
          <a:stretch>
            <a:fillRect/>
          </a:stretch>
        </p:blipFill>
        <p:spPr>
          <a:xfrm>
            <a:off x="914400" y="1676400"/>
            <a:ext cx="7162800" cy="4635500"/>
          </a:xfrm>
        </p:spPr>
      </p:pic>
      <p:sp>
        <p:nvSpPr>
          <p:cNvPr id="71684" name="Title 1"/>
          <p:cNvSpPr>
            <a:spLocks noGrp="1"/>
          </p:cNvSpPr>
          <p:nvPr>
            <p:ph type="title" idx="4294967295"/>
          </p:nvPr>
        </p:nvSpPr>
        <p:spPr>
          <a:xfrm>
            <a:off x="76200" y="76200"/>
            <a:ext cx="8975725" cy="946150"/>
          </a:xfrm>
          <a:solidFill>
            <a:schemeClr val="bg1"/>
          </a:solidFill>
        </p:spPr>
        <p:txBody>
          <a:bodyPr/>
          <a:lstStyle/>
          <a:p>
            <a:r>
              <a:rPr lang="en-US" smtClean="0"/>
              <a:t>At typical highway speeds, overcoming drag requires </a:t>
            </a:r>
            <a:br>
              <a:rPr lang="en-US" smtClean="0"/>
            </a:br>
            <a:r>
              <a:rPr lang="en-US" smtClean="0"/>
              <a:t>about two-thirds of a truck engine’s output</a:t>
            </a:r>
          </a:p>
        </p:txBody>
      </p:sp>
      <p:sp>
        <p:nvSpPr>
          <p:cNvPr id="71685" name="Text Placeholder 3"/>
          <p:cNvSpPr>
            <a:spLocks noGrp="1"/>
          </p:cNvSpPr>
          <p:nvPr>
            <p:ph type="body" sz="quarter" idx="4294967295"/>
          </p:nvPr>
        </p:nvSpPr>
        <p:spPr>
          <a:xfrm>
            <a:off x="76200" y="6477000"/>
            <a:ext cx="1905000" cy="274638"/>
          </a:xfrm>
        </p:spPr>
        <p:txBody>
          <a:bodyPr/>
          <a:lstStyle/>
          <a:p>
            <a:r>
              <a:rPr lang="en-US" sz="1200" smtClean="0"/>
              <a:t>[McCallen, 2004]</a:t>
            </a:r>
          </a:p>
        </p:txBody>
      </p:sp>
      <p:sp>
        <p:nvSpPr>
          <p:cNvPr id="71686" name="Text Box 6"/>
          <p:cNvSpPr txBox="1">
            <a:spLocks noChangeArrowheads="1"/>
          </p:cNvSpPr>
          <p:nvPr/>
        </p:nvSpPr>
        <p:spPr bwMode="auto">
          <a:xfrm>
            <a:off x="4022725" y="2101850"/>
            <a:ext cx="1939925" cy="64135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US" sz="1800"/>
              <a:t>Aerodynamic Drag</a:t>
            </a:r>
          </a:p>
          <a:p>
            <a:pPr algn="ctr"/>
            <a:r>
              <a:rPr lang="en-US" sz="1800"/>
              <a:t>C</a:t>
            </a:r>
            <a:r>
              <a:rPr lang="en-US" sz="1800" baseline="-25000"/>
              <a:t>D</a:t>
            </a:r>
            <a:r>
              <a:rPr lang="en-US" sz="1800"/>
              <a:t> = 0.6</a:t>
            </a:r>
          </a:p>
        </p:txBody>
      </p:sp>
      <p:sp>
        <p:nvSpPr>
          <p:cNvPr id="71687" name="Text Box 7"/>
          <p:cNvSpPr txBox="1">
            <a:spLocks noChangeArrowheads="1"/>
          </p:cNvSpPr>
          <p:nvPr/>
        </p:nvSpPr>
        <p:spPr bwMode="auto">
          <a:xfrm>
            <a:off x="2662238" y="3581400"/>
            <a:ext cx="1681162" cy="86995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bIns="0">
            <a:spAutoFit/>
          </a:bodyPr>
          <a:lstStyle/>
          <a:p>
            <a:pPr algn="ctr"/>
            <a:endParaRPr lang="en-US" sz="1800"/>
          </a:p>
          <a:p>
            <a:pPr algn="ctr"/>
            <a:r>
              <a:rPr lang="en-US" sz="1800"/>
              <a:t>Rolling Friction </a:t>
            </a:r>
            <a:br>
              <a:rPr lang="en-US" sz="1800"/>
            </a:br>
            <a:r>
              <a:rPr lang="en-US" sz="1800"/>
              <a:t>and Accessories</a:t>
            </a:r>
          </a:p>
        </p:txBody>
      </p:sp>
      <p:grpSp>
        <p:nvGrpSpPr>
          <p:cNvPr id="71688" name="Group 8"/>
          <p:cNvGrpSpPr>
            <a:grpSpLocks/>
          </p:cNvGrpSpPr>
          <p:nvPr/>
        </p:nvGrpSpPr>
        <p:grpSpPr bwMode="auto">
          <a:xfrm>
            <a:off x="6035675" y="3519488"/>
            <a:ext cx="96838" cy="1011237"/>
            <a:chOff x="3802" y="2217"/>
            <a:chExt cx="61" cy="637"/>
          </a:xfrm>
        </p:grpSpPr>
        <p:sp>
          <p:nvSpPr>
            <p:cNvPr id="71689" name="Line 9"/>
            <p:cNvSpPr>
              <a:spLocks noChangeShapeType="1"/>
            </p:cNvSpPr>
            <p:nvPr/>
          </p:nvSpPr>
          <p:spPr bwMode="auto">
            <a:xfrm>
              <a:off x="3832" y="2256"/>
              <a:ext cx="0" cy="576"/>
            </a:xfrm>
            <a:prstGeom prst="line">
              <a:avLst/>
            </a:prstGeom>
            <a:noFill/>
            <a:ln w="38100">
              <a:solidFill>
                <a:srgbClr val="333333"/>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1690" name="Oval 10"/>
            <p:cNvSpPr>
              <a:spLocks noChangeArrowheads="1"/>
            </p:cNvSpPr>
            <p:nvPr/>
          </p:nvSpPr>
          <p:spPr bwMode="auto">
            <a:xfrm>
              <a:off x="3802" y="2217"/>
              <a:ext cx="61" cy="61"/>
            </a:xfrm>
            <a:prstGeom prst="ellipse">
              <a:avLst/>
            </a:prstGeom>
            <a:solidFill>
              <a:srgbClr val="333333"/>
            </a:solidFill>
            <a:ln w="38100">
              <a:solidFill>
                <a:srgbClr val="333333"/>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1691" name="Oval 11"/>
            <p:cNvSpPr>
              <a:spLocks noChangeArrowheads="1"/>
            </p:cNvSpPr>
            <p:nvPr/>
          </p:nvSpPr>
          <p:spPr bwMode="auto">
            <a:xfrm>
              <a:off x="3802" y="2793"/>
              <a:ext cx="61" cy="61"/>
            </a:xfrm>
            <a:prstGeom prst="ellipse">
              <a:avLst/>
            </a:prstGeom>
            <a:solidFill>
              <a:srgbClr val="333333"/>
            </a:solidFill>
            <a:ln w="38100">
              <a:solidFill>
                <a:srgbClr val="333333"/>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pic>
        <p:nvPicPr>
          <p:cNvPr id="71692" name="Picture 7"/>
          <p:cNvPicPr>
            <a:picLocks noChangeAspect="1" noChangeArrowheads="1"/>
          </p:cNvPicPr>
          <p:nvPr/>
        </p:nvPicPr>
        <p:blipFill>
          <a:blip r:embed="rId4" cstate="print">
            <a:extLst>
              <a:ext uri="{28A0092B-C50C-407E-A947-70E740481C1C}">
                <a14:useLocalDpi xmlns:a14="http://schemas.microsoft.com/office/drawing/2010/main" val="0"/>
              </a:ext>
            </a:extLst>
          </a:blip>
          <a:srcRect r="12500" b="22223"/>
          <a:stretch>
            <a:fillRect/>
          </a:stretch>
        </p:blipFill>
        <p:spPr bwMode="auto">
          <a:xfrm>
            <a:off x="8077200" y="6216650"/>
            <a:ext cx="10668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7168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168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684"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TIMING" val="|29.3|14.8"/>
</p:tagLst>
</file>

<file path=ppt/tags/tag2.xml><?xml version="1.0" encoding="utf-8"?>
<p:tagLst xmlns:a="http://schemas.openxmlformats.org/drawingml/2006/main" xmlns:r="http://schemas.openxmlformats.org/officeDocument/2006/relationships" xmlns:p="http://schemas.openxmlformats.org/presentationml/2006/main">
  <p:tag name="TIMING" val="|4.5|1.6|1.7|1.3|8.6"/>
</p:tagLst>
</file>

<file path=ppt/theme/theme1.xml><?xml version="1.0" encoding="utf-8"?>
<a:theme xmlns:a="http://schemas.openxmlformats.org/drawingml/2006/main" name="2_Assertion Evidence Design Master">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2_Assertion Evidence Design Master">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000" b="1"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000" b="1" i="0" u="none" strike="noStrike" cap="none" normalizeH="0" baseline="0" smtClean="0">
            <a:ln>
              <a:noFill/>
            </a:ln>
            <a:solidFill>
              <a:schemeClr val="tx1"/>
            </a:solidFill>
            <a:effectLst/>
            <a:latin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1498</TotalTime>
  <Words>711</Words>
  <Application>Microsoft Office PowerPoint</Application>
  <PresentationFormat>On-screen Show (4:3)</PresentationFormat>
  <Paragraphs>101</Paragraphs>
  <Slides>9</Slides>
  <Notes>9</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9</vt:i4>
      </vt:variant>
    </vt:vector>
  </HeadingPairs>
  <TitlesOfParts>
    <vt:vector size="11" baseType="lpstr">
      <vt:lpstr>2_Assertion Evidence Design Master</vt:lpstr>
      <vt:lpstr>Equation</vt:lpstr>
      <vt:lpstr>PowerPoint Presentation</vt:lpstr>
      <vt:lpstr>Chinese Remainder Theorem equivalence lets us use systems of congruences to solve problems</vt:lpstr>
      <vt:lpstr>If p is prime and doesn’t divide a, then a(p-1)≡1(mod p)</vt:lpstr>
      <vt:lpstr>Euler’s Theorem is like Fermat’s, but for composite moduli</vt:lpstr>
      <vt:lpstr>f(n)  is the number of integers a,  such that 1 ≤ a ≤ n and gcd(a,n) = 1. </vt:lpstr>
      <vt:lpstr>Xenon headlights illuminate signs better  than halogen headlights do</vt:lpstr>
      <vt:lpstr>PowerPoint Presentation</vt:lpstr>
      <vt:lpstr>By repeating the MRI process, images from different “slices” can be stacked to create a three-dimensional image</vt:lpstr>
      <vt:lpstr>At typical highway speeds, overcoming drag requires  about two-thirds of a truck engine’s output</vt:lpstr>
    </vt:vector>
  </TitlesOfParts>
  <Company>Penn State University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Michael Alley</dc:creator>
  <cp:lastModifiedBy>Boutell, Matthew R</cp:lastModifiedBy>
  <cp:revision>88</cp:revision>
  <dcterms:created xsi:type="dcterms:W3CDTF">2007-08-27T13:22:29Z</dcterms:created>
  <dcterms:modified xsi:type="dcterms:W3CDTF">2011-03-19T14:04:33Z</dcterms:modified>
</cp:coreProperties>
</file>