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16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7A7"/>
    <a:srgbClr val="FF5050"/>
    <a:srgbClr val="FF0080"/>
    <a:srgbClr val="191919"/>
    <a:srgbClr val="F2FDF7"/>
    <a:srgbClr val="800040"/>
    <a:srgbClr val="5D7E9D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1939" autoAdjust="0"/>
    <p:restoredTop sz="73557" autoAdjust="0"/>
  </p:normalViewPr>
  <p:slideViewPr>
    <p:cSldViewPr snapToObjects="1">
      <p:cViewPr varScale="1">
        <p:scale>
          <a:sx n="59" d="100"/>
          <a:sy n="59" d="100"/>
        </p:scale>
        <p:origin x="132" y="732"/>
      </p:cViewPr>
      <p:guideLst>
        <p:guide orient="horz" pos="4032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4" y="2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2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4" y="8831582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82E4CB-5AA8-470F-AAD3-5483A7B9C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6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1" y="2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5791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1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82725C-350C-46F5-844B-F6E4F7B10B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48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DDF8C-BF0E-468B-985D-58D3A0157B9D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4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9" name="Picture 27" descr="bigdice2"/>
          <p:cNvPicPr>
            <a:picLocks noChangeAspect="1" noChangeArrowheads="1"/>
          </p:cNvPicPr>
          <p:nvPr userDrawn="1"/>
        </p:nvPicPr>
        <p:blipFill>
          <a:blip r:embed="rId2"/>
          <a:srcRect r="1891" b="80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04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905000"/>
            <a:ext cx="2971800" cy="3429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0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5" name="Picture 31" descr="dicesmall"/>
          <p:cNvPicPr>
            <a:picLocks noChangeAspect="1" noChangeArrowheads="1"/>
          </p:cNvPicPr>
          <p:nvPr/>
        </p:nvPicPr>
        <p:blipFill>
          <a:blip r:embed="rId15"/>
          <a:srcRect t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18288" bIns="1828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279400" y="104775"/>
            <a:ext cx="8636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b="1" dirty="0">
              <a:solidFill>
                <a:schemeClr val="hlink"/>
              </a:solidFill>
              <a:latin typeface="Arial Black" pitchFamily="96" charset="0"/>
            </a:endParaRPr>
          </a:p>
          <a:p>
            <a:r>
              <a:rPr lang="en-US" sz="8000" b="1" dirty="0" smtClean="0"/>
              <a:t>MA/CSSE 473 Day </a:t>
            </a:r>
            <a:r>
              <a:rPr lang="en-US" sz="8000" b="1" dirty="0" smtClean="0"/>
              <a:t>18</a:t>
            </a:r>
            <a:endParaRPr lang="en-US" sz="8000" b="1" dirty="0" smtClean="0">
              <a:solidFill>
                <a:srgbClr val="F2FDF7"/>
              </a:solidFill>
              <a:latin typeface="Arial Black" pitchFamily="96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-1" y="3810000"/>
            <a:ext cx="38703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/>
              <a:t>We were ahead so I gave students a break</a:t>
            </a:r>
            <a:endParaRPr lang="en-US" sz="2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y23-TransformAndConquer">
  <a:themeElements>
    <a:clrScheme name="">
      <a:dk1>
        <a:srgbClr val="333333"/>
      </a:dk1>
      <a:lt1>
        <a:srgbClr val="FFFFFF"/>
      </a:lt1>
      <a:dk2>
        <a:srgbClr val="FF0000"/>
      </a:dk2>
      <a:lt2>
        <a:srgbClr val="666666"/>
      </a:lt2>
      <a:accent1>
        <a:srgbClr val="00FF00"/>
      </a:accent1>
      <a:accent2>
        <a:srgbClr val="66CCFF"/>
      </a:accent2>
      <a:accent3>
        <a:srgbClr val="FFFFFF"/>
      </a:accent3>
      <a:accent4>
        <a:srgbClr val="2A2A2A"/>
      </a:accent4>
      <a:accent5>
        <a:srgbClr val="AAFFAA"/>
      </a:accent5>
      <a:accent6>
        <a:srgbClr val="5CB9E7"/>
      </a:accent6>
      <a:hlink>
        <a:srgbClr val="333333"/>
      </a:hlink>
      <a:folHlink>
        <a:srgbClr val="B3B3B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Day23-TransformAndConquer</Template>
  <TotalTime>1</TotalTime>
  <Words>14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Day23-TransformAndConquer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CSSE Department</cp:lastModifiedBy>
  <cp:revision>3</cp:revision>
  <dcterms:created xsi:type="dcterms:W3CDTF">2012-10-11T13:00:16Z</dcterms:created>
  <dcterms:modified xsi:type="dcterms:W3CDTF">2014-10-04T20:31:40Z</dcterms:modified>
</cp:coreProperties>
</file>