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23D23-0AD8-4AA5-82B4-2F508F8758C0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B93D2-79BF-4E0A-8A7B-A5627E4D5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5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http://www.startbeingyourbest.com/2009/11/personality-typing-sensing-vs-intuitive/.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93D2-79BF-4E0A-8A7B-A5627E4D5D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0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http://blog.monitor.us/2012/04/test-harness-for-javascript-performance//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93D2-79BF-4E0A-8A7B-A5627E4D5D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64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of fake display</a:t>
            </a:r>
            <a:r>
              <a:rPr lang="en-US" baseline="0" dirty="0" smtClean="0"/>
              <a:t> food </a:t>
            </a:r>
            <a:r>
              <a:rPr lang="en-US" dirty="0" smtClean="0"/>
              <a:t>from https://www.digsngifts.com/brand/kandk-interiors.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93D2-79BF-4E0A-8A7B-A5627E4D5D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Sensing &amp; Separation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Feathers </a:t>
            </a:r>
            <a:r>
              <a:rPr lang="en-US" dirty="0" err="1" smtClean="0"/>
              <a:t>Ch</a:t>
            </a:r>
            <a:r>
              <a:rPr lang="en-US" dirty="0" smtClean="0"/>
              <a:t> 3</a:t>
            </a:r>
          </a:p>
          <a:p>
            <a:r>
              <a:rPr lang="en-US" dirty="0" smtClean="0"/>
              <a:t>Steve Chenoweth, RHIT</a:t>
            </a:r>
            <a:endParaRPr lang="en-US" dirty="0"/>
          </a:p>
        </p:txBody>
      </p:sp>
      <p:pic>
        <p:nvPicPr>
          <p:cNvPr id="1026" name="Picture 2" descr="https://encrypted-tbn3.gstatic.com/images?q=tbn:ANd9GcQMOlAkscOkSb1hiGbK9vXPwHMNCWi35vU-prpwitCh5B2LOy-7-uTKrF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6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break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Sensing</a:t>
            </a:r>
            <a:r>
              <a:rPr lang="en-US" dirty="0" smtClean="0"/>
              <a:t> – Break dependencies </a:t>
            </a:r>
            <a:r>
              <a:rPr lang="en-US" dirty="0" smtClean="0"/>
              <a:t>in order to sense, whenever </a:t>
            </a:r>
            <a:r>
              <a:rPr lang="en-US" dirty="0" smtClean="0"/>
              <a:t>we can’t access values our code computes.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Separation</a:t>
            </a:r>
            <a:r>
              <a:rPr lang="en-US" dirty="0" smtClean="0"/>
              <a:t> – Break dependencies to separate when we can’t even get a piece of code into a test harness to run.</a:t>
            </a:r>
            <a:endParaRPr lang="en-US" dirty="0"/>
          </a:p>
        </p:txBody>
      </p:sp>
      <p:pic>
        <p:nvPicPr>
          <p:cNvPr id="2050" name="Picture 2" descr="http://blog.monitor.us/wp-content/uploads/2012/03/01ABH84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733800" cy="248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94407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Right </a:t>
            </a:r>
            <a:r>
              <a:rPr lang="en-US" dirty="0" smtClean="0"/>
              <a:t>– You can’t test the sled unless the dogs are in the harness!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5018" y="609600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Q10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9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NetworkBridge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NetworkBridge</a:t>
            </a:r>
            <a:r>
              <a:rPr lang="en-US" dirty="0" smtClean="0"/>
              <a:t>(</a:t>
            </a:r>
            <a:r>
              <a:rPr lang="en-US" dirty="0" err="1" smtClean="0"/>
              <a:t>EndPoint</a:t>
            </a:r>
            <a:r>
              <a:rPr lang="en-US" dirty="0" smtClean="0"/>
              <a:t> [] endpoints)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formRouting</a:t>
            </a:r>
            <a:r>
              <a:rPr lang="en-US" dirty="0" smtClean="0"/>
              <a:t>(String </a:t>
            </a:r>
            <a:r>
              <a:rPr lang="en-US" dirty="0" err="1" smtClean="0"/>
              <a:t>sourceID</a:t>
            </a:r>
            <a:r>
              <a:rPr lang="en-US" dirty="0" smtClean="0"/>
              <a:t>, String </a:t>
            </a:r>
            <a:r>
              <a:rPr lang="en-US" dirty="0" err="1" smtClean="0"/>
              <a:t>destID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5334000"/>
            <a:ext cx="4421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write tests for this?</a:t>
            </a:r>
          </a:p>
          <a:p>
            <a:r>
              <a:rPr lang="en-US" dirty="0" smtClean="0"/>
              <a:t>What if the hardware is not available?</a:t>
            </a:r>
          </a:p>
          <a:p>
            <a:r>
              <a:rPr lang="en-US" dirty="0" smtClean="0"/>
              <a:t>This is the “sensing and separation”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 Fake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“Mock Objects” you studied in 376:</a:t>
            </a:r>
          </a:p>
          <a:p>
            <a:r>
              <a:rPr lang="en-US" altLang="en-US" i="1" dirty="0"/>
              <a:t>A mock object is a fake object in the system that decides whether the unit test has passed or failed.</a:t>
            </a:r>
          </a:p>
          <a:p>
            <a:r>
              <a:rPr lang="en-US" dirty="0" smtClean="0"/>
              <a:t>In general, a “Fake Object” impersonates some collaborator of your class, when your class is being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Tests are Real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not show everything, but</a:t>
            </a:r>
          </a:p>
          <a:p>
            <a:r>
              <a:rPr lang="en-US" dirty="0" smtClean="0"/>
              <a:t>We try to get close!</a:t>
            </a:r>
          </a:p>
          <a:p>
            <a:r>
              <a:rPr lang="en-US" dirty="0" smtClean="0"/>
              <a:t>We hope for small, well-understood pieces.</a:t>
            </a:r>
          </a:p>
          <a:p>
            <a:endParaRPr lang="en-US" dirty="0"/>
          </a:p>
        </p:txBody>
      </p:sp>
      <p:pic>
        <p:nvPicPr>
          <p:cNvPr id="3074" name="Picture 2" descr="https://www.digsngifts.com/images/product/f/fake-display-food-10202a-dark-chocolate-cake-w-blueberries-2-250px-20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4078069"/>
            <a:ext cx="3999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Right</a:t>
            </a:r>
            <a:r>
              <a:rPr lang="en-US" dirty="0" smtClean="0"/>
              <a:t> – Is the chocolate working for you?</a:t>
            </a:r>
          </a:p>
          <a:p>
            <a:r>
              <a:rPr lang="en-US" dirty="0" smtClean="0"/>
              <a:t>How about the berries?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5018" y="609600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Q11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mport </a:t>
            </a:r>
            <a:r>
              <a:rPr lang="en-US" sz="2400" dirty="0" err="1" smtClean="0"/>
              <a:t>junit.framework</a:t>
            </a:r>
            <a:r>
              <a:rPr lang="en-US" sz="2400" dirty="0" smtClean="0"/>
              <a:t>.*;</a:t>
            </a:r>
          </a:p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SaleTest</a:t>
            </a:r>
            <a:r>
              <a:rPr lang="en-US" sz="2400" dirty="0" smtClean="0"/>
              <a:t> extends </a:t>
            </a:r>
            <a:r>
              <a:rPr lang="en-US" sz="2400" dirty="0" err="1" smtClean="0"/>
              <a:t>TestCase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public void </a:t>
            </a:r>
            <a:r>
              <a:rPr lang="en-US" sz="2400" dirty="0" err="1" smtClean="0"/>
              <a:t>testDisplayItem</a:t>
            </a:r>
            <a:r>
              <a:rPr lang="en-US" sz="2400" dirty="0" smtClean="0"/>
              <a:t>() {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FakeDisplay</a:t>
            </a:r>
            <a:r>
              <a:rPr lang="en-US" sz="2400" dirty="0" smtClean="0"/>
              <a:t> display = new </a:t>
            </a:r>
            <a:r>
              <a:rPr lang="en-US" sz="2400" dirty="0" err="1" smtClean="0"/>
              <a:t>FakeDisplay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Sale </a:t>
            </a:r>
            <a:r>
              <a:rPr lang="en-US" sz="2400" dirty="0" err="1" smtClean="0"/>
              <a:t>sale</a:t>
            </a:r>
            <a:r>
              <a:rPr lang="en-US" sz="2400" dirty="0" smtClean="0"/>
              <a:t> = new Sale(display);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sale.scan</a:t>
            </a:r>
            <a:r>
              <a:rPr lang="en-US" sz="2400" dirty="0" smtClean="0"/>
              <a:t>(“1”);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assertEquals</a:t>
            </a:r>
            <a:r>
              <a:rPr lang="en-US" sz="2400" dirty="0" smtClean="0"/>
              <a:t>(“Milk $3.99”, display.getLastLine3());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47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236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Sensing &amp; Separation</vt:lpstr>
      <vt:lpstr>How to break dependencies</vt:lpstr>
      <vt:lpstr>E.g.,</vt:lpstr>
      <vt:lpstr>So, we Fake collaborators</vt:lpstr>
      <vt:lpstr>Fake Tests are Real Tests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Sensing &amp; Separation</dc:title>
  <dc:creator>Steve Chenoweth</dc:creator>
  <cp:lastModifiedBy>Windows User</cp:lastModifiedBy>
  <cp:revision>9</cp:revision>
  <dcterms:created xsi:type="dcterms:W3CDTF">2006-08-16T00:00:00Z</dcterms:created>
  <dcterms:modified xsi:type="dcterms:W3CDTF">2014-04-07T12:18:52Z</dcterms:modified>
</cp:coreProperties>
</file>