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5" r:id="rId6"/>
    <p:sldId id="266" r:id="rId7"/>
    <p:sldId id="261" r:id="rId8"/>
    <p:sldId id="259" r:id="rId9"/>
    <p:sldId id="263" r:id="rId10"/>
    <p:sldId id="264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-104" y="-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64C9-5D84-4114-BD71-1510738E4694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E2-E5FD-49DF-9050-7956D31F5C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3394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64C9-5D84-4114-BD71-1510738E4694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E2-E5FD-49DF-9050-7956D31F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89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64C9-5D84-4114-BD71-1510738E4694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E2-E5FD-49DF-9050-7956D31F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55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64C9-5D84-4114-BD71-1510738E4694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E2-E5FD-49DF-9050-7956D31F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382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64C9-5D84-4114-BD71-1510738E4694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E2-E5FD-49DF-9050-7956D31F5C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602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64C9-5D84-4114-BD71-1510738E4694}" type="datetimeFigureOut">
              <a:rPr lang="en-US" smtClean="0"/>
              <a:t>11/6/13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E2-E5FD-49DF-9050-7956D31F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841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64C9-5D84-4114-BD71-1510738E4694}" type="datetimeFigureOut">
              <a:rPr lang="en-US" smtClean="0"/>
              <a:t>11/6/13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E2-E5FD-49DF-9050-7956D31F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54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64C9-5D84-4114-BD71-1510738E4694}" type="datetimeFigureOut">
              <a:rPr lang="en-US" smtClean="0"/>
              <a:t>11/6/13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E2-E5FD-49DF-9050-7956D31F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600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64C9-5D84-4114-BD71-1510738E4694}" type="datetimeFigureOut">
              <a:rPr lang="en-US" smtClean="0"/>
              <a:t>11/6/13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E2-E5FD-49DF-9050-7956D31F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603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E8E64C9-5D84-4114-BD71-1510738E4694}" type="datetimeFigureOut">
              <a:rPr lang="en-US" smtClean="0"/>
              <a:t>11/6/13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5C54CE2-E5FD-49DF-9050-7956D31F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92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64C9-5D84-4114-BD71-1510738E4694}" type="datetimeFigureOut">
              <a:rPr lang="en-US" smtClean="0"/>
              <a:t>11/6/13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4CE2-E5FD-49DF-9050-7956D31F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341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E8E64C9-5D84-4114-BD71-1510738E4694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5C54CE2-E5FD-49DF-9050-7956D31F5CB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5777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unction_object" TargetMode="External"/><Relationship Id="rId4" Type="http://schemas.openxmlformats.org/officeDocument/2006/relationships/hyperlink" Target="http://stackoverflow.com/a/7369600" TargetMode="External"/><Relationship Id="rId5" Type="http://schemas.openxmlformats.org/officeDocument/2006/relationships/hyperlink" Target="http://www.cs.duke.edu/csl/docs/jgl/user/Functions.html" TargetMode="External"/><Relationship Id="rId6" Type="http://schemas.openxmlformats.org/officeDocument/2006/relationships/hyperlink" Target="http://download.java.net/jdk8/docs/api/java/util/function/package-summary.html" TargetMode="External"/><Relationship Id="rId7" Type="http://schemas.openxmlformats.org/officeDocument/2006/relationships/hyperlink" Target="http://progtutorials.tripod.com/cpp1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ocs.oracle.com/javase/7/docs/api/java/util/Comparator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Function Objects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Jamie Zhou, Austin </a:t>
            </a:r>
            <a:r>
              <a:rPr lang="en-US" dirty="0" err="1" smtClean="0"/>
              <a:t>Niccum</a:t>
            </a:r>
            <a:r>
              <a:rPr lang="en-US" dirty="0" smtClean="0"/>
              <a:t>, Alec </a:t>
            </a:r>
            <a:r>
              <a:rPr lang="en-US" dirty="0" err="1" smtClean="0"/>
              <a:t>Tiefenthal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900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type of comparator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300" dirty="0"/>
              <a:t>public class </a:t>
            </a:r>
            <a:r>
              <a:rPr lang="en-US" sz="1300" dirty="0" err="1"/>
              <a:t>ReverseAlphabeticalComparator</a:t>
            </a:r>
            <a:r>
              <a:rPr lang="en-US" sz="1300" dirty="0"/>
              <a:t> implements Comparator&lt;String&gt; {</a:t>
            </a:r>
          </a:p>
          <a:p>
            <a:r>
              <a:rPr lang="en-US" sz="1300" dirty="0"/>
              <a:t>@Override</a:t>
            </a:r>
          </a:p>
          <a:p>
            <a:r>
              <a:rPr lang="en-US" sz="1300" dirty="0"/>
              <a:t>public </a:t>
            </a:r>
            <a:r>
              <a:rPr lang="en-US" sz="1300" dirty="0" err="1"/>
              <a:t>int</a:t>
            </a:r>
            <a:r>
              <a:rPr lang="en-US" sz="1300" dirty="0"/>
              <a:t> compare(String o1, String o2) {</a:t>
            </a:r>
          </a:p>
          <a:p>
            <a:r>
              <a:rPr lang="en-US" sz="1300" dirty="0"/>
              <a:t>return -1 * o1.compareTo(o2);</a:t>
            </a:r>
          </a:p>
          <a:p>
            <a:pPr marL="201168" lvl="1" indent="0">
              <a:buNone/>
            </a:pPr>
            <a:r>
              <a:rPr lang="en-US" sz="1100" dirty="0" smtClean="0"/>
              <a:t>   }</a:t>
            </a:r>
            <a:endParaRPr lang="en-US" sz="1100" dirty="0"/>
          </a:p>
          <a:p>
            <a:r>
              <a:rPr lang="en-US" sz="13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78699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docs.oracle.com/javase/7/docs/api/java/util/Comparator.html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en.wikipedia.org/wiki/Function_object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stackoverflow.com/a/7369600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5"/>
              </a:rPr>
              <a:t>http://www.cs.duke.edu/csl/docs/jgl/user/Functions.html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download.java.net/jdk8/docs/api/java/util/function/package-summary.html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7"/>
              </a:rPr>
              <a:t>http://progtutorials.tripod.com/cpp1.htm#_</a:t>
            </a:r>
            <a:r>
              <a:rPr lang="en-US" dirty="0" smtClean="0">
                <a:hlinkClick r:id="rId7"/>
              </a:rPr>
              <a:t>Toc50820124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8882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function objects?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Basically objects that exist to wrap functions that you can call later</a:t>
            </a:r>
          </a:p>
          <a:p>
            <a:pPr lvl="1"/>
            <a:r>
              <a:rPr lang="en-US" dirty="0" smtClean="0"/>
              <a:t>Comparable, Runnable</a:t>
            </a:r>
          </a:p>
          <a:p>
            <a:pPr lvl="1"/>
            <a:r>
              <a:rPr lang="en-US" dirty="0" smtClean="0"/>
              <a:t>Function objects are usually represented in java by interfaces with single methods that are implemented in classes that require or are functions.</a:t>
            </a:r>
          </a:p>
          <a:p>
            <a:pPr marL="201168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66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a function object?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Callback functions</a:t>
            </a:r>
          </a:p>
          <a:p>
            <a:r>
              <a:rPr lang="en-US" dirty="0" smtClean="0"/>
              <a:t>Allows different implementations with same signature for different use cases</a:t>
            </a:r>
          </a:p>
          <a:p>
            <a:r>
              <a:rPr lang="en-US" dirty="0" smtClean="0"/>
              <a:t>Carries its own state</a:t>
            </a:r>
            <a:endParaRPr lang="en-US" b="1" dirty="0" smtClean="0"/>
          </a:p>
          <a:p>
            <a:r>
              <a:rPr lang="en-US" dirty="0" smtClean="0"/>
              <a:t>Enables more dynamic behavior of functions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6279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Objects specific to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Lack of first class functions</a:t>
            </a:r>
          </a:p>
          <a:p>
            <a:r>
              <a:rPr lang="en-US" dirty="0" smtClean="0"/>
              <a:t>Interface substitute</a:t>
            </a:r>
          </a:p>
          <a:p>
            <a:r>
              <a:rPr lang="en-US" dirty="0" smtClean="0"/>
              <a:t>Anonymous classes</a:t>
            </a:r>
          </a:p>
        </p:txBody>
      </p:sp>
    </p:spTree>
    <p:extLst>
      <p:ext uri="{BB962C8B-B14F-4D97-AF65-F5344CB8AC3E}">
        <p14:creationId xmlns:p14="http://schemas.microsoft.com/office/powerpoint/2010/main" val="2783908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Python Example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class Accumulator(object):</a:t>
            </a:r>
          </a:p>
          <a:p>
            <a:r>
              <a:rPr lang="en-US" sz="1400" dirty="0"/>
              <a:t>    </a:t>
            </a:r>
            <a:r>
              <a:rPr lang="en-US" sz="1400" dirty="0" err="1"/>
              <a:t>def</a:t>
            </a:r>
            <a:r>
              <a:rPr lang="en-US" sz="1400" dirty="0"/>
              <a:t> __</a:t>
            </a:r>
            <a:r>
              <a:rPr lang="en-US" sz="1400" dirty="0" err="1"/>
              <a:t>init</a:t>
            </a:r>
            <a:r>
              <a:rPr lang="en-US" sz="1400" dirty="0"/>
              <a:t>__(self, n):</a:t>
            </a:r>
          </a:p>
          <a:p>
            <a:r>
              <a:rPr lang="en-US" sz="1400" dirty="0"/>
              <a:t>        </a:t>
            </a:r>
            <a:r>
              <a:rPr lang="en-US" sz="1400" dirty="0" err="1"/>
              <a:t>self.n</a:t>
            </a:r>
            <a:r>
              <a:rPr lang="en-US" sz="1400" dirty="0"/>
              <a:t> = n</a:t>
            </a:r>
          </a:p>
          <a:p>
            <a:r>
              <a:rPr lang="en-US" sz="1400" dirty="0"/>
              <a:t>    </a:t>
            </a:r>
            <a:r>
              <a:rPr lang="en-US" sz="1400" dirty="0" err="1"/>
              <a:t>def</a:t>
            </a:r>
            <a:r>
              <a:rPr lang="en-US" sz="1400" dirty="0"/>
              <a:t> __call__(self, x):</a:t>
            </a:r>
          </a:p>
          <a:p>
            <a:r>
              <a:rPr lang="en-US" sz="1400" dirty="0"/>
              <a:t>        </a:t>
            </a:r>
            <a:r>
              <a:rPr lang="en-US" sz="1400" dirty="0" err="1"/>
              <a:t>self.n</a:t>
            </a:r>
            <a:r>
              <a:rPr lang="en-US" sz="1400" dirty="0"/>
              <a:t> += x</a:t>
            </a:r>
          </a:p>
          <a:p>
            <a:r>
              <a:rPr lang="en-US" sz="1400" dirty="0"/>
              <a:t>        return </a:t>
            </a:r>
            <a:r>
              <a:rPr lang="en-US" sz="1400" dirty="0" err="1"/>
              <a:t>self.n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538434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Continued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&gt;&gt;&gt; a = Accumulator(4)</a:t>
            </a:r>
          </a:p>
          <a:p>
            <a:r>
              <a:rPr lang="en-US" sz="1400" dirty="0"/>
              <a:t>&gt;&gt;&gt; a(5)</a:t>
            </a:r>
          </a:p>
          <a:p>
            <a:r>
              <a:rPr lang="en-US" sz="1400" dirty="0"/>
              <a:t>9</a:t>
            </a:r>
          </a:p>
          <a:p>
            <a:r>
              <a:rPr lang="en-US" sz="1400" dirty="0"/>
              <a:t>&gt;&gt;&gt; a(2)</a:t>
            </a:r>
          </a:p>
          <a:p>
            <a:r>
              <a:rPr lang="en-US" sz="1400" dirty="0"/>
              <a:t>11</a:t>
            </a:r>
          </a:p>
          <a:p>
            <a:r>
              <a:rPr lang="en-US" sz="1400" dirty="0"/>
              <a:t>&gt;&gt;&gt; b = Accumulator(42)</a:t>
            </a:r>
          </a:p>
          <a:p>
            <a:r>
              <a:rPr lang="en-US" sz="1400" dirty="0"/>
              <a:t>&gt;&gt;&gt; b(7)</a:t>
            </a:r>
          </a:p>
          <a:p>
            <a:r>
              <a:rPr lang="en-US" sz="1400" dirty="0"/>
              <a:t>49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62865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Passed to sort()</a:t>
            </a:r>
          </a:p>
          <a:p>
            <a:r>
              <a:rPr lang="en-US" dirty="0" smtClean="0"/>
              <a:t>Allow sorting by custom parameters</a:t>
            </a:r>
          </a:p>
          <a:p>
            <a:r>
              <a:rPr lang="en-US" dirty="0" smtClean="0"/>
              <a:t>Also can control order of data structures and order for collections that don’t have natural ordering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032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Inner class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300" u="sng" dirty="0"/>
              <a:t>List</a:t>
            </a:r>
            <a:r>
              <a:rPr lang="en-US" sz="1300" dirty="0"/>
              <a:t>&lt;String&gt; </a:t>
            </a:r>
            <a:r>
              <a:rPr lang="en-US" sz="1300" u="sng" dirty="0"/>
              <a:t>list</a:t>
            </a:r>
            <a:r>
              <a:rPr lang="en-US" sz="1300" dirty="0"/>
              <a:t> = </a:t>
            </a:r>
            <a:r>
              <a:rPr lang="en-US" sz="1300" u="sng" dirty="0" err="1"/>
              <a:t>Arrays</a:t>
            </a:r>
            <a:r>
              <a:rPr lang="en-US" sz="1300" dirty="0" err="1"/>
              <a:t>.asList</a:t>
            </a:r>
            <a:r>
              <a:rPr lang="en-US" sz="1300" dirty="0"/>
              <a:t>("10", "1", "20", "11", "21", "12");</a:t>
            </a:r>
          </a:p>
          <a:p>
            <a:pPr marL="0" indent="0">
              <a:buNone/>
            </a:pPr>
            <a:r>
              <a:rPr lang="en-US" sz="1300" dirty="0"/>
              <a:t> </a:t>
            </a:r>
          </a:p>
          <a:p>
            <a:pPr marL="0" indent="0">
              <a:buNone/>
            </a:pPr>
            <a:r>
              <a:rPr lang="en-US" sz="1300" u="sng" dirty="0"/>
              <a:t>Comparator</a:t>
            </a:r>
            <a:r>
              <a:rPr lang="en-US" sz="1300" dirty="0"/>
              <a:t>&lt;String&gt; </a:t>
            </a:r>
            <a:r>
              <a:rPr lang="en-US" sz="1300" u="sng" dirty="0" err="1"/>
              <a:t>numStringComparator</a:t>
            </a:r>
            <a:r>
              <a:rPr lang="en-US" sz="1300" dirty="0"/>
              <a:t> = </a:t>
            </a:r>
            <a:r>
              <a:rPr lang="en-US" sz="1300" b="1" dirty="0"/>
              <a:t>new</a:t>
            </a:r>
            <a:r>
              <a:rPr lang="en-US" sz="1300" dirty="0"/>
              <a:t> Comparator&lt;String&gt;() {</a:t>
            </a:r>
          </a:p>
          <a:p>
            <a:pPr marL="0" indent="0">
              <a:buNone/>
            </a:pPr>
            <a:r>
              <a:rPr lang="en-US" sz="1300" dirty="0"/>
              <a:t>    </a:t>
            </a:r>
            <a:r>
              <a:rPr lang="en-US" sz="1300" b="1" dirty="0"/>
              <a:t>public</a:t>
            </a:r>
            <a:r>
              <a:rPr lang="en-US" sz="1300" dirty="0"/>
              <a:t> </a:t>
            </a:r>
            <a:r>
              <a:rPr lang="en-US" sz="1300" b="1" dirty="0" err="1"/>
              <a:t>int</a:t>
            </a:r>
            <a:r>
              <a:rPr lang="en-US" sz="1300" dirty="0"/>
              <a:t> compare(String str1, String str2) {</a:t>
            </a:r>
          </a:p>
          <a:p>
            <a:pPr marL="0" indent="0">
              <a:buNone/>
            </a:pPr>
            <a:r>
              <a:rPr lang="en-US" sz="1300" dirty="0"/>
              <a:t>        </a:t>
            </a:r>
            <a:r>
              <a:rPr lang="en-US" sz="1300" b="1" dirty="0"/>
              <a:t>return</a:t>
            </a:r>
            <a:r>
              <a:rPr lang="en-US" sz="1300" dirty="0"/>
              <a:t> </a:t>
            </a:r>
            <a:r>
              <a:rPr lang="en-US" sz="1300" dirty="0" err="1"/>
              <a:t>Integer.valueOf</a:t>
            </a:r>
            <a:r>
              <a:rPr lang="en-US" sz="1300" dirty="0"/>
              <a:t>(str1).</a:t>
            </a:r>
            <a:r>
              <a:rPr lang="en-US" sz="1300" dirty="0" err="1"/>
              <a:t>compareTo</a:t>
            </a:r>
            <a:r>
              <a:rPr lang="en-US" sz="1300" dirty="0"/>
              <a:t>(</a:t>
            </a:r>
            <a:r>
              <a:rPr lang="en-US" sz="1300" dirty="0" err="1"/>
              <a:t>Integer.valueOf</a:t>
            </a:r>
            <a:r>
              <a:rPr lang="en-US" sz="1300" dirty="0"/>
              <a:t>(str2));</a:t>
            </a:r>
          </a:p>
          <a:p>
            <a:pPr marL="0" indent="0">
              <a:buNone/>
            </a:pPr>
            <a:r>
              <a:rPr lang="en-US" sz="1300" dirty="0"/>
              <a:t>    }</a:t>
            </a:r>
          </a:p>
          <a:p>
            <a:pPr marL="0" indent="0">
              <a:buNone/>
            </a:pPr>
            <a:r>
              <a:rPr lang="en-US" sz="1300" dirty="0"/>
              <a:t>};</a:t>
            </a:r>
          </a:p>
          <a:p>
            <a:pPr marL="0" indent="0">
              <a:buNone/>
            </a:pPr>
            <a:r>
              <a:rPr lang="en-US" sz="1300" dirty="0"/>
              <a:t> </a:t>
            </a:r>
          </a:p>
          <a:p>
            <a:pPr marL="0" indent="0">
              <a:buNone/>
            </a:pPr>
            <a:r>
              <a:rPr lang="en-US" sz="1300" dirty="0" err="1"/>
              <a:t>Collections.sort</a:t>
            </a:r>
            <a:r>
              <a:rPr lang="en-US" sz="1300" u="sng" dirty="0"/>
              <a:t>(</a:t>
            </a:r>
            <a:r>
              <a:rPr lang="en-US" sz="1300" dirty="0"/>
              <a:t>list</a:t>
            </a:r>
            <a:r>
              <a:rPr lang="en-US" sz="1300" u="sng" dirty="0"/>
              <a:t>,</a:t>
            </a:r>
            <a:r>
              <a:rPr lang="en-US" sz="1300" dirty="0"/>
              <a:t> </a:t>
            </a:r>
            <a:r>
              <a:rPr lang="en-US" sz="1300" dirty="0" err="1"/>
              <a:t>numStringComparator</a:t>
            </a:r>
            <a:r>
              <a:rPr lang="en-US" sz="1300" dirty="0" smtClean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242158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Independent class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300" dirty="0"/>
              <a:t>public class </a:t>
            </a:r>
            <a:r>
              <a:rPr lang="en-US" sz="1300" dirty="0" err="1"/>
              <a:t>StringLengthComparator</a:t>
            </a:r>
            <a:r>
              <a:rPr lang="en-US" sz="1300" dirty="0"/>
              <a:t> implements Comparator&lt;String&gt; {</a:t>
            </a:r>
          </a:p>
          <a:p>
            <a:r>
              <a:rPr lang="en-US" sz="1300" dirty="0"/>
              <a:t>@Override</a:t>
            </a:r>
          </a:p>
          <a:p>
            <a:r>
              <a:rPr lang="en-US" sz="1300" dirty="0"/>
              <a:t>public </a:t>
            </a:r>
            <a:r>
              <a:rPr lang="en-US" sz="1300" dirty="0" err="1"/>
              <a:t>int</a:t>
            </a:r>
            <a:r>
              <a:rPr lang="en-US" sz="1300" dirty="0"/>
              <a:t> compare(String o1, String o2) {</a:t>
            </a:r>
          </a:p>
          <a:p>
            <a:r>
              <a:rPr lang="en-US" sz="1300" dirty="0" smtClean="0"/>
              <a:t>return </a:t>
            </a:r>
            <a:r>
              <a:rPr lang="en-US" sz="1300" dirty="0"/>
              <a:t>o1.length() - o2.length();</a:t>
            </a:r>
          </a:p>
          <a:p>
            <a:pPr marL="201168" lvl="1" indent="0">
              <a:buNone/>
            </a:pPr>
            <a:r>
              <a:rPr lang="en-US" sz="1100" dirty="0"/>
              <a:t> </a:t>
            </a:r>
            <a:r>
              <a:rPr lang="en-US" sz="1100" dirty="0" smtClean="0"/>
              <a:t> }</a:t>
            </a:r>
            <a:endParaRPr lang="en-US" sz="1100" dirty="0"/>
          </a:p>
          <a:p>
            <a:r>
              <a:rPr lang="en-US" sz="13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4198135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568</TotalTime>
  <Words>405</Words>
  <Application>Microsoft Macintosh PowerPoint</Application>
  <PresentationFormat>Custom</PresentationFormat>
  <Paragraphs>66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Retrospect</vt:lpstr>
      <vt:lpstr>Function Objects</vt:lpstr>
      <vt:lpstr>What are function objects?</vt:lpstr>
      <vt:lpstr>Why use a function object?</vt:lpstr>
      <vt:lpstr>Function Objects specific to Java</vt:lpstr>
      <vt:lpstr>Python Example</vt:lpstr>
      <vt:lpstr>Continued</vt:lpstr>
      <vt:lpstr>Comparators</vt:lpstr>
      <vt:lpstr>Inner class implementation</vt:lpstr>
      <vt:lpstr>Independent class implementation</vt:lpstr>
      <vt:lpstr>Another type of comparator</vt:lpstr>
      <vt:lpstr>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 Objects</dc:title>
  <dc:creator>jamie zhou</dc:creator>
  <cp:lastModifiedBy>Delvin Defoe</cp:lastModifiedBy>
  <cp:revision>25</cp:revision>
  <dcterms:created xsi:type="dcterms:W3CDTF">2013-11-04T00:27:45Z</dcterms:created>
  <dcterms:modified xsi:type="dcterms:W3CDTF">2013-11-06T13:54:27Z</dcterms:modified>
</cp:coreProperties>
</file>