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65" d="100"/>
          <a:sy n="165" d="100"/>
        </p:scale>
        <p:origin x="-96" y="-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printerSettings" Target="printerSettings/printerSettings1.bin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11/6/13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11/6/13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Function Objects and Comparators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Nicholas Allen, Benjamin Stevens, CJ Miller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8876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Do we Need Function Objects?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7886" y="3237930"/>
            <a:ext cx="5022015" cy="1516511"/>
          </a:xfrm>
        </p:spPr>
      </p:pic>
      <p:sp>
        <p:nvSpPr>
          <p:cNvPr id="5" name="TextBox 4"/>
          <p:cNvSpPr txBox="1"/>
          <p:nvPr/>
        </p:nvSpPr>
        <p:spPr>
          <a:xfrm>
            <a:off x="1889185" y="3119022"/>
            <a:ext cx="4399471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many coding languages such as Python, JavaScript, and Perl, functions can be treated as objects and passed as a parameter to another function.  However this is not possible in Java, thus the code to the right is incorrect.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180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New Approach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963" t="4096" r="20143" b="40957"/>
          <a:stretch/>
        </p:blipFill>
        <p:spPr>
          <a:xfrm>
            <a:off x="7021901" y="2286000"/>
            <a:ext cx="4071669" cy="2335049"/>
          </a:xfrm>
        </p:spPr>
      </p:pic>
      <p:sp>
        <p:nvSpPr>
          <p:cNvPr id="6" name="TextBox 5"/>
          <p:cNvSpPr txBox="1"/>
          <p:nvPr/>
        </p:nvSpPr>
        <p:spPr>
          <a:xfrm>
            <a:off x="2769079" y="2286000"/>
            <a:ext cx="3724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Instead what we need to do is wrap our function inside of a single method “Function Object”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4936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25"/>
          <a:stretch/>
        </p:blipFill>
        <p:spPr>
          <a:xfrm>
            <a:off x="5940761" y="2438399"/>
            <a:ext cx="5562263" cy="3548333"/>
          </a:xfrm>
        </p:spPr>
      </p:pic>
      <p:sp>
        <p:nvSpPr>
          <p:cNvPr id="5" name="TextBox 4"/>
          <p:cNvSpPr txBox="1"/>
          <p:nvPr/>
        </p:nvSpPr>
        <p:spPr>
          <a:xfrm>
            <a:off x="1801785" y="2438399"/>
            <a:ext cx="382150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 can now pass our newly created function object to another function, giving that function access to the method wrapped within the function object.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8855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484311" y="2110595"/>
            <a:ext cx="356270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Suppose we were to make a four function calculator using function objects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4214" y="3662956"/>
            <a:ext cx="3276884" cy="80016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84311" y="3662956"/>
            <a:ext cx="37778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 would first create an interface with one method defined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97992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Class Demo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220607" y="2907102"/>
            <a:ext cx="45461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Now we need four volunteers to represent function objects for our four functions and one volunteer to be our class that is passed the function objects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3018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Comparators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80558" y="2438399"/>
            <a:ext cx="378699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Unique type of function object is a comparator, which allows you to define rules to determine whether an element comes logically before or after another element.</a:t>
            </a:r>
          </a:p>
          <a:p>
            <a:endParaRPr lang="en-US" dirty="0"/>
          </a:p>
          <a:p>
            <a:r>
              <a:rPr lang="en-US" dirty="0" smtClean="0"/>
              <a:t>These are primarily used in sorting algorithms for elements that can be sorted in a number of ways.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08140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Coding Demo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07250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BC1C1C"/>
      </a:accent1>
      <a:accent2>
        <a:srgbClr val="F67534"/>
      </a:accent2>
      <a:accent3>
        <a:srgbClr val="EAAC35"/>
      </a:accent3>
      <a:accent4>
        <a:srgbClr val="9BAF68"/>
      </a:accent4>
      <a:accent5>
        <a:srgbClr val="68B9A6"/>
      </a:accent5>
      <a:accent6>
        <a:srgbClr val="50B1D4"/>
      </a:accent6>
      <a:hlink>
        <a:srgbClr val="E46416"/>
      </a:hlink>
      <a:folHlink>
        <a:srgbClr val="EE9340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arallax" id="{3388167B-A2EB-4685-9635-1831D9AEF8C4}" vid="{93B4CCAC-FD5A-4D59-B1AC-EAF45910B5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TC103457496[[fn=Parallax]]</Template>
  <TotalTime>5671</TotalTime>
  <Words>215</Words>
  <Application>Microsoft Macintosh PowerPoint</Application>
  <PresentationFormat>Custom</PresentationFormat>
  <Paragraphs>18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Parallax</vt:lpstr>
      <vt:lpstr>Function Objects and Comparators</vt:lpstr>
      <vt:lpstr>Why Do we Need Function Objects?</vt:lpstr>
      <vt:lpstr>A New Approach</vt:lpstr>
      <vt:lpstr>Result</vt:lpstr>
      <vt:lpstr>Example</vt:lpstr>
      <vt:lpstr>In Class Demo</vt:lpstr>
      <vt:lpstr>Comparators</vt:lpstr>
      <vt:lpstr>Coding Demo</vt:lpstr>
    </vt:vector>
  </TitlesOfParts>
  <Company>Rose-Hulman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Function Objects and Comparators</dc:title>
  <dc:creator>Nicholas Allen</dc:creator>
  <cp:lastModifiedBy>Delvin Defoe</cp:lastModifiedBy>
  <cp:revision>10</cp:revision>
  <dcterms:created xsi:type="dcterms:W3CDTF">2013-10-31T23:14:59Z</dcterms:created>
  <dcterms:modified xsi:type="dcterms:W3CDTF">2013-11-06T14:03:17Z</dcterms:modified>
</cp:coreProperties>
</file>