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61" r:id="rId5"/>
    <p:sldId id="263" r:id="rId6"/>
    <p:sldId id="259" r:id="rId7"/>
    <p:sldId id="258" r:id="rId8"/>
    <p:sldId id="260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-104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80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960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65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89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90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451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75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60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5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6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16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64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6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27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9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2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4B9E4-C155-4A0F-97F6-34B1922E4809}" type="datetimeFigureOut">
              <a:rPr lang="en-US" smtClean="0"/>
              <a:t>11/5/13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DCD60-1B7A-44D2-9725-999DCEA7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904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Searching 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Daniel </a:t>
            </a:r>
            <a:r>
              <a:rPr lang="en-US" dirty="0" err="1" smtClean="0"/>
              <a:t>Hartung</a:t>
            </a:r>
            <a:endParaRPr lang="en-US" dirty="0" smtClean="0"/>
          </a:p>
          <a:p>
            <a:r>
              <a:rPr lang="en-US" dirty="0" smtClean="0"/>
              <a:t>Daniel Schnipke</a:t>
            </a:r>
          </a:p>
          <a:p>
            <a:r>
              <a:rPr lang="en-US" dirty="0" smtClean="0"/>
              <a:t>Luke Zhang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200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Searching is needed to see if a piece of data meets a certain criterion that would have placed it on a list</a:t>
            </a:r>
          </a:p>
          <a:p>
            <a:r>
              <a:rPr lang="en-US" dirty="0" smtClean="0"/>
              <a:t>Examples: databases, inventories, google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264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way to find data in an unsorted list</a:t>
            </a:r>
          </a:p>
          <a:p>
            <a:r>
              <a:rPr lang="en-US" dirty="0" smtClean="0"/>
              <a:t>Least efficient search</a:t>
            </a:r>
          </a:p>
          <a:p>
            <a:r>
              <a:rPr lang="en-US" dirty="0" smtClean="0"/>
              <a:t>Worst case runtime is O(n), average is half of that</a:t>
            </a:r>
          </a:p>
          <a:p>
            <a:r>
              <a:rPr lang="en-US" dirty="0" smtClean="0"/>
              <a:t>Simply goes element by element, seeing if that element is the element that is desired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652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Diagram of Sequential Search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185398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42598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51974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468765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222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925965" y="2407153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012299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18621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914650" y="2638425"/>
            <a:ext cx="21431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821933" y="2267013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728198" y="2597653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no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85398" y="3055445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42598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551974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468765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096222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5965" y="3054853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012299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318621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914650" y="3284045"/>
            <a:ext cx="2590800" cy="2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821933" y="2914713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28198" y="3245353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no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83490" y="3669509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640690" y="3669509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550066" y="366950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466857" y="366950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094314" y="366950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7924057" y="3668917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7010391" y="366950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307188" y="366950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2903217" y="3898109"/>
            <a:ext cx="3030849" cy="2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716765" y="3859417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no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07664" y="3560332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5181582" y="4225479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5638782" y="4225479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548158" y="422547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7464949" y="422547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6092406" y="4225479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7922149" y="4224887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7008483" y="422547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305280" y="422547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901309" y="4456159"/>
            <a:ext cx="3507108" cy="8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714857" y="4415387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no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05756" y="4116302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5183490" y="4743938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5640690" y="4743938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6550066" y="4743938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7466857" y="4743938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6094314" y="4743938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7924057" y="4743346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0391" y="4743938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2307188" y="4743938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2903217" y="4974618"/>
            <a:ext cx="3973833" cy="6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716765" y="4933846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no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807664" y="4634761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5183490" y="5276691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5640690" y="5276691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6550066" y="5276691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7466857" y="5276691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94314" y="5276691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7924057" y="527609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10391" y="5276691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2307188" y="5276691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cxnSp>
        <p:nvCxnSpPr>
          <p:cNvPr id="72" name="Straight Arrow Connector 71"/>
          <p:cNvCxnSpPr/>
          <p:nvPr/>
        </p:nvCxnSpPr>
        <p:spPr>
          <a:xfrm flipV="1">
            <a:off x="2903217" y="5490462"/>
            <a:ext cx="4431033" cy="169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716765" y="5466599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no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807664" y="5167514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5178457" y="5803026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5635657" y="5803026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>
            <a:off x="6545033" y="5803026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7461824" y="5803026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6089281" y="5803026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7919024" y="5802434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7005358" y="5803026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2302155" y="5803026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2898184" y="6033708"/>
            <a:ext cx="4855166" cy="8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4711732" y="5992934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no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802631" y="5693849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7334250" y="6342438"/>
            <a:ext cx="148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Nope!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443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Diagram of Sequential Search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185398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42598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51974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468765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222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925965" y="2407153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012299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18621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914650" y="2638425"/>
            <a:ext cx="21431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821933" y="2267013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728198" y="2597653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no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85398" y="3055445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42598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551974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468765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096222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5965" y="3054853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012299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318621" y="30554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914650" y="3284045"/>
            <a:ext cx="2590800" cy="2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821933" y="2914713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28198" y="3245353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no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83490" y="3669509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640690" y="3669509"/>
            <a:ext cx="457200" cy="45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550066" y="366950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466857" y="366950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094314" y="366950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7924057" y="3668917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7010391" y="366950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307188" y="3669509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2903217" y="3898109"/>
            <a:ext cx="3030849" cy="2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716765" y="3859417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yes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07664" y="3560332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5640690" y="4287022"/>
            <a:ext cx="148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Yep!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95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sorting…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efficient search algorithms require the list to be sorted</a:t>
            </a:r>
          </a:p>
          <a:p>
            <a:r>
              <a:rPr lang="en-US" dirty="0" smtClean="0"/>
              <a:t>Once the list is sorted through any number of sorts that we have spent the last week going over, then we can search the data efficiently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988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Begins in the middle, sees if what is being searched for is in the middle, the first half, or the second half of the list</a:t>
            </a:r>
          </a:p>
          <a:p>
            <a:r>
              <a:rPr lang="en-US" dirty="0" smtClean="0"/>
              <a:t>If it is the middle, it is reached</a:t>
            </a:r>
          </a:p>
          <a:p>
            <a:r>
              <a:rPr lang="en-US" dirty="0" smtClean="0"/>
              <a:t>Recursively repeats this until the final item has been searched</a:t>
            </a:r>
          </a:p>
          <a:p>
            <a:r>
              <a:rPr lang="en-US" dirty="0" smtClean="0"/>
              <a:t>If the final item is reached and it is still not what we are looking for, then the item is not in the list</a:t>
            </a:r>
          </a:p>
          <a:p>
            <a:r>
              <a:rPr lang="en-US" dirty="0" smtClean="0"/>
              <a:t>This results in O(log(n)) runtime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871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Diagram of Binary Search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47098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004298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916799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55792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288399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31199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73999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0321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20" name="Down Arrow 19"/>
          <p:cNvSpPr/>
          <p:nvPr/>
        </p:nvSpPr>
        <p:spPr>
          <a:xfrm>
            <a:off x="5022529" y="2102945"/>
            <a:ext cx="238125" cy="3048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288399" y="36269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831199" y="36269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373999" y="36269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25" name="Down Arrow 24"/>
          <p:cNvSpPr/>
          <p:nvPr/>
        </p:nvSpPr>
        <p:spPr>
          <a:xfrm rot="19225273">
            <a:off x="5211396" y="3090724"/>
            <a:ext cx="238125" cy="3048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5940736" y="3322145"/>
            <a:ext cx="238125" cy="3048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60483" y="2007635"/>
            <a:ext cx="2968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?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288399" y="47699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29" name="Down Arrow 28"/>
          <p:cNvSpPr/>
          <p:nvPr/>
        </p:nvSpPr>
        <p:spPr>
          <a:xfrm>
            <a:off x="6397936" y="4465145"/>
            <a:ext cx="238125" cy="3048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178861" y="5728279"/>
            <a:ext cx="148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Nope!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1" name="Down Arrow 30"/>
          <p:cNvSpPr/>
          <p:nvPr/>
        </p:nvSpPr>
        <p:spPr>
          <a:xfrm>
            <a:off x="6411670" y="5379545"/>
            <a:ext cx="238125" cy="3048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2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Diagram of Binary Search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47098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004298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916799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55792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288399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31199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73999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0321" y="24077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20" name="Down Arrow 19"/>
          <p:cNvSpPr/>
          <p:nvPr/>
        </p:nvSpPr>
        <p:spPr>
          <a:xfrm>
            <a:off x="5022529" y="2102945"/>
            <a:ext cx="238125" cy="3048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288399" y="36269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831199" y="36269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373999" y="362694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25" name="Down Arrow 24"/>
          <p:cNvSpPr/>
          <p:nvPr/>
        </p:nvSpPr>
        <p:spPr>
          <a:xfrm rot="19225273">
            <a:off x="5211396" y="3090724"/>
            <a:ext cx="238125" cy="3048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5940736" y="3322145"/>
            <a:ext cx="238125" cy="3048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60483" y="2007635"/>
            <a:ext cx="2968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?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774998" y="4388945"/>
            <a:ext cx="148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Yep!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24652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81</TotalTime>
  <Words>357</Words>
  <Application>Microsoft Macintosh PowerPoint</Application>
  <PresentationFormat>Custom</PresentationFormat>
  <Paragraphs>154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Berlin</vt:lpstr>
      <vt:lpstr>Searching Algorithms</vt:lpstr>
      <vt:lpstr>Why?</vt:lpstr>
      <vt:lpstr>Sequential Search</vt:lpstr>
      <vt:lpstr>Diagram of Sequential Search</vt:lpstr>
      <vt:lpstr>Diagram of Sequential Search</vt:lpstr>
      <vt:lpstr>But sorting…</vt:lpstr>
      <vt:lpstr>Binary Search</vt:lpstr>
      <vt:lpstr>Diagram of Binary Search</vt:lpstr>
      <vt:lpstr>Diagram of Binary Search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Searching Algorithms</dc:title>
  <dc:creator>Daniel Schnipke</dc:creator>
  <cp:lastModifiedBy>Delvin Defoe</cp:lastModifiedBy>
  <cp:revision>14</cp:revision>
  <dcterms:created xsi:type="dcterms:W3CDTF">2013-11-03T18:17:12Z</dcterms:created>
  <dcterms:modified xsi:type="dcterms:W3CDTF">2013-11-05T13:44:24Z</dcterms:modified>
</cp:coreProperties>
</file>