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-10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Searching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Humphrey</a:t>
            </a:r>
          </a:p>
          <a:p>
            <a:r>
              <a:rPr lang="en-US" dirty="0" smtClean="0"/>
              <a:t>Nate </a:t>
            </a:r>
            <a:r>
              <a:rPr lang="en-US" dirty="0" err="1" smtClean="0"/>
              <a:t>Bonshire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5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Searching can be used for many reasons</a:t>
            </a:r>
          </a:p>
          <a:p>
            <a:r>
              <a:rPr lang="en-US" dirty="0" smtClean="0"/>
              <a:t>-determining if an element exists in a collection</a:t>
            </a:r>
          </a:p>
          <a:p>
            <a:r>
              <a:rPr lang="en-US" dirty="0" smtClean="0"/>
              <a:t>-finding a value for an element</a:t>
            </a:r>
          </a:p>
          <a:p>
            <a:r>
              <a:rPr lang="en-US" dirty="0" smtClean="0"/>
              <a:t>-removing/changing a value in a collection</a:t>
            </a:r>
          </a:p>
        </p:txBody>
      </p:sp>
    </p:spTree>
    <p:extLst>
      <p:ext uri="{BB962C8B-B14F-4D97-AF65-F5344CB8AC3E}">
        <p14:creationId xmlns:p14="http://schemas.microsoft.com/office/powerpoint/2010/main" val="1210873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Searches through a collection in order</a:t>
            </a:r>
          </a:p>
          <a:p>
            <a:r>
              <a:rPr lang="en-US" dirty="0" smtClean="0"/>
              <a:t>Simplest approach</a:t>
            </a:r>
          </a:p>
          <a:p>
            <a:r>
              <a:rPr lang="en-US" dirty="0" smtClean="0"/>
              <a:t>Search until element is found or end is reached</a:t>
            </a:r>
          </a:p>
          <a:p>
            <a:r>
              <a:rPr lang="en-US" dirty="0" smtClean="0"/>
              <a:t>Worst case runtime of O(n)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54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Search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8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search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1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collection to be sorted</a:t>
            </a:r>
          </a:p>
          <a:p>
            <a:r>
              <a:rPr lang="en-US" dirty="0" smtClean="0"/>
              <a:t>Finds middle of collection, then determines if element is in upper half or lower half, then repeats</a:t>
            </a:r>
          </a:p>
          <a:p>
            <a:r>
              <a:rPr lang="en-US" dirty="0" smtClean="0"/>
              <a:t>If  it is equal </a:t>
            </a:r>
            <a:r>
              <a:rPr lang="en-US" dirty="0"/>
              <a:t>to the middle element, </a:t>
            </a:r>
            <a:r>
              <a:rPr lang="en-US" dirty="0" smtClean="0"/>
              <a:t>the search is over</a:t>
            </a:r>
          </a:p>
          <a:p>
            <a:r>
              <a:rPr lang="en-US" dirty="0" smtClean="0"/>
              <a:t>Runtime of maximum O(log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7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3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Binary search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73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 /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1920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130</Words>
  <Application>Microsoft Macintosh PowerPoint</Application>
  <PresentationFormat>Custom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Slice</vt:lpstr>
      <vt:lpstr>Searching Algorithms</vt:lpstr>
      <vt:lpstr>Searching overview</vt:lpstr>
      <vt:lpstr>Sequential search</vt:lpstr>
      <vt:lpstr>Sequential Search Activity</vt:lpstr>
      <vt:lpstr>Sequential search example</vt:lpstr>
      <vt:lpstr>Binary search</vt:lpstr>
      <vt:lpstr>Binary search Activity</vt:lpstr>
      <vt:lpstr>Binary search example</vt:lpstr>
      <vt:lpstr>Quiz time / questions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Algorithms</dc:title>
  <dc:creator>Jeffrey Humphrey</dc:creator>
  <cp:lastModifiedBy>Delvin Defoe</cp:lastModifiedBy>
  <cp:revision>5</cp:revision>
  <dcterms:created xsi:type="dcterms:W3CDTF">2013-11-04T06:42:39Z</dcterms:created>
  <dcterms:modified xsi:type="dcterms:W3CDTF">2013-11-04T20:35:13Z</dcterms:modified>
</cp:coreProperties>
</file>