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57" r:id="rId4"/>
    <p:sldId id="274" r:id="rId5"/>
    <p:sldId id="259" r:id="rId6"/>
    <p:sldId id="260" r:id="rId7"/>
    <p:sldId id="261" r:id="rId8"/>
    <p:sldId id="275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 Anderson, Daniel Lehman, Cort Pugh, Alia Robinson</a:t>
            </a:r>
            <a:endParaRPr lang="en-US" dirty="0"/>
          </a:p>
        </p:txBody>
      </p:sp>
      <p:pic>
        <p:nvPicPr>
          <p:cNvPr id="1026" name="Picture 2" descr="Loading...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99705"/>
            <a:ext cx="9818862" cy="118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18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Animation is Cool</a:t>
            </a:r>
          </a:p>
          <a:p>
            <a:endParaRPr lang="en-US" dirty="0"/>
          </a:p>
          <a:p>
            <a:r>
              <a:rPr lang="en-US" dirty="0" smtClean="0"/>
              <a:t>Can Allow for Illustrations of Certain Concepts</a:t>
            </a:r>
          </a:p>
          <a:p>
            <a:endParaRPr lang="en-US" dirty="0"/>
          </a:p>
          <a:p>
            <a:r>
              <a:rPr lang="en-US" dirty="0" smtClean="0"/>
              <a:t>Without it Computers Would be a lot More Boring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55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Pictures/frames are displayed in sequence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Frames are displayed several times per second</a:t>
            </a:r>
          </a:p>
        </p:txBody>
      </p:sp>
    </p:spTree>
    <p:extLst>
      <p:ext uri="{BB962C8B-B14F-4D97-AF65-F5344CB8AC3E}">
        <p14:creationId xmlns:p14="http://schemas.microsoft.com/office/powerpoint/2010/main" val="169016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396021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Animation Loop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pdate</a:t>
            </a:r>
            <a:r>
              <a:rPr lang="en-US" dirty="0"/>
              <a:t>, </a:t>
            </a:r>
            <a:r>
              <a:rPr lang="en-US" dirty="0" smtClean="0"/>
              <a:t>Render</a:t>
            </a:r>
            <a:r>
              <a:rPr lang="en-US" dirty="0"/>
              <a:t>, </a:t>
            </a:r>
            <a:r>
              <a:rPr lang="en-US" dirty="0" smtClean="0"/>
              <a:t>Sleep</a:t>
            </a:r>
          </a:p>
          <a:p>
            <a:pPr lvl="1"/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tarting </a:t>
            </a:r>
            <a:r>
              <a:rPr lang="en-US" dirty="0"/>
              <a:t>and </a:t>
            </a:r>
            <a:r>
              <a:rPr lang="en-US" dirty="0" smtClean="0"/>
              <a:t>Terminating </a:t>
            </a:r>
            <a:r>
              <a:rPr lang="en-US" dirty="0"/>
              <a:t>an </a:t>
            </a:r>
            <a:r>
              <a:rPr lang="en-US" dirty="0" smtClean="0"/>
              <a:t>Animation</a:t>
            </a:r>
          </a:p>
          <a:p>
            <a:endParaRPr lang="en-US" dirty="0"/>
          </a:p>
          <a:p>
            <a:r>
              <a:rPr lang="en-US" dirty="0"/>
              <a:t>Pausing and </a:t>
            </a:r>
            <a:r>
              <a:rPr lang="en-US" dirty="0" smtClean="0"/>
              <a:t>Resuming</a:t>
            </a:r>
          </a:p>
          <a:p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ouble Buffering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Management </a:t>
            </a:r>
            <a:r>
              <a:rPr lang="en-US" dirty="0"/>
              <a:t>of </a:t>
            </a:r>
            <a:r>
              <a:rPr lang="en-US" dirty="0" smtClean="0"/>
              <a:t>Inaccuracies </a:t>
            </a:r>
            <a:r>
              <a:rPr lang="en-US" dirty="0"/>
              <a:t>in the </a:t>
            </a:r>
            <a:r>
              <a:rPr lang="en-US" dirty="0" smtClean="0"/>
              <a:t>Timer </a:t>
            </a:r>
            <a:r>
              <a:rPr lang="en-US" dirty="0"/>
              <a:t>and </a:t>
            </a:r>
            <a:r>
              <a:rPr lang="en-US" dirty="0" smtClean="0"/>
              <a:t>Sleep Operations</a:t>
            </a:r>
          </a:p>
        </p:txBody>
      </p:sp>
    </p:spTree>
    <p:extLst>
      <p:ext uri="{BB962C8B-B14F-4D97-AF65-F5344CB8AC3E}">
        <p14:creationId xmlns:p14="http://schemas.microsoft.com/office/powerpoint/2010/main" val="410065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Threads</a:t>
            </a:r>
            <a:endParaRPr lang="en-US" dirty="0"/>
          </a:p>
        </p:txBody>
      </p:sp>
      <p:pic>
        <p:nvPicPr>
          <p:cNvPr id="1026" name="Picture 2" descr="http://img.timeinc.net/time/photoessays/2010/roadside_attractions/roadside_twinecaw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631" y="3096883"/>
            <a:ext cx="5514808" cy="359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sensetoys.com/toys/images/products/largepics/5144_Blue_5_min_timer_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89" y="1305327"/>
            <a:ext cx="2262996" cy="4245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67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javax.swing.Timer</a:t>
            </a:r>
            <a:r>
              <a:rPr lang="en-US" dirty="0" smtClean="0"/>
              <a:t> versus </a:t>
            </a:r>
            <a:r>
              <a:rPr lang="en-US" dirty="0" err="1" smtClean="0"/>
              <a:t>java.util.Timer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Timer calls </a:t>
            </a:r>
            <a:r>
              <a:rPr lang="en-US" dirty="0" err="1" smtClean="0"/>
              <a:t>actionPerformed</a:t>
            </a:r>
            <a:r>
              <a:rPr lang="en-US" dirty="0" smtClean="0"/>
              <a:t> at predetermined intervals to create animation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71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Animating Thread</a:t>
            </a:r>
            <a:r>
              <a:rPr lang="en-US" dirty="0"/>
              <a:t> </a:t>
            </a:r>
            <a:r>
              <a:rPr lang="en-US" dirty="0" smtClean="0"/>
              <a:t>and GUI Event Processing Thread</a:t>
            </a:r>
          </a:p>
          <a:p>
            <a:pPr lvl="1"/>
            <a:r>
              <a:rPr lang="en-US" dirty="0" smtClean="0"/>
              <a:t>Possible Synchronization Issues</a:t>
            </a:r>
          </a:p>
          <a:p>
            <a:pPr lvl="1"/>
            <a:r>
              <a:rPr lang="en-US" dirty="0" smtClean="0"/>
              <a:t>Thread Safety</a:t>
            </a:r>
          </a:p>
          <a:p>
            <a:pPr lvl="1"/>
            <a:endParaRPr lang="en-US" dirty="0"/>
          </a:p>
          <a:p>
            <a:r>
              <a:rPr lang="en-US" dirty="0" err="1" smtClean="0"/>
              <a:t>Thread.sleep</a:t>
            </a:r>
            <a:r>
              <a:rPr lang="en-US" dirty="0" smtClean="0"/>
              <a:t>() Allows for Updates and Views</a:t>
            </a:r>
          </a:p>
        </p:txBody>
      </p:sp>
    </p:spTree>
    <p:extLst>
      <p:ext uri="{BB962C8B-B14F-4D97-AF65-F5344CB8AC3E}">
        <p14:creationId xmlns:p14="http://schemas.microsoft.com/office/powerpoint/2010/main" val="425341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 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Flash or Silverlight</a:t>
            </a:r>
          </a:p>
          <a:p>
            <a:endParaRPr lang="en-US" dirty="0"/>
          </a:p>
          <a:p>
            <a:r>
              <a:rPr lang="en-US" dirty="0" smtClean="0"/>
              <a:t>Scripting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46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Java</a:t>
            </a:r>
          </a:p>
          <a:p>
            <a:endParaRPr lang="en-US" dirty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docs.oracle.com/javase/tutorial/uiswing/misc/timer.html</a:t>
            </a:r>
          </a:p>
          <a:p>
            <a:endParaRPr lang="en-US" dirty="0"/>
          </a:p>
          <a:p>
            <a:r>
              <a:rPr lang="en-US" dirty="0" smtClean="0"/>
              <a:t>http</a:t>
            </a:r>
            <a:r>
              <a:rPr lang="en-US" dirty="0"/>
              <a:t>://fivedots.coe.psu.ac.th/~ad/jg/ch1/index.html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87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326</TotalTime>
  <Words>130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Vapor Trail</vt:lpstr>
      <vt:lpstr>PowerPoint Presentation</vt:lpstr>
      <vt:lpstr>Motivation</vt:lpstr>
      <vt:lpstr>Definition of animation</vt:lpstr>
      <vt:lpstr>Animation Basics</vt:lpstr>
      <vt:lpstr>Implementations</vt:lpstr>
      <vt:lpstr>Timers</vt:lpstr>
      <vt:lpstr>Threads</vt:lpstr>
      <vt:lpstr>Animation In General</vt:lpstr>
      <vt:lpstr>Sources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in java</dc:title>
  <dc:creator>Timothy Anderson</dc:creator>
  <cp:lastModifiedBy>Cort Pugh</cp:lastModifiedBy>
  <cp:revision>38</cp:revision>
  <dcterms:created xsi:type="dcterms:W3CDTF">2013-10-29T23:43:33Z</dcterms:created>
  <dcterms:modified xsi:type="dcterms:W3CDTF">2013-10-31T23:44:05Z</dcterms:modified>
</cp:coreProperties>
</file>