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57" r:id="rId4"/>
    <p:sldId id="258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1" r:id="rId15"/>
    <p:sldId id="272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379" autoAdjust="0"/>
  </p:normalViewPr>
  <p:slideViewPr>
    <p:cSldViewPr snapToGrid="0">
      <p:cViewPr varScale="1">
        <p:scale>
          <a:sx n="145" d="100"/>
          <a:sy n="145" d="100"/>
        </p:scale>
        <p:origin x="-632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F4B0C-F1BC-3645-86DB-DAE7B480CD68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4D3D6-E6EF-484A-8438-AD90065B6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9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And/Or</a:t>
            </a:r>
            <a:r>
              <a:rPr lang="en-US" dirty="0" smtClean="0"/>
              <a:t> a timer (If you are using threads, do you need a timer?  If you are using a timer, do you</a:t>
            </a:r>
            <a:r>
              <a:rPr lang="en-US" baseline="0" dirty="0" smtClean="0"/>
              <a:t> need threads? I think you need one or the other, not both.) Slide 6 is clearer on this.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Second bullet is not 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D3D6-E6EF-484A-8438-AD90065B6F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1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4D3D6-E6EF-484A-8438-AD90065B6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70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57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8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0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79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6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6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5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9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6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4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FDD788-D63B-418B-8EF7-08C5334CCF2C}" type="datetimeFigureOut">
              <a:rPr lang="en-US" smtClean="0"/>
              <a:t>10/31/13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404E7E-3DF6-4A9D-8ECE-690CB5E07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9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giorg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ebopedia.com/TERM/C/computer_animatio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 Animation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Max Kelly and David </a:t>
            </a:r>
            <a:r>
              <a:rPr lang="en-US" dirty="0" err="1" smtClean="0"/>
              <a:t>Caggiano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buffer activity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2195" y="2850292"/>
            <a:ext cx="72163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Free candy for volunteers</a:t>
            </a:r>
            <a:endParaRPr lang="en-US" sz="5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80" y="3712066"/>
            <a:ext cx="5002964" cy="266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2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Happen between objects and borders of interface</a:t>
            </a:r>
          </a:p>
          <a:p>
            <a:r>
              <a:rPr lang="en-US" dirty="0" smtClean="0"/>
              <a:t>To test this, call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intersects() </a:t>
            </a:r>
            <a:r>
              <a:rPr lang="en-US" dirty="0" smtClean="0"/>
              <a:t>method from the shapes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0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393987"/>
            <a:ext cx="10394707" cy="3311189"/>
          </a:xfrm>
        </p:spPr>
        <p:txBody>
          <a:bodyPr/>
          <a:lstStyle/>
          <a:p>
            <a:r>
              <a:rPr lang="en-US" dirty="0" smtClean="0"/>
              <a:t>Use a switch statement that will switch the id of the objects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73" y="2213468"/>
            <a:ext cx="3957708" cy="33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8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Pong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is an applet?</a:t>
            </a:r>
          </a:p>
          <a:p>
            <a:pPr lvl="1"/>
            <a:r>
              <a:rPr lang="en-US" dirty="0" smtClean="0"/>
              <a:t>A program that is run on a browser and can be downloaded from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2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is the advantage of using applets over applications?</a:t>
            </a:r>
          </a:p>
          <a:p>
            <a:pPr lvl="1"/>
            <a:r>
              <a:rPr lang="en-US" dirty="0" smtClean="0"/>
              <a:t>Can be used to create web pages or animation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8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1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smtClean="0">
                <a:hlinkClick r:id="rId2"/>
              </a:rPr>
              <a:t>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3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Animation?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the creation of moving images (animation) using computer technology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 smtClean="0">
                <a:hlinkClick r:id="rId2"/>
              </a:rPr>
              <a:t>http://www.webopedia.com/TERM/C/computer_animation.html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857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Kinds of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Computer-generated animation where the animation is designed solely on the computer system using </a:t>
            </a:r>
            <a:r>
              <a:rPr lang="en-US" dirty="0" smtClean="0"/>
              <a:t>threads, paint component, and a timer in a more fluid manner</a:t>
            </a:r>
          </a:p>
          <a:p>
            <a:r>
              <a:rPr lang="en-US" dirty="0" smtClean="0"/>
              <a:t>Computer-assisted </a:t>
            </a:r>
            <a:r>
              <a:rPr lang="en-US" dirty="0"/>
              <a:t>animation </a:t>
            </a:r>
            <a:r>
              <a:rPr lang="en-US" dirty="0" smtClean="0"/>
              <a:t>simple pop-up animations are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of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Using a picture or sound file you have on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7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 can use threads, paint, or a timer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thread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66800"/>
            <a:ext cx="65" cy="27699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03340" y="2231238"/>
            <a:ext cx="7072449" cy="276998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paintThread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Runnable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run(){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window.repaint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Thread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.sleep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//determines the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framerate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for the animation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catch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InterruptedException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e){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e.printStackTrace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paintThread.start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//start the animation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8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timer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062834"/>
            <a:ext cx="11673016" cy="153888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javax.swing.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225414"/>
            <a:ext cx="3385542" cy="1354217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b;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for starting and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stoping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animation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ublic Construct(){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98683"/>
            <a:ext cx="5091137" cy="1200329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timer =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100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ActionListener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@Override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public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actionPerformed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ActionEvent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other code // ...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repaint();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0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});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Arial" panose="020B0604020202020204" pitchFamily="34" charset="0"/>
              </a:rPr>
              <a:t>}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499012"/>
            <a:ext cx="4161396" cy="123110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whenever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 button that calls the Construct is pressed //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(b)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timer.start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timer.stop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 = !b;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5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Instead of redrawing individually, will copy over the entire image using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drawImage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dirty="0" smtClean="0"/>
              <a:t>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122</TotalTime>
  <Words>345</Words>
  <Application>Microsoft Macintosh PowerPoint</Application>
  <PresentationFormat>Custom</PresentationFormat>
  <Paragraphs>85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Main Event</vt:lpstr>
      <vt:lpstr>Java Animation</vt:lpstr>
      <vt:lpstr>Example of Animation</vt:lpstr>
      <vt:lpstr>What is Animation?</vt:lpstr>
      <vt:lpstr>What Kinds of Animation</vt:lpstr>
      <vt:lpstr>Other Sources of Animation</vt:lpstr>
      <vt:lpstr>Implementing animation</vt:lpstr>
      <vt:lpstr>Using a thread</vt:lpstr>
      <vt:lpstr>Using a timer</vt:lpstr>
      <vt:lpstr>Double Buffer</vt:lpstr>
      <vt:lpstr>Double buffer activity</vt:lpstr>
      <vt:lpstr>collisions</vt:lpstr>
      <vt:lpstr>Multiple players</vt:lpstr>
      <vt:lpstr>Pong demo</vt:lpstr>
      <vt:lpstr>Applets</vt:lpstr>
      <vt:lpstr>applets</vt:lpstr>
      <vt:lpstr>demo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Animation</dc:title>
  <dc:creator>Max Kelly</dc:creator>
  <cp:lastModifiedBy>Delvin Defoe</cp:lastModifiedBy>
  <cp:revision>13</cp:revision>
  <dcterms:created xsi:type="dcterms:W3CDTF">2013-10-27T14:45:33Z</dcterms:created>
  <dcterms:modified xsi:type="dcterms:W3CDTF">2013-10-31T13:45:05Z</dcterms:modified>
</cp:coreProperties>
</file>