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8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68346-0B86-40F2-8CDB-B1BF10E24A29}" type="datetimeFigureOut">
              <a:rPr lang="en-US"/>
              <a:pPr>
                <a:defRPr/>
              </a:pPr>
              <a:t>11/5/2007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D73E8-E352-4C8D-A0B0-D67F589501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66435-3100-4E78-B6D5-45680047512E}" type="datetimeFigureOut">
              <a:rPr lang="en-US"/>
              <a:pPr>
                <a:defRPr/>
              </a:pPr>
              <a:t>11/5/2007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F4178-5188-424C-823D-653AD44399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EA4BA-C2AA-492B-8251-59BE8BDF9873}" type="datetimeFigureOut">
              <a:rPr lang="en-US"/>
              <a:pPr>
                <a:defRPr/>
              </a:pPr>
              <a:t>11/5/2007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03C6B-7DAA-4B1D-A8D0-C17BFBCAFE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F9375-4637-47CD-9FD2-4DDAB4DB0893}" type="datetimeFigureOut">
              <a:rPr lang="en-US"/>
              <a:pPr>
                <a:defRPr/>
              </a:pPr>
              <a:t>11/5/2007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17D7B-202E-4D41-A8A9-38EEBECBC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F4276-F443-42B5-ADBC-72E0EA578454}" type="datetimeFigureOut">
              <a:rPr lang="en-US"/>
              <a:pPr>
                <a:defRPr/>
              </a:pPr>
              <a:t>11/5/2007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742FA-A525-4A59-B925-83D81F66E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A75CD-EBFE-49F4-9068-45868AEFAE98}" type="datetimeFigureOut">
              <a:rPr lang="en-US"/>
              <a:pPr>
                <a:defRPr/>
              </a:pPr>
              <a:t>11/5/2007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CB839-E6AB-4968-8976-1A78BFDB18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E4B50-7C10-42B9-B596-FEA8947F7922}" type="datetimeFigureOut">
              <a:rPr lang="en-US"/>
              <a:pPr>
                <a:defRPr/>
              </a:pPr>
              <a:t>11/5/2007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1BDEE-7AB9-4BF9-B29B-1969519B47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237DF-C896-425E-9267-5C2D46652689}" type="datetimeFigureOut">
              <a:rPr lang="en-US"/>
              <a:pPr>
                <a:defRPr/>
              </a:pPr>
              <a:t>11/5/2007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5CC8F-EF8B-4671-A904-4AF697CD18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00F9C-0FED-45E7-894F-EC417D376A26}" type="datetimeFigureOut">
              <a:rPr lang="en-US"/>
              <a:pPr>
                <a:defRPr/>
              </a:pPr>
              <a:t>11/5/2007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7FD20-46EB-41CF-B9B9-8BC21AB1F8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6632E-C5C9-4EF3-8918-A721E8EC600F}" type="datetimeFigureOut">
              <a:rPr lang="en-US"/>
              <a:pPr>
                <a:defRPr/>
              </a:pPr>
              <a:t>11/5/2007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245D2-177A-47BC-898E-AC46BAC05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ACD6F-1A20-4B15-B7D6-2F5DDF2A96BB}" type="datetimeFigureOut">
              <a:rPr lang="en-US"/>
              <a:pPr>
                <a:defRPr/>
              </a:pPr>
              <a:t>11/5/2007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70FBE-F9BC-4536-86FD-7958B4EE70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8209A2B-FD19-4C63-8AB5-A9203B76B602}" type="datetimeFigureOut">
              <a:rPr lang="en-US"/>
              <a:pPr>
                <a:defRPr/>
              </a:pPr>
              <a:t>11/5/2007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D8EAD43-06A2-4EAD-A781-A6D5B87DE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Strings in C are my friend, and they can be yours, too.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 inspiring and epic tale by Erik Speyer, John Sullivan, and Dane Bennington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Strings in C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There is no ‘string’ type in C, rather, an array of characters with some useful functions available to the user to manipulate the array as if it were a string.</a:t>
            </a:r>
          </a:p>
          <a:p>
            <a:r>
              <a:rPr lang="en-US" smtClean="0"/>
              <a:t>These functions mostly reside in the string.h header file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08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String.h – Manipulating Strings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000" smtClean="0"/>
              <a:t>stpcpy - Copy one string into another. 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strcmp - Compare two strings alphabetically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strerror – Get a specific error message string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strlen – Returns the length of the string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strncat – Concatenate two strings together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strncmp – Compares n-chars in two strings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strncpy - Copy n-chars of one string into another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strcasecmp - case insensitive version of strcmp() 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sprintf – Outputs a string to a buffer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String.h – Searching Strings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525963"/>
          </a:xfrm>
        </p:spPr>
        <p:txBody>
          <a:bodyPr>
            <a:normAutofit/>
          </a:bodyPr>
          <a:lstStyle/>
          <a:p>
            <a:r>
              <a:rPr lang="en-US" sz="3000" smtClean="0"/>
              <a:t>strchr –First occurrence of a char in the string.</a:t>
            </a:r>
          </a:p>
          <a:p>
            <a:r>
              <a:rPr lang="en-US" sz="3000" smtClean="0"/>
              <a:t>strrch –Last occurrence of a char in the string.</a:t>
            </a:r>
          </a:p>
          <a:p>
            <a:r>
              <a:rPr lang="en-US" sz="3000" smtClean="0"/>
              <a:t>strstr – The first occurrence of one string in another</a:t>
            </a:r>
          </a:p>
          <a:p>
            <a:r>
              <a:rPr lang="en-US" sz="3000" smtClean="0"/>
              <a:t>strspn – Chars in two strings that match</a:t>
            </a:r>
          </a:p>
          <a:p>
            <a:r>
              <a:rPr lang="en-US" sz="3000" smtClean="0"/>
              <a:t>strcspn- Chars in two strings that don’t match</a:t>
            </a:r>
          </a:p>
          <a:p>
            <a:r>
              <a:rPr lang="en-US" sz="3000" smtClean="0"/>
              <a:t>strtok – Split a string at a specified character</a:t>
            </a:r>
          </a:p>
          <a:p>
            <a:r>
              <a:rPr lang="en-US" sz="3000" smtClean="0"/>
              <a:t>strpbrk – Looks for any char between two strings.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Idiosyncrasies of Strings in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Strings have no idea how long they are. They get around this shortcoming by using a </a:t>
            </a:r>
            <a:r>
              <a:rPr lang="en-US" smtClean="0"/>
              <a:t>null-character (‘\0</a:t>
            </a:r>
            <a:r>
              <a:rPr lang="en-US" dirty="0" smtClean="0"/>
              <a:t>’) that tells the subroutine it can stop looking.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Strings have a set size. Remember this if you are appending strings – make sure the final string is big enough to hold both of them.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String commands that take a part of a string make a string that is not null-terminated, so watch out.</a:t>
            </a: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string </a:t>
            </a:r>
            <a:r>
              <a:rPr lang="en-US" dirty="0" err="1" smtClean="0"/>
              <a:t>tokenizer</a:t>
            </a:r>
            <a:r>
              <a:rPr lang="en-US" dirty="0" smtClean="0"/>
              <a:t> (</a:t>
            </a:r>
            <a:r>
              <a:rPr lang="en-US" dirty="0" err="1" smtClean="0"/>
              <a:t>strtok</a:t>
            </a:r>
            <a:r>
              <a:rPr lang="en-US" dirty="0" smtClean="0"/>
              <a:t>) will return the first tokenized word if you pass it a string, but all subsequent calls to find the next token in the string require you to pass it null(!).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297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Arial</vt:lpstr>
      <vt:lpstr>Office Theme</vt:lpstr>
      <vt:lpstr>Strings in C are my friend, and they can be yours, too.</vt:lpstr>
      <vt:lpstr>Strings in C</vt:lpstr>
      <vt:lpstr>String.h – Manipulating Strings</vt:lpstr>
      <vt:lpstr>String.h – Searching Strings</vt:lpstr>
      <vt:lpstr>Idiosyncrasies of Strings in C</vt:lpstr>
    </vt:vector>
  </TitlesOfParts>
  <Company>Rose-Hulman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Strings. Yay.</dc:title>
  <dc:creator>Dane Paul Bennington</dc:creator>
  <cp:lastModifiedBy>sullivja</cp:lastModifiedBy>
  <cp:revision>15</cp:revision>
  <dcterms:created xsi:type="dcterms:W3CDTF">2007-11-05T02:21:55Z</dcterms:created>
  <dcterms:modified xsi:type="dcterms:W3CDTF">2007-11-05T09:46:16Z</dcterms:modified>
</cp:coreProperties>
</file>