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70A9E-49DF-454F-98CC-4F9F718C7BE1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41772E-409C-4A30-A8BB-69D3F43DD2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41772E-409C-4A30-A8BB-69D3F43DD20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84C5C18-975F-41BA-9015-5953DE829C88}" type="datetimeFigureOut">
              <a:rPr lang="en-US" smtClean="0"/>
              <a:pPr/>
              <a:t>10/18/2007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3D0B441-997C-46F6-BB53-081FE8684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Advanced GUI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Fishman</a:t>
            </a:r>
          </a:p>
          <a:p>
            <a:r>
              <a:rPr lang="en-US" dirty="0" smtClean="0"/>
              <a:t>Jenny Levey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Advanced GUI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basic GUI components we’ve learned so far?</a:t>
            </a:r>
          </a:p>
          <a:p>
            <a:pPr lvl="1"/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err="1" smtClean="0"/>
              <a:t>JPanel</a:t>
            </a:r>
            <a:endParaRPr lang="en-US" dirty="0" smtClean="0"/>
          </a:p>
          <a:p>
            <a:pPr lvl="1"/>
            <a:r>
              <a:rPr lang="en-US" dirty="0" err="1" smtClean="0"/>
              <a:t>JButton</a:t>
            </a:r>
            <a:endParaRPr lang="en-US" dirty="0" smtClean="0"/>
          </a:p>
          <a:p>
            <a:pPr lvl="1"/>
            <a:r>
              <a:rPr lang="en-US" dirty="0" err="1" smtClean="0"/>
              <a:t>JLabel</a:t>
            </a:r>
            <a:endParaRPr lang="en-US" dirty="0" smtClean="0"/>
          </a:p>
          <a:p>
            <a:pPr lvl="1"/>
            <a:r>
              <a:rPr lang="en-US" dirty="0" err="1" smtClean="0"/>
              <a:t>JTextArea</a:t>
            </a:r>
            <a:endParaRPr lang="en-US" dirty="0" smtClean="0"/>
          </a:p>
          <a:p>
            <a:pPr lvl="1"/>
            <a:r>
              <a:rPr lang="en-US" dirty="0" err="1" smtClean="0"/>
              <a:t>JTextField</a:t>
            </a:r>
            <a:endParaRPr lang="en-US" dirty="0" smtClean="0"/>
          </a:p>
          <a:p>
            <a:pPr lvl="1"/>
            <a:r>
              <a:rPr lang="en-US" dirty="0" err="1" smtClean="0"/>
              <a:t>JCheckBox</a:t>
            </a:r>
            <a:endParaRPr lang="en-US" dirty="0" smtClean="0"/>
          </a:p>
          <a:p>
            <a:pPr lvl="1"/>
            <a:r>
              <a:rPr lang="en-US" dirty="0" err="1" smtClean="0"/>
              <a:t>JRadioButton</a:t>
            </a:r>
            <a:endParaRPr lang="en-US" dirty="0" smtClean="0"/>
          </a:p>
          <a:p>
            <a:pPr lvl="1"/>
            <a:r>
              <a:rPr lang="en-US" dirty="0" smtClean="0"/>
              <a:t>Paint</a:t>
            </a:r>
          </a:p>
          <a:p>
            <a:pPr lvl="1"/>
            <a:r>
              <a:rPr lang="en-US" dirty="0" smtClean="0"/>
              <a:t>Border, Flow, and Grid Layouts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more!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other Components are there?</a:t>
            </a:r>
          </a:p>
          <a:p>
            <a:pPr lvl="1"/>
            <a:r>
              <a:rPr lang="en-US" dirty="0" err="1" smtClean="0"/>
              <a:t>JMenu</a:t>
            </a:r>
            <a:endParaRPr lang="en-US" dirty="0" smtClean="0"/>
          </a:p>
          <a:p>
            <a:pPr lvl="1"/>
            <a:r>
              <a:rPr lang="en-US" dirty="0" err="1" smtClean="0"/>
              <a:t>JMenuBar</a:t>
            </a:r>
            <a:endParaRPr lang="en-US" dirty="0" smtClean="0"/>
          </a:p>
          <a:p>
            <a:pPr lvl="1"/>
            <a:r>
              <a:rPr lang="en-US" dirty="0" err="1" smtClean="0"/>
              <a:t>JTabbedPane</a:t>
            </a:r>
            <a:endParaRPr lang="en-US" dirty="0" smtClean="0"/>
          </a:p>
          <a:p>
            <a:pPr lvl="1"/>
            <a:r>
              <a:rPr lang="en-US" dirty="0" err="1" smtClean="0"/>
              <a:t>JOptionPane</a:t>
            </a:r>
            <a:endParaRPr lang="en-US" dirty="0" smtClean="0"/>
          </a:p>
          <a:p>
            <a:pPr lvl="2"/>
            <a:r>
              <a:rPr lang="en-US" dirty="0" err="1" smtClean="0"/>
              <a:t>MessageDialog</a:t>
            </a:r>
            <a:endParaRPr lang="en-US" dirty="0" smtClean="0"/>
          </a:p>
          <a:p>
            <a:pPr lvl="2"/>
            <a:r>
              <a:rPr lang="en-US" dirty="0" err="1" smtClean="0"/>
              <a:t>ConfirmDialog</a:t>
            </a:r>
            <a:endParaRPr lang="en-US" dirty="0" smtClean="0"/>
          </a:p>
          <a:p>
            <a:pPr lvl="2"/>
            <a:r>
              <a:rPr lang="en-US" dirty="0" err="1" smtClean="0"/>
              <a:t>InputDialog</a:t>
            </a:r>
            <a:endParaRPr lang="en-US" dirty="0" smtClean="0"/>
          </a:p>
          <a:p>
            <a:pPr lvl="1"/>
            <a:r>
              <a:rPr lang="en-US" dirty="0" err="1" smtClean="0"/>
              <a:t>JScrollPane</a:t>
            </a:r>
            <a:endParaRPr lang="en-US" dirty="0" smtClean="0"/>
          </a:p>
          <a:p>
            <a:pPr lvl="1"/>
            <a:r>
              <a:rPr lang="en-US" dirty="0" err="1" smtClean="0"/>
              <a:t>JTable</a:t>
            </a:r>
            <a:endParaRPr lang="en-US" dirty="0" smtClean="0"/>
          </a:p>
          <a:p>
            <a:pPr lvl="1"/>
            <a:r>
              <a:rPr lang="en-US" dirty="0" err="1" smtClean="0"/>
              <a:t>JColorChooser</a:t>
            </a:r>
            <a:endParaRPr lang="en-US" dirty="0" smtClean="0"/>
          </a:p>
          <a:p>
            <a:pPr lvl="1"/>
            <a:r>
              <a:rPr lang="en-US" dirty="0" err="1" smtClean="0"/>
              <a:t>JFileChooser</a:t>
            </a:r>
            <a:endParaRPr lang="en-US" dirty="0" smtClean="0"/>
          </a:p>
          <a:p>
            <a:pPr lvl="1"/>
            <a:r>
              <a:rPr lang="en-US" dirty="0" err="1" smtClean="0"/>
              <a:t>JTree</a:t>
            </a:r>
            <a:endParaRPr lang="en-US" dirty="0" smtClean="0"/>
          </a:p>
          <a:p>
            <a:pPr lvl="1"/>
            <a:r>
              <a:rPr lang="en-US" dirty="0" err="1" smtClean="0"/>
              <a:t>JSplitPane</a:t>
            </a:r>
            <a:endParaRPr lang="en-US" dirty="0" smtClean="0"/>
          </a:p>
          <a:p>
            <a:pPr lvl="1"/>
            <a:r>
              <a:rPr lang="en-US" dirty="0" err="1" smtClean="0"/>
              <a:t>JProgressBar</a:t>
            </a: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JMenu</a:t>
            </a:r>
            <a:r>
              <a:rPr lang="en-US" dirty="0" smtClean="0"/>
              <a:t> is a traditional pop-down list</a:t>
            </a:r>
          </a:p>
          <a:p>
            <a:pPr lvl="1"/>
            <a:r>
              <a:rPr lang="en-US" dirty="0" smtClean="0"/>
              <a:t>Menus such as File and Edit</a:t>
            </a:r>
          </a:p>
          <a:p>
            <a:r>
              <a:rPr lang="en-US" dirty="0" err="1" smtClean="0"/>
              <a:t>JMenuBar</a:t>
            </a:r>
            <a:r>
              <a:rPr lang="en-US" dirty="0" smtClean="0"/>
              <a:t> contains the menu items</a:t>
            </a:r>
          </a:p>
          <a:p>
            <a:pPr lvl="1"/>
            <a:r>
              <a:rPr lang="en-US" dirty="0" smtClean="0"/>
              <a:t>Menu list that pops up at the top of Eclipse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JTabbedPane</a:t>
            </a:r>
            <a:r>
              <a:rPr lang="en-US" dirty="0" smtClean="0"/>
              <a:t> is a panel referenced by a tab</a:t>
            </a:r>
          </a:p>
          <a:p>
            <a:pPr lvl="1"/>
            <a:r>
              <a:rPr lang="en-US" dirty="0" smtClean="0"/>
              <a:t>Mozilla Firefox</a:t>
            </a:r>
          </a:p>
          <a:p>
            <a:r>
              <a:rPr lang="en-US" dirty="0" err="1" smtClean="0"/>
              <a:t>JOptionPane</a:t>
            </a:r>
            <a:r>
              <a:rPr lang="en-US" dirty="0" smtClean="0"/>
              <a:t> is a panel that pops up with options for the user to choose from</a:t>
            </a:r>
          </a:p>
          <a:p>
            <a:pPr lvl="1"/>
            <a:r>
              <a:rPr lang="en-US" dirty="0" smtClean="0"/>
              <a:t>Dialog box for exit</a:t>
            </a:r>
          </a:p>
          <a:p>
            <a:r>
              <a:rPr lang="en-US" dirty="0" err="1" smtClean="0"/>
              <a:t>JScrollPane</a:t>
            </a:r>
            <a:r>
              <a:rPr lang="en-US" dirty="0" smtClean="0"/>
              <a:t> is a panel with a scrollbar</a:t>
            </a:r>
          </a:p>
          <a:p>
            <a:pPr lvl="1"/>
            <a:r>
              <a:rPr lang="en-US" dirty="0" smtClean="0"/>
              <a:t>Most internet browsers</a:t>
            </a:r>
          </a:p>
          <a:p>
            <a:r>
              <a:rPr lang="en-US" dirty="0" err="1" smtClean="0"/>
              <a:t>JSplitPane</a:t>
            </a:r>
            <a:r>
              <a:rPr lang="en-US" dirty="0" smtClean="0"/>
              <a:t> displays two adjacent panels</a:t>
            </a:r>
          </a:p>
          <a:p>
            <a:pPr lvl="1"/>
            <a:r>
              <a:rPr lang="en-US" dirty="0" smtClean="0"/>
              <a:t>Eclipse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JTable</a:t>
            </a:r>
            <a:r>
              <a:rPr lang="en-US" dirty="0" smtClean="0"/>
              <a:t> is a displayed table</a:t>
            </a:r>
          </a:p>
          <a:p>
            <a:pPr lvl="1"/>
            <a:r>
              <a:rPr lang="en-US" dirty="0" smtClean="0"/>
              <a:t>Excel table</a:t>
            </a:r>
          </a:p>
          <a:p>
            <a:r>
              <a:rPr lang="en-US" dirty="0" err="1" smtClean="0"/>
              <a:t>JColorChooser</a:t>
            </a:r>
            <a:r>
              <a:rPr lang="en-US" dirty="0" smtClean="0"/>
              <a:t> is a color selection panel</a:t>
            </a:r>
          </a:p>
          <a:p>
            <a:pPr lvl="1"/>
            <a:r>
              <a:rPr lang="en-US" dirty="0" smtClean="0"/>
              <a:t>Paint</a:t>
            </a:r>
          </a:p>
          <a:p>
            <a:r>
              <a:rPr lang="en-US" dirty="0" err="1" smtClean="0"/>
              <a:t>JFileChooser</a:t>
            </a:r>
            <a:r>
              <a:rPr lang="en-US" dirty="0" smtClean="0"/>
              <a:t> allows the user to browse for files</a:t>
            </a:r>
          </a:p>
          <a:p>
            <a:pPr lvl="1"/>
            <a:r>
              <a:rPr lang="en-US" dirty="0" smtClean="0"/>
              <a:t>File: Open</a:t>
            </a:r>
          </a:p>
          <a:p>
            <a:r>
              <a:rPr lang="en-US" dirty="0" err="1" smtClean="0"/>
              <a:t>JTree</a:t>
            </a:r>
            <a:r>
              <a:rPr lang="en-US" dirty="0" smtClean="0"/>
              <a:t> is a visual tree of data</a:t>
            </a:r>
          </a:p>
          <a:p>
            <a:pPr lvl="1"/>
            <a:r>
              <a:rPr lang="en-US" dirty="0" smtClean="0"/>
              <a:t>Eclipse: Package Explorer</a:t>
            </a:r>
          </a:p>
          <a:p>
            <a:r>
              <a:rPr lang="en-US" dirty="0" err="1" smtClean="0"/>
              <a:t>JProgressBar</a:t>
            </a:r>
            <a:r>
              <a:rPr lang="en-US" dirty="0" smtClean="0"/>
              <a:t> is a progress bar</a:t>
            </a:r>
          </a:p>
          <a:p>
            <a:pPr lvl="1"/>
            <a:r>
              <a:rPr lang="en-US" dirty="0" smtClean="0"/>
              <a:t>Installation progress bar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Images to a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/>
              <a:t>Create an Image Icon out of the image  </a:t>
            </a:r>
          </a:p>
          <a:p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Create a new component and pass it the </a:t>
            </a:r>
            <a:r>
              <a:rPr lang="en-US" sz="2000" b="1" dirty="0" err="1" smtClean="0"/>
              <a:t>ImageIcon</a:t>
            </a:r>
            <a:endParaRPr lang="en-US" sz="2000" b="1" dirty="0" smtClean="0"/>
          </a:p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Add it to the Frame (  </a:t>
            </a:r>
            <a:r>
              <a:rPr lang="en-US" sz="2000" b="1" dirty="0" err="1" smtClean="0"/>
              <a:t>this.add</a:t>
            </a:r>
            <a:r>
              <a:rPr lang="en-US" sz="2000" b="1" dirty="0" smtClean="0"/>
              <a:t>(button);  )</a:t>
            </a:r>
            <a:br>
              <a:rPr lang="en-US" sz="2000" b="1" dirty="0" smtClean="0"/>
            </a:br>
            <a:endParaRPr lang="en-US" sz="20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438400"/>
            <a:ext cx="3990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CODE!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Demo Code</a:t>
            </a:r>
          </a:p>
          <a:p>
            <a:endParaRPr lang="en-US" dirty="0" smtClean="0"/>
          </a:p>
          <a:p>
            <a:r>
              <a:rPr lang="en-US" dirty="0" smtClean="0"/>
              <a:t>Check it out, play around. In the tab window, try “gopher.gif”, ”hamster.gif”, ”alien.gif”, ”ninja.gif”, ”plat.gif”.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TASK!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new </a:t>
            </a:r>
            <a:r>
              <a:rPr lang="en-US" dirty="0" err="1" smtClean="0"/>
              <a:t>JMenu</a:t>
            </a:r>
            <a:r>
              <a:rPr lang="en-US" dirty="0" smtClean="0"/>
              <a:t> and add items corresponding to each of the images.</a:t>
            </a:r>
          </a:p>
          <a:p>
            <a:r>
              <a:rPr lang="en-US" dirty="0" smtClean="0"/>
              <a:t>When these are clicked, it should open up the image in a new window.</a:t>
            </a:r>
          </a:p>
          <a:p>
            <a:r>
              <a:rPr lang="en-US" dirty="0" smtClean="0"/>
              <a:t>Remember, the images are “gopher.gif”, ”hamster.gif”, ”alien.gif”, ”ninja.gif”, ”plat.gif”.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252</TotalTime>
  <Words>305</Words>
  <Application>Microsoft Office PowerPoint</Application>
  <PresentationFormat>On-screen Show (4:3)</PresentationFormat>
  <Paragraphs>84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Advanced GUI</vt:lpstr>
      <vt:lpstr>Advanced GUI</vt:lpstr>
      <vt:lpstr>There are more! </vt:lpstr>
      <vt:lpstr>Menus</vt:lpstr>
      <vt:lpstr>Panes</vt:lpstr>
      <vt:lpstr>Other</vt:lpstr>
      <vt:lpstr>Adding Images to a Frame</vt:lpstr>
      <vt:lpstr>DEMO CODE!</vt:lpstr>
      <vt:lpstr>YOUR TASK!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GUI</dc:title>
  <dc:creator>David Fishman</dc:creator>
  <cp:lastModifiedBy>Jennifer R Levey</cp:lastModifiedBy>
  <cp:revision>1</cp:revision>
  <dcterms:created xsi:type="dcterms:W3CDTF">2007-10-16T23:26:10Z</dcterms:created>
  <dcterms:modified xsi:type="dcterms:W3CDTF">2007-10-18T07:35:45Z</dcterms:modified>
</cp:coreProperties>
</file>