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1" r:id="rId4"/>
    <p:sldId id="262" r:id="rId5"/>
    <p:sldId id="263" r:id="rId6"/>
    <p:sldId id="264" r:id="rId7"/>
    <p:sldId id="258" r:id="rId8"/>
    <p:sldId id="260" r:id="rId9"/>
    <p:sldId id="257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532" autoAdjust="0"/>
    <p:restoredTop sz="94660"/>
  </p:normalViewPr>
  <p:slideViewPr>
    <p:cSldViewPr>
      <p:cViewPr varScale="1">
        <p:scale>
          <a:sx n="108" d="100"/>
          <a:sy n="108" d="100"/>
        </p:scale>
        <p:origin x="-107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9714B-8C2B-4071-ACFD-34ABF15D15C6}" type="datetimeFigureOut">
              <a:rPr lang="en-US" smtClean="0"/>
              <a:t>10/15/2007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B6BCE-2323-4176-AF07-121CF8510488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9714B-8C2B-4071-ACFD-34ABF15D15C6}" type="datetimeFigureOut">
              <a:rPr lang="en-US" smtClean="0"/>
              <a:t>10/15/2007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B6BCE-2323-4176-AF07-121CF8510488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9714B-8C2B-4071-ACFD-34ABF15D15C6}" type="datetimeFigureOut">
              <a:rPr lang="en-US" smtClean="0"/>
              <a:t>10/15/2007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B6BCE-2323-4176-AF07-121CF8510488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9714B-8C2B-4071-ACFD-34ABF15D15C6}" type="datetimeFigureOut">
              <a:rPr lang="en-US" smtClean="0"/>
              <a:t>10/15/2007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B6BCE-2323-4176-AF07-121CF8510488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9714B-8C2B-4071-ACFD-34ABF15D15C6}" type="datetimeFigureOut">
              <a:rPr lang="en-US" smtClean="0"/>
              <a:t>10/15/2007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B6BCE-2323-4176-AF07-121CF8510488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9714B-8C2B-4071-ACFD-34ABF15D15C6}" type="datetimeFigureOut">
              <a:rPr lang="en-US" smtClean="0"/>
              <a:t>10/15/2007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B6BCE-2323-4176-AF07-121CF8510488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9714B-8C2B-4071-ACFD-34ABF15D15C6}" type="datetimeFigureOut">
              <a:rPr lang="en-US" smtClean="0"/>
              <a:t>10/15/2007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B6BCE-2323-4176-AF07-121CF8510488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9714B-8C2B-4071-ACFD-34ABF15D15C6}" type="datetimeFigureOut">
              <a:rPr lang="en-US" smtClean="0"/>
              <a:t>10/15/2007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B6BCE-2323-4176-AF07-121CF8510488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9714B-8C2B-4071-ACFD-34ABF15D15C6}" type="datetimeFigureOut">
              <a:rPr lang="en-US" smtClean="0"/>
              <a:t>10/15/2007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B6BCE-2323-4176-AF07-121CF8510488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9714B-8C2B-4071-ACFD-34ABF15D15C6}" type="datetimeFigureOut">
              <a:rPr lang="en-US" smtClean="0"/>
              <a:t>10/15/2007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B6BCE-2323-4176-AF07-121CF8510488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9714B-8C2B-4071-ACFD-34ABF15D15C6}" type="datetimeFigureOut">
              <a:rPr lang="en-US" smtClean="0"/>
              <a:t>10/15/2007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B6BCE-2323-4176-AF07-121CF8510488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59714B-8C2B-4071-ACFD-34ABF15D15C6}" type="datetimeFigureOut">
              <a:rPr lang="en-US" smtClean="0"/>
              <a:t>10/15/2007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BB6BCE-2323-4176-AF07-121CF8510488}" type="slidenum">
              <a:rPr lang="en-US" smtClean="0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Threads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371600"/>
          </a:xfrm>
        </p:spPr>
        <p:txBody>
          <a:bodyPr/>
          <a:lstStyle/>
          <a:p>
            <a:r>
              <a:rPr lang="en-US" b="1" dirty="0" smtClean="0"/>
              <a:t> </a:t>
            </a:r>
            <a:r>
              <a:rPr lang="en-US" dirty="0" smtClean="0"/>
              <a:t>Daniel </a:t>
            </a:r>
            <a:r>
              <a:rPr lang="en-US" dirty="0" smtClean="0"/>
              <a:t>Bennett, Jeffrey Dovalovsky, Dominic Gates 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a Thread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Threads are smaller portions of a bigger program that appear to run in </a:t>
            </a:r>
            <a:r>
              <a:rPr lang="en-US" dirty="0" smtClean="0"/>
              <a:t>parallel</a:t>
            </a:r>
            <a:r>
              <a:rPr lang="en-US" dirty="0" smtClean="0"/>
              <a:t>.</a:t>
            </a:r>
          </a:p>
          <a:p>
            <a:r>
              <a:rPr lang="en-US" dirty="0" smtClean="0"/>
              <a:t>Car Engine Analogy</a:t>
            </a:r>
          </a:p>
          <a:p>
            <a:r>
              <a:rPr lang="en-US" dirty="0" smtClean="0"/>
              <a:t>At least one thread is present in every java application .</a:t>
            </a:r>
          </a:p>
          <a:p>
            <a:r>
              <a:rPr lang="en-US" dirty="0" smtClean="0"/>
              <a:t>Threads have only a certain amount of time to complete their operations this is called a time slice.  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on slicing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Every thread as a priority. The priority of a thread is the same as the priority of the thread that created unless it is changed. </a:t>
            </a:r>
          </a:p>
          <a:p>
            <a:r>
              <a:rPr lang="en-US" dirty="0" smtClean="0"/>
              <a:t>Threads take turns working for a very small amount of time and then letting the thread with the next highest priority go next. </a:t>
            </a:r>
          </a:p>
          <a:p>
            <a:r>
              <a:rPr lang="en-US" dirty="0" smtClean="0"/>
              <a:t>Factory Line Analogy 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Problems that with time slices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Race Condition- if a thread is modifying a variable shared by multiple threads and the order of operations matters sometimes the thread will not finish the first operation before it goes onto the next. </a:t>
            </a:r>
          </a:p>
          <a:p>
            <a:r>
              <a:rPr lang="en-US" dirty="0" smtClean="0"/>
              <a:t>This is fixed by locking and unlocking object, which will be demonstrated in the code example.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Locking and Unlocking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 locked variable cannot be modified by any thread except for the thread that locked it</a:t>
            </a:r>
          </a:p>
          <a:p>
            <a:r>
              <a:rPr lang="en-US" dirty="0"/>
              <a:t>E</a:t>
            </a:r>
            <a:r>
              <a:rPr lang="en-US" dirty="0" smtClean="0"/>
              <a:t>ven if the threads time slice ends during its operation, other threads will be unable to use the locked variables.</a:t>
            </a:r>
          </a:p>
          <a:p>
            <a:r>
              <a:rPr lang="en-US" dirty="0" smtClean="0"/>
              <a:t>The locking thread will be able to complete it’s operation.</a:t>
            </a:r>
            <a:endParaRPr lang="en-US" dirty="0" smtClean="0"/>
          </a:p>
          <a:p>
            <a:r>
              <a:rPr lang="en-US" dirty="0" smtClean="0"/>
              <a:t>A </a:t>
            </a:r>
            <a:r>
              <a:rPr lang="en-US" dirty="0" smtClean="0"/>
              <a:t>thread that </a:t>
            </a:r>
            <a:r>
              <a:rPr lang="en-US" dirty="0" smtClean="0"/>
              <a:t>is finished with its operation it should unlock all of its variables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Dead Locking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Locking and Unlocking does not fix all of the problems with threads. </a:t>
            </a:r>
          </a:p>
          <a:p>
            <a:r>
              <a:rPr lang="en-US" dirty="0" smtClean="0"/>
              <a:t>If you create a situation where all of your threads are waiting for another thread to do something you have created a Dead Lock. </a:t>
            </a:r>
          </a:p>
          <a:p>
            <a:r>
              <a:rPr lang="en-US" dirty="0" smtClean="0"/>
              <a:t>Dead Locks can be solved by forcing a method to await a condition. </a:t>
            </a:r>
          </a:p>
          <a:p>
            <a:r>
              <a:rPr lang="en-US" dirty="0" smtClean="0"/>
              <a:t>After the condition has been met thread that meets the condition will notify all of the threads to continue out of dead lock 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Creating a Thread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All threads must either implement the Runnable interface or extend a class that implements the Runnable interface.  </a:t>
            </a:r>
          </a:p>
          <a:p>
            <a:r>
              <a:rPr lang="en-US" dirty="0" smtClean="0"/>
              <a:t>The only method that is in the Runnable interface is the run() method that returns void.  </a:t>
            </a:r>
          </a:p>
          <a:p>
            <a:r>
              <a:rPr lang="en-US" dirty="0" smtClean="0"/>
              <a:t>Methods that are generally used in threads are sleep() and die().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Methods in Threads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Run() tells the thread what to do when it is called</a:t>
            </a:r>
          </a:p>
          <a:p>
            <a:r>
              <a:rPr lang="en-US" dirty="0" smtClean="0"/>
              <a:t>Sleep(long milliseconds) tells the thread how to wait before it tries to run again.</a:t>
            </a:r>
          </a:p>
          <a:p>
            <a:r>
              <a:rPr lang="en-US" dirty="0" smtClean="0"/>
              <a:t>Die() tells the thread that it needs to die and makes it release any objects that it has locked.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Tying it all together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Threads are a small component of a greater program, that appear to be running in parallel.</a:t>
            </a:r>
          </a:p>
          <a:p>
            <a:r>
              <a:rPr lang="en-US" dirty="0" smtClean="0"/>
              <a:t>Exceptions: </a:t>
            </a:r>
            <a:r>
              <a:rPr lang="en-US" dirty="0" err="1" smtClean="0"/>
              <a:t>InterruptedException</a:t>
            </a:r>
            <a:r>
              <a:rPr lang="en-US" dirty="0" smtClean="0"/>
              <a:t>, </a:t>
            </a:r>
            <a:r>
              <a:rPr lang="en-US" dirty="0" err="1" smtClean="0"/>
              <a:t>SecurityException</a:t>
            </a:r>
            <a:r>
              <a:rPr lang="en-US" dirty="0" smtClean="0"/>
              <a:t>,  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</TotalTime>
  <Words>453</Words>
  <Application>Microsoft Office PowerPoint</Application>
  <PresentationFormat>On-screen Show (4:3)</PresentationFormat>
  <Paragraphs>35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Threads</vt:lpstr>
      <vt:lpstr>What is a Thread</vt:lpstr>
      <vt:lpstr>More on slicing </vt:lpstr>
      <vt:lpstr>Problems that with time slices</vt:lpstr>
      <vt:lpstr>Locking and Unlocking</vt:lpstr>
      <vt:lpstr>Dead Locking</vt:lpstr>
      <vt:lpstr>Creating a Thread</vt:lpstr>
      <vt:lpstr>Methods in Threads</vt:lpstr>
      <vt:lpstr>Tying it all together</vt:lpstr>
    </vt:vector>
  </TitlesOfParts>
  <Company>Rose-Hulman Institute of Technology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Threads</dc:title>
  <dc:creator>Dominic Gates</dc:creator>
  <cp:lastModifiedBy>Dominic Gates</cp:lastModifiedBy>
  <cp:revision>26</cp:revision>
  <dcterms:created xsi:type="dcterms:W3CDTF">2007-10-16T00:31:19Z</dcterms:created>
  <dcterms:modified xsi:type="dcterms:W3CDTF">2007-10-16T02:39:21Z</dcterms:modified>
</cp:coreProperties>
</file>