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9"/>
  </p:notesMasterIdLst>
  <p:sldIdLst>
    <p:sldId id="256" r:id="rId2"/>
    <p:sldId id="261" r:id="rId3"/>
    <p:sldId id="257" r:id="rId4"/>
    <p:sldId id="258" r:id="rId5"/>
    <p:sldId id="260" r:id="rId6"/>
    <p:sldId id="259"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27" d="100"/>
          <a:sy n="127" d="100"/>
        </p:scale>
        <p:origin x="-116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A365B5-CE8C-485D-A771-AB386A77DF62}" type="datetimeFigureOut">
              <a:rPr lang="en-US" smtClean="0"/>
              <a:t>10/15/2007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D0D7CA-0B6E-4491-99E1-72A2CB4A038B}"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D0D7CA-0B6E-4491-99E1-72A2CB4A038B}"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38AF7E29-AC7B-49EA-A5C9-F9307BC61980}" type="datetimeFigureOut">
              <a:rPr lang="en-US" smtClean="0"/>
              <a:pPr/>
              <a:t>10/15/2007</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BEE3FB94-0EB5-4EAF-B6EE-5A0707BD4CE2}"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AF7E29-AC7B-49EA-A5C9-F9307BC61980}" type="datetimeFigureOut">
              <a:rPr lang="en-US" smtClean="0"/>
              <a:pPr/>
              <a:t>10/15/2007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E3FB94-0EB5-4EAF-B6EE-5A0707BD4CE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AF7E29-AC7B-49EA-A5C9-F9307BC61980}" type="datetimeFigureOut">
              <a:rPr lang="en-US" smtClean="0"/>
              <a:pPr/>
              <a:t>10/15/2007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E3FB94-0EB5-4EAF-B6EE-5A0707BD4CE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AF7E29-AC7B-49EA-A5C9-F9307BC61980}" type="datetimeFigureOut">
              <a:rPr lang="en-US" smtClean="0"/>
              <a:pPr/>
              <a:t>10/15/2007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E3FB94-0EB5-4EAF-B6EE-5A0707BD4CE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8AF7E29-AC7B-49EA-A5C9-F9307BC61980}" type="datetimeFigureOut">
              <a:rPr lang="en-US" smtClean="0"/>
              <a:pPr/>
              <a:t>10/15/2007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BEE3FB94-0EB5-4EAF-B6EE-5A0707BD4CE2}"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AF7E29-AC7B-49EA-A5C9-F9307BC61980}" type="datetimeFigureOut">
              <a:rPr lang="en-US" smtClean="0"/>
              <a:pPr/>
              <a:t>10/15/2007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E3FB94-0EB5-4EAF-B6EE-5A0707BD4CE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8AF7E29-AC7B-49EA-A5C9-F9307BC61980}" type="datetimeFigureOut">
              <a:rPr lang="en-US" smtClean="0"/>
              <a:pPr/>
              <a:t>10/15/2007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EE3FB94-0EB5-4EAF-B6EE-5A0707BD4CE2}"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8AF7E29-AC7B-49EA-A5C9-F9307BC61980}" type="datetimeFigureOut">
              <a:rPr lang="en-US" smtClean="0"/>
              <a:pPr/>
              <a:t>10/15/2007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EE3FB94-0EB5-4EAF-B6EE-5A0707BD4CE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AF7E29-AC7B-49EA-A5C9-F9307BC61980}" type="datetimeFigureOut">
              <a:rPr lang="en-US" smtClean="0"/>
              <a:pPr/>
              <a:t>10/15/2007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EE3FB94-0EB5-4EAF-B6EE-5A0707BD4CE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AF7E29-AC7B-49EA-A5C9-F9307BC61980}" type="datetimeFigureOut">
              <a:rPr lang="en-US" smtClean="0"/>
              <a:pPr/>
              <a:t>10/15/2007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E3FB94-0EB5-4EAF-B6EE-5A0707BD4CE2}"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8AF7E29-AC7B-49EA-A5C9-F9307BC61980}" type="datetimeFigureOut">
              <a:rPr lang="en-US" smtClean="0"/>
              <a:pPr/>
              <a:t>10/15/2007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E3FB94-0EB5-4EAF-B6EE-5A0707BD4CE2}"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8AF7E29-AC7B-49EA-A5C9-F9307BC61980}" type="datetimeFigureOut">
              <a:rPr lang="en-US" smtClean="0"/>
              <a:pPr/>
              <a:t>10/15/2007</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EE3FB94-0EB5-4EAF-B6EE-5A0707BD4CE2}"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java.sun.com/j2se/1.4.2/docs/api/java/lang/Thread.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057400"/>
            <a:ext cx="7772400" cy="1470025"/>
          </a:xfrm>
        </p:spPr>
        <p:txBody>
          <a:bodyPr/>
          <a:lstStyle/>
          <a:p>
            <a:r>
              <a:rPr lang="en-US" dirty="0" smtClean="0"/>
              <a:t>   Threads</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p>
            <a:r>
              <a:rPr lang="en-US" dirty="0" smtClean="0"/>
              <a:t>Eric Crockett</a:t>
            </a:r>
          </a:p>
          <a:p>
            <a:r>
              <a:rPr lang="en-US" dirty="0" smtClean="0"/>
              <a:t>Dave McGinnis</a:t>
            </a:r>
          </a:p>
          <a:p>
            <a:r>
              <a:rPr lang="en-US" dirty="0" smtClean="0"/>
              <a:t>Paul Morrison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smtClean="0"/>
              <a:t>Threads as objects</a:t>
            </a:r>
            <a:endParaRPr lang="en-US" dirty="0"/>
          </a:p>
        </p:txBody>
      </p:sp>
      <p:sp>
        <p:nvSpPr>
          <p:cNvPr id="5" name="Content Placeholder 2"/>
          <p:cNvSpPr>
            <a:spLocks noGrp="1"/>
          </p:cNvSpPr>
          <p:nvPr>
            <p:ph idx="1"/>
          </p:nvPr>
        </p:nvSpPr>
        <p:spPr/>
        <p:txBody>
          <a:bodyPr/>
          <a:lstStyle/>
          <a:p>
            <a:r>
              <a:rPr lang="en-US" dirty="0" smtClean="0"/>
              <a:t>Threads are made like any other </a:t>
            </a:r>
            <a:r>
              <a:rPr lang="en-US" dirty="0" smtClean="0"/>
              <a:t>object</a:t>
            </a:r>
          </a:p>
          <a:p>
            <a:r>
              <a:rPr lang="en-US" dirty="0" smtClean="0"/>
              <a:t>Constructors (</a:t>
            </a:r>
            <a:r>
              <a:rPr lang="en-US" dirty="0" err="1" smtClean="0">
                <a:hlinkClick r:id="rId2"/>
              </a:rPr>
              <a:t>Javadoc</a:t>
            </a:r>
            <a:r>
              <a:rPr lang="en-US" dirty="0" smtClean="0"/>
              <a:t>)</a:t>
            </a:r>
          </a:p>
          <a:p>
            <a:r>
              <a:rPr lang="en-US" dirty="0" smtClean="0"/>
              <a:t>Five states</a:t>
            </a:r>
          </a:p>
          <a:p>
            <a:pPr lvl="1"/>
            <a:r>
              <a:rPr lang="en-US" dirty="0" smtClean="0"/>
              <a:t>New</a:t>
            </a:r>
          </a:p>
          <a:p>
            <a:pPr lvl="1"/>
            <a:r>
              <a:rPr lang="en-US" dirty="0" err="1" smtClean="0"/>
              <a:t>Runnable</a:t>
            </a:r>
            <a:endParaRPr lang="en-US" dirty="0" smtClean="0"/>
          </a:p>
          <a:p>
            <a:pPr lvl="1"/>
            <a:r>
              <a:rPr lang="en-US" dirty="0" smtClean="0"/>
              <a:t>Running</a:t>
            </a:r>
          </a:p>
          <a:p>
            <a:pPr lvl="1"/>
            <a:r>
              <a:rPr lang="en-US" dirty="0" smtClean="0"/>
              <a:t>Sleeping/Waiting/Blocked</a:t>
            </a:r>
          </a:p>
          <a:p>
            <a:pPr lvl="1"/>
            <a:r>
              <a:rPr lang="en-US" dirty="0" smtClean="0"/>
              <a:t>Dead</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Threads as objects</a:t>
            </a:r>
            <a:endParaRPr lang="en-US" dirty="0"/>
          </a:p>
        </p:txBody>
      </p:sp>
      <p:sp>
        <p:nvSpPr>
          <p:cNvPr id="3" name="Content Placeholder 2"/>
          <p:cNvSpPr>
            <a:spLocks noGrp="1"/>
          </p:cNvSpPr>
          <p:nvPr>
            <p:ph idx="1"/>
          </p:nvPr>
        </p:nvSpPr>
        <p:spPr/>
        <p:txBody>
          <a:bodyPr/>
          <a:lstStyle/>
          <a:p>
            <a:r>
              <a:rPr lang="en-US" dirty="0" smtClean="0"/>
              <a:t>Methods</a:t>
            </a:r>
            <a:endParaRPr lang="en-US" dirty="0" smtClean="0"/>
          </a:p>
          <a:p>
            <a:pPr lvl="1"/>
            <a:r>
              <a:rPr lang="en-US" dirty="0" smtClean="0"/>
              <a:t>run()</a:t>
            </a:r>
          </a:p>
          <a:p>
            <a:pPr lvl="1"/>
            <a:r>
              <a:rPr lang="en-US" dirty="0" smtClean="0"/>
              <a:t>start()</a:t>
            </a:r>
          </a:p>
          <a:p>
            <a:pPr lvl="1"/>
            <a:r>
              <a:rPr lang="en-US" dirty="0" smtClean="0"/>
              <a:t>sleep(long time)</a:t>
            </a:r>
          </a:p>
          <a:p>
            <a:pPr lvl="1"/>
            <a:r>
              <a:rPr lang="en-US" dirty="0" err="1" smtClean="0"/>
              <a:t>setName</a:t>
            </a:r>
            <a:r>
              <a:rPr lang="en-US" dirty="0" smtClean="0"/>
              <a:t>(String name)</a:t>
            </a:r>
          </a:p>
          <a:p>
            <a:pPr lvl="1"/>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Threads of execution	</a:t>
            </a:r>
            <a:endParaRPr lang="en-US" dirty="0"/>
          </a:p>
        </p:txBody>
      </p:sp>
      <p:sp>
        <p:nvSpPr>
          <p:cNvPr id="3" name="Content Placeholder 2"/>
          <p:cNvSpPr>
            <a:spLocks noGrp="1"/>
          </p:cNvSpPr>
          <p:nvPr>
            <p:ph idx="1"/>
          </p:nvPr>
        </p:nvSpPr>
        <p:spPr/>
        <p:txBody>
          <a:bodyPr>
            <a:normAutofit/>
          </a:bodyPr>
          <a:lstStyle/>
          <a:p>
            <a:r>
              <a:rPr lang="en-US" dirty="0" smtClean="0"/>
              <a:t>Threads which are being used are called threads of execution.</a:t>
            </a:r>
          </a:p>
          <a:p>
            <a:r>
              <a:rPr lang="en-US" dirty="0" smtClean="0"/>
              <a:t>Threads of execution are not able to be run without calling thread.start();</a:t>
            </a:r>
          </a:p>
          <a:p>
            <a:r>
              <a:rPr lang="en-US" dirty="0" smtClean="0"/>
              <a:t>Calling thread.run() will not create a new thread of execution, but will still call the function.</a:t>
            </a:r>
          </a:p>
          <a:p>
            <a:r>
              <a:rPr lang="en-US" dirty="0" smtClean="0"/>
              <a:t> You must call thread.start() in order to call the thread.run() method and use the thread.</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 Method</a:t>
            </a:r>
            <a:endParaRPr lang="en-US" dirty="0"/>
          </a:p>
        </p:txBody>
      </p:sp>
      <p:sp>
        <p:nvSpPr>
          <p:cNvPr id="3" name="Content Placeholder 2"/>
          <p:cNvSpPr>
            <a:spLocks noGrp="1"/>
          </p:cNvSpPr>
          <p:nvPr>
            <p:ph idx="1"/>
          </p:nvPr>
        </p:nvSpPr>
        <p:spPr/>
        <p:txBody>
          <a:bodyPr>
            <a:normAutofit/>
          </a:bodyPr>
          <a:lstStyle/>
          <a:p>
            <a:r>
              <a:rPr lang="en-US" dirty="0" smtClean="0"/>
              <a:t>Run methods are usually overridden for each thread of execution.</a:t>
            </a:r>
          </a:p>
          <a:p>
            <a:r>
              <a:rPr lang="en-US" dirty="0" smtClean="0"/>
              <a:t>This method contains what the thread actually does while it is being used.</a:t>
            </a:r>
          </a:p>
          <a:p>
            <a:r>
              <a:rPr lang="en-US" dirty="0" smtClean="0"/>
              <a:t>These run methods will typically have an endless loop, such as the following:</a:t>
            </a:r>
          </a:p>
          <a:p>
            <a:pPr>
              <a:buNone/>
            </a:pPr>
            <a:r>
              <a:rPr lang="en-US" dirty="0" smtClean="0"/>
              <a:t>		while (true) {</a:t>
            </a:r>
          </a:p>
          <a:p>
            <a:pPr>
              <a:buNone/>
            </a:pPr>
            <a:r>
              <a:rPr lang="en-US" dirty="0" smtClean="0"/>
              <a:t>			…</a:t>
            </a:r>
          </a:p>
          <a:p>
            <a:pPr>
              <a:buNone/>
            </a:pPr>
            <a:r>
              <a:rPr lang="en-US" dirty="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Thread Anomalies</a:t>
            </a:r>
            <a:endParaRPr lang="en-US" dirty="0"/>
          </a:p>
        </p:txBody>
      </p:sp>
      <p:sp>
        <p:nvSpPr>
          <p:cNvPr id="3" name="Content Placeholder 2"/>
          <p:cNvSpPr>
            <a:spLocks noGrp="1"/>
          </p:cNvSpPr>
          <p:nvPr>
            <p:ph idx="1"/>
          </p:nvPr>
        </p:nvSpPr>
        <p:spPr/>
        <p:txBody>
          <a:bodyPr/>
          <a:lstStyle/>
          <a:p>
            <a:r>
              <a:rPr lang="en-US" dirty="0" smtClean="0"/>
              <a:t>Once a thread has completed its run method, it cannot be restarted.</a:t>
            </a:r>
          </a:p>
          <a:p>
            <a:r>
              <a:rPr lang="en-US" dirty="0" smtClean="0"/>
              <a:t>Threads can become out of synch.</a:t>
            </a:r>
          </a:p>
          <a:p>
            <a:r>
              <a:rPr lang="en-US" dirty="0" smtClean="0"/>
              <a:t>There is no guarantee on how threads are executed. </a:t>
            </a:r>
          </a:p>
          <a:p>
            <a:r>
              <a:rPr lang="en-US" dirty="0" smtClean="0"/>
              <a:t>Threads run in different programs but at the same time will interact as if they are in the same program, but will be named as if the programs are completely separate.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r>
              <a:rPr lang="en-US" dirty="0" smtClean="0"/>
              <a:t>Now for the Demo Code!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96</TotalTime>
  <Words>223</Words>
  <Application>Microsoft Office PowerPoint</Application>
  <PresentationFormat>On-screen Show (4:3)</PresentationFormat>
  <Paragraphs>38</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Apex</vt:lpstr>
      <vt:lpstr>   Threads</vt:lpstr>
      <vt:lpstr>Threads as objects</vt:lpstr>
      <vt:lpstr>Threads as objects</vt:lpstr>
      <vt:lpstr>Threads of execution </vt:lpstr>
      <vt:lpstr>Run Method</vt:lpstr>
      <vt:lpstr>Thread Anomalies</vt:lpstr>
      <vt:lpstr>Slide 7</vt:lpstr>
    </vt:vector>
  </TitlesOfParts>
  <Company>Rose-Hulman Institute of Technology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Threads</dc:title>
  <dc:creator>Eric Crockette</dc:creator>
  <cp:lastModifiedBy>Eric Crockette</cp:lastModifiedBy>
  <cp:revision>14</cp:revision>
  <dcterms:created xsi:type="dcterms:W3CDTF">2007-10-15T19:02:36Z</dcterms:created>
  <dcterms:modified xsi:type="dcterms:W3CDTF">2007-10-16T03:02:47Z</dcterms:modified>
</cp:coreProperties>
</file>