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5355D-20C2-4EC0-B4A8-79AD506E3C7E}" type="datetimeFigureOut">
              <a:rPr lang="en-US" smtClean="0"/>
              <a:t>10/19/2008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C9285-4EE3-4C28-AD6A-19EF1915E5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6C3FE-7B50-44B5-8983-EFEAAD107311}" type="datetime1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49D7D-E0E1-4A7C-BD59-0B5655A0FB30}" type="datetime1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1A8B-0BB5-417C-A0B5-39804EC4292C}" type="datetime1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D1713-365A-4C08-ABF6-960F48AFE80B}" type="datetime1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6613-315F-4420-84E0-02E0B72344C2}" type="datetime1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9CF4-DD79-4149-9AA5-E19C311E2AC0}" type="datetime1">
              <a:rPr lang="en-US" smtClean="0"/>
              <a:t>10/19/2008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21FF-862C-4285-A990-7E3504DB45CD}" type="datetime1">
              <a:rPr lang="en-US" smtClean="0"/>
              <a:t>10/19/2008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9C2-0A71-44FB-842E-8E749665601C}" type="datetime1">
              <a:rPr lang="en-US" smtClean="0"/>
              <a:t>10/19/2008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BEA03-3DF1-477E-8564-7766E2E2135F}" type="datetime1">
              <a:rPr lang="en-US" smtClean="0"/>
              <a:t>10/19/2008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7BB9-1BBD-47A3-B383-5C4CEDCECD70}" type="datetime1">
              <a:rPr lang="en-US" smtClean="0"/>
              <a:t>10/19/2008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E2802-C337-4954-A5E0-D0392DDBB7B5}" type="datetime1">
              <a:rPr lang="en-US" smtClean="0"/>
              <a:t>10/19/2008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0BBCD-582D-4B67-8723-C88D65CEE93B}" type="datetime1">
              <a:rPr lang="en-US" smtClean="0"/>
              <a:t>10/19/2008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681C6-33C1-4E55-94CA-E81DFE9BBA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odel-view-controll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Animation in Java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AnimationDemo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Checkout </a:t>
            </a:r>
            <a:r>
              <a:rPr lang="en-US" b="1" dirty="0" err="1" smtClean="0"/>
              <a:t>AnimationDemo</a:t>
            </a:r>
            <a:r>
              <a:rPr lang="en-US" dirty="0" smtClean="0"/>
              <a:t> from your repository.  Run it.  Examine its code as you go through the following slides. </a:t>
            </a:r>
          </a:p>
          <a:p>
            <a:r>
              <a:rPr lang="en-US" b="1" dirty="0" err="1" smtClean="0"/>
              <a:t>AnimationDemo</a:t>
            </a:r>
            <a:r>
              <a:rPr lang="en-US" dirty="0" smtClean="0"/>
              <a:t> uses a </a:t>
            </a:r>
            <a:r>
              <a:rPr lang="en-US" dirty="0" smtClean="0">
                <a:hlinkClick r:id="rId2"/>
              </a:rPr>
              <a:t>Model-View-Controller (MVC) architecture</a:t>
            </a:r>
            <a:endParaRPr lang="en-US" dirty="0" smtClean="0"/>
          </a:p>
          <a:p>
            <a:pPr lvl="1"/>
            <a:r>
              <a:rPr lang="en-US" dirty="0" smtClean="0"/>
              <a:t>Model:  “represents </a:t>
            </a:r>
            <a:r>
              <a:rPr lang="en-US" dirty="0"/>
              <a:t>the information (the data) of the </a:t>
            </a:r>
            <a:r>
              <a:rPr lang="en-US" dirty="0" smtClean="0"/>
              <a:t>application and </a:t>
            </a:r>
            <a:r>
              <a:rPr lang="en-US" dirty="0"/>
              <a:t>the business rules used to manipulate the data</a:t>
            </a:r>
            <a:r>
              <a:rPr lang="en-US" dirty="0" smtClean="0"/>
              <a:t>.”</a:t>
            </a:r>
          </a:p>
          <a:p>
            <a:pPr lvl="2"/>
            <a:r>
              <a:rPr lang="en-US" dirty="0" smtClean="0"/>
              <a:t>In </a:t>
            </a:r>
            <a:r>
              <a:rPr lang="en-US" b="1" dirty="0" err="1" smtClean="0"/>
              <a:t>AnimationDemo</a:t>
            </a:r>
            <a:r>
              <a:rPr lang="en-US" dirty="0" smtClean="0"/>
              <a:t>, simply a number X that increases/decreases at each step of the simulation</a:t>
            </a:r>
          </a:p>
          <a:p>
            <a:pPr lvl="1"/>
            <a:r>
              <a:rPr lang="en-US" dirty="0" smtClean="0"/>
              <a:t>View:  provides a visual display of the model</a:t>
            </a:r>
          </a:p>
          <a:p>
            <a:pPr lvl="2"/>
            <a:r>
              <a:rPr lang="en-US" dirty="0" smtClean="0"/>
              <a:t>In </a:t>
            </a:r>
            <a:r>
              <a:rPr lang="en-US" b="1" dirty="0" err="1" smtClean="0"/>
              <a:t>AnimationDemo</a:t>
            </a:r>
            <a:r>
              <a:rPr lang="en-US" dirty="0" smtClean="0"/>
              <a:t>, X is displayed as a point that moves right to indicate the passage of time and up/down to indicate X increasing/decreasing</a:t>
            </a:r>
          </a:p>
          <a:p>
            <a:pPr lvl="1"/>
            <a:r>
              <a:rPr lang="en-US" dirty="0" smtClean="0"/>
              <a:t>Controller:  coordinates the Model and View</a:t>
            </a:r>
          </a:p>
          <a:p>
            <a:pPr lvl="2"/>
            <a:r>
              <a:rPr lang="en-US" dirty="0" smtClean="0"/>
              <a:t>In </a:t>
            </a:r>
            <a:r>
              <a:rPr lang="en-US" b="1" dirty="0" err="1" smtClean="0"/>
              <a:t>AnimationDemo</a:t>
            </a:r>
            <a:r>
              <a:rPr lang="en-US" dirty="0" smtClean="0"/>
              <a:t>, constructs and starts Threads for the Model and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nimationDem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89625"/>
            <a:ext cx="6934200" cy="6733209"/>
          </a:xfrm>
        </p:spPr>
      </p:pic>
      <p:sp>
        <p:nvSpPr>
          <p:cNvPr id="6" name="TextBox 5"/>
          <p:cNvSpPr txBox="1"/>
          <p:nvPr/>
        </p:nvSpPr>
        <p:spPr>
          <a:xfrm>
            <a:off x="6324600" y="2286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UML class diagram for </a:t>
            </a:r>
            <a:r>
              <a:rPr lang="en-US" dirty="0" err="1" smtClean="0"/>
              <a:t>AnimationDemo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Questions on structure of </a:t>
            </a:r>
            <a:r>
              <a:rPr lang="en-US" dirty="0" err="1" smtClean="0"/>
              <a:t>AnimationDemo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Key Concepts for Animation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Start a Thread that operates on the panel</a:t>
            </a:r>
          </a:p>
          <a:p>
            <a:pPr lvl="1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new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Thread(panel).start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en-US" sz="2900" dirty="0"/>
              <a:t>Find </a:t>
            </a:r>
            <a:r>
              <a:rPr lang="en-US" sz="2900" dirty="0" smtClean="0"/>
              <a:t>this statement in the Controller class</a:t>
            </a:r>
          </a:p>
          <a:p>
            <a:pPr lvl="1"/>
            <a:endParaRPr lang="en-US" sz="2900" dirty="0"/>
          </a:p>
          <a:p>
            <a:r>
              <a:rPr lang="en-US" dirty="0" smtClean="0"/>
              <a:t>This means that the panel is </a:t>
            </a:r>
            <a:r>
              <a:rPr lang="en-US" dirty="0" err="1" smtClean="0"/>
              <a:t>Runnable</a:t>
            </a:r>
            <a:r>
              <a:rPr lang="en-US" dirty="0" smtClean="0"/>
              <a:t>, i.e., has a </a:t>
            </a:r>
            <a:r>
              <a:rPr lang="en-US" i="1" dirty="0" smtClean="0"/>
              <a:t>run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run</a:t>
            </a:r>
            <a:r>
              <a:rPr lang="en-US" dirty="0" smtClean="0"/>
              <a:t> method runs once, when the Thread starts</a:t>
            </a:r>
          </a:p>
          <a:p>
            <a:pPr lvl="1"/>
            <a:r>
              <a:rPr lang="en-US" dirty="0" smtClean="0"/>
              <a:t>For animation, the </a:t>
            </a:r>
            <a:r>
              <a:rPr lang="en-US" i="1" dirty="0" smtClean="0"/>
              <a:t>run</a:t>
            </a:r>
            <a:r>
              <a:rPr lang="en-US" dirty="0" smtClean="0"/>
              <a:t> method should contain an infinite loop that repeatedly asks the panel to </a:t>
            </a:r>
            <a:r>
              <a:rPr lang="en-US" i="1" dirty="0" smtClean="0"/>
              <a:t>repaint</a:t>
            </a:r>
            <a:r>
              <a:rPr lang="en-US" dirty="0" smtClean="0"/>
              <a:t> itself</a:t>
            </a:r>
          </a:p>
          <a:p>
            <a:pPr lvl="1"/>
            <a:r>
              <a:rPr lang="en-US" dirty="0" smtClean="0"/>
              <a:t>Find the </a:t>
            </a:r>
            <a:r>
              <a:rPr lang="en-US" i="1" dirty="0" smtClean="0"/>
              <a:t>run</a:t>
            </a:r>
            <a:r>
              <a:rPr lang="en-US" dirty="0" smtClean="0"/>
              <a:t> method in the View class of </a:t>
            </a:r>
            <a:r>
              <a:rPr lang="en-US" dirty="0" err="1" smtClean="0"/>
              <a:t>AnimationDemo</a:t>
            </a:r>
            <a:endParaRPr lang="en-US" dirty="0" smtClean="0"/>
          </a:p>
          <a:p>
            <a:pPr lvl="2"/>
            <a:r>
              <a:rPr lang="en-US" dirty="0" smtClean="0"/>
              <a:t>Note how the frame rate is controlled by </a:t>
            </a:r>
            <a:r>
              <a:rPr lang="en-US" i="1" dirty="0" err="1" smtClean="0"/>
              <a:t>Thread.sleep</a:t>
            </a:r>
            <a:endParaRPr lang="en-US" i="1" dirty="0" smtClean="0"/>
          </a:p>
          <a:p>
            <a:pPr lvl="2"/>
            <a:endParaRPr lang="en-US" i="1" dirty="0" smtClean="0"/>
          </a:p>
          <a:p>
            <a:r>
              <a:rPr lang="en-US" dirty="0" smtClean="0"/>
              <a:t>Calls to </a:t>
            </a:r>
            <a:r>
              <a:rPr lang="en-US" i="1" dirty="0" smtClean="0"/>
              <a:t>repaint</a:t>
            </a:r>
            <a:r>
              <a:rPr lang="en-US" dirty="0" smtClean="0"/>
              <a:t> cause </a:t>
            </a:r>
            <a:r>
              <a:rPr lang="en-US" i="1" dirty="0" err="1" smtClean="0"/>
              <a:t>paintComponent</a:t>
            </a:r>
            <a:r>
              <a:rPr lang="en-US" dirty="0" smtClean="0"/>
              <a:t> to run</a:t>
            </a:r>
          </a:p>
          <a:p>
            <a:pPr lvl="1"/>
            <a:r>
              <a:rPr lang="en-US" i="1" dirty="0" err="1" smtClean="0"/>
              <a:t>paintComponent</a:t>
            </a:r>
            <a:r>
              <a:rPr lang="en-US" dirty="0" smtClean="0"/>
              <a:t> should draw the current state of the animation</a:t>
            </a:r>
          </a:p>
          <a:p>
            <a:pPr lvl="1"/>
            <a:r>
              <a:rPr lang="en-US" dirty="0" smtClean="0"/>
              <a:t>Find the </a:t>
            </a:r>
            <a:r>
              <a:rPr lang="en-US" i="1" dirty="0" err="1" smtClean="0"/>
              <a:t>paintComponent</a:t>
            </a:r>
            <a:r>
              <a:rPr lang="en-US" dirty="0" smtClean="0"/>
              <a:t>  method in the View class of </a:t>
            </a:r>
            <a:r>
              <a:rPr lang="en-US" dirty="0" err="1" smtClean="0"/>
              <a:t>AnimationDemo</a:t>
            </a:r>
            <a:endParaRPr lang="en-US" dirty="0" smtClean="0"/>
          </a:p>
          <a:p>
            <a:pPr lvl="2"/>
            <a:r>
              <a:rPr lang="en-US" dirty="0" smtClean="0"/>
              <a:t>Note where it gets its data from the Model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6096000"/>
            <a:ext cx="8650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AnimationDemo</a:t>
            </a:r>
            <a:r>
              <a:rPr lang="en-US" dirty="0" smtClean="0"/>
              <a:t> chose to have separate animations (Threads) for the Model and the View,</a:t>
            </a:r>
          </a:p>
          <a:p>
            <a:r>
              <a:rPr lang="en-US" dirty="0"/>
              <a:t>t</a:t>
            </a:r>
            <a:r>
              <a:rPr lang="en-US" dirty="0" smtClean="0"/>
              <a:t>o separate Model from View.  Alternative: use a single Thread for both.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24600" y="1447800"/>
            <a:ext cx="23622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Questions about Animation in Java?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81C6-33C1-4E55-94CA-E81DFE9BBAD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298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Animation in Java</vt:lpstr>
      <vt:lpstr>AnimationDemo</vt:lpstr>
      <vt:lpstr>Slide 3</vt:lpstr>
      <vt:lpstr>Key Concepts for Animation in Java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in Java</dc:title>
  <dc:creator>David C. Mutchler</dc:creator>
  <cp:lastModifiedBy>David C. Mutchler</cp:lastModifiedBy>
  <cp:revision>10</cp:revision>
  <dcterms:created xsi:type="dcterms:W3CDTF">2008-10-19T04:45:28Z</dcterms:created>
  <dcterms:modified xsi:type="dcterms:W3CDTF">2008-10-19T06:21:18Z</dcterms:modified>
</cp:coreProperties>
</file>