
<file path=[Content_Types].xml><?xml version="1.0" encoding="utf-8"?>
<Types xmlns="http://schemas.openxmlformats.org/package/2006/content-types"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62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1F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EB92F4D-B81E-458E-811E-4644F0789267}" v="1" dt="2019-05-06T18:59:34.126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78"/>
    <p:restoredTop sz="94648"/>
  </p:normalViewPr>
  <p:slideViewPr>
    <p:cSldViewPr snapToGrid="0">
      <p:cViewPr varScale="1">
        <p:scale>
          <a:sx n="117" d="100"/>
          <a:sy n="117" d="100"/>
        </p:scale>
        <p:origin x="24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ng, Lixing" userId="d86a4794-d57c-4f6d-acee-3349d9d3edfc" providerId="ADAL" clId="{4978FEE2-1DAD-6F41-80E0-A39188353B9F}"/>
    <pc:docChg chg="custSel addSld delSld modSld">
      <pc:chgData name="Song, Lixing" userId="d86a4794-d57c-4f6d-acee-3349d9d3edfc" providerId="ADAL" clId="{4978FEE2-1DAD-6F41-80E0-A39188353B9F}" dt="2018-08-17T19:50:19.718" v="548" actId="20577"/>
      <pc:docMkLst>
        <pc:docMk/>
      </pc:docMkLst>
      <pc:sldChg chg="modSp">
        <pc:chgData name="Song, Lixing" userId="d86a4794-d57c-4f6d-acee-3349d9d3edfc" providerId="ADAL" clId="{4978FEE2-1DAD-6F41-80E0-A39188353B9F}" dt="2018-08-17T19:32:29.884" v="23" actId="20577"/>
        <pc:sldMkLst>
          <pc:docMk/>
          <pc:sldMk cId="25011158" sldId="256"/>
        </pc:sldMkLst>
        <pc:spChg chg="mod">
          <ac:chgData name="Song, Lixing" userId="d86a4794-d57c-4f6d-acee-3349d9d3edfc" providerId="ADAL" clId="{4978FEE2-1DAD-6F41-80E0-A39188353B9F}" dt="2018-08-17T19:32:29.884" v="23" actId="20577"/>
          <ac:spMkLst>
            <pc:docMk/>
            <pc:sldMk cId="25011158" sldId="256"/>
            <ac:spMk id="2" creationId="{6DDA001A-43E3-1449-893B-948F2BFF68B6}"/>
          </ac:spMkLst>
        </pc:spChg>
      </pc:sldChg>
      <pc:sldChg chg="modSp add">
        <pc:chgData name="Song, Lixing" userId="d86a4794-d57c-4f6d-acee-3349d9d3edfc" providerId="ADAL" clId="{4978FEE2-1DAD-6F41-80E0-A39188353B9F}" dt="2018-08-17T19:44:37.837" v="211" actId="20577"/>
        <pc:sldMkLst>
          <pc:docMk/>
          <pc:sldMk cId="1420170201" sldId="257"/>
        </pc:sldMkLst>
        <pc:spChg chg="mod">
          <ac:chgData name="Song, Lixing" userId="d86a4794-d57c-4f6d-acee-3349d9d3edfc" providerId="ADAL" clId="{4978FEE2-1DAD-6F41-80E0-A39188353B9F}" dt="2018-08-17T19:34:25.729" v="69" actId="20577"/>
          <ac:spMkLst>
            <pc:docMk/>
            <pc:sldMk cId="1420170201" sldId="257"/>
            <ac:spMk id="2" creationId="{E062CD17-B749-C545-A7EF-73330314567C}"/>
          </ac:spMkLst>
        </pc:spChg>
        <pc:spChg chg="mod">
          <ac:chgData name="Song, Lixing" userId="d86a4794-d57c-4f6d-acee-3349d9d3edfc" providerId="ADAL" clId="{4978FEE2-1DAD-6F41-80E0-A39188353B9F}" dt="2018-08-17T19:44:37.837" v="211" actId="20577"/>
          <ac:spMkLst>
            <pc:docMk/>
            <pc:sldMk cId="1420170201" sldId="257"/>
            <ac:spMk id="3" creationId="{71B248EE-FE4A-0F4B-8E96-A738461AA651}"/>
          </ac:spMkLst>
        </pc:spChg>
      </pc:sldChg>
    </pc:docChg>
  </pc:docChgLst>
  <pc:docChgLst>
    <pc:chgData name="Song, Lixing" userId="d86a4794-d57c-4f6d-acee-3349d9d3edfc" providerId="ADAL" clId="{2F313A13-F63E-4D48-8991-B8BE667EE2BF}"/>
    <pc:docChg chg="delSld modSld">
      <pc:chgData name="Song, Lixing" userId="d86a4794-d57c-4f6d-acee-3349d9d3edfc" providerId="ADAL" clId="{2F313A13-F63E-4D48-8991-B8BE667EE2BF}" dt="2018-08-13T13:49:10.158" v="274" actId="1076"/>
      <pc:docMkLst>
        <pc:docMk/>
      </pc:docMkLst>
      <pc:sldChg chg="modSp">
        <pc:chgData name="Song, Lixing" userId="d86a4794-d57c-4f6d-acee-3349d9d3edfc" providerId="ADAL" clId="{2F313A13-F63E-4D48-8991-B8BE667EE2BF}" dt="2018-08-13T13:25:02.273" v="7" actId="20577"/>
        <pc:sldMkLst>
          <pc:docMk/>
          <pc:sldMk cId="25011158" sldId="256"/>
        </pc:sldMkLst>
        <pc:spChg chg="mod">
          <ac:chgData name="Song, Lixing" userId="d86a4794-d57c-4f6d-acee-3349d9d3edfc" providerId="ADAL" clId="{2F313A13-F63E-4D48-8991-B8BE667EE2BF}" dt="2018-08-13T13:25:02.273" v="7" actId="20577"/>
          <ac:spMkLst>
            <pc:docMk/>
            <pc:sldMk cId="25011158" sldId="256"/>
            <ac:spMk id="2" creationId="{6DDA001A-43E3-1449-893B-948F2BFF68B6}"/>
          </ac:spMkLst>
        </pc:spChg>
      </pc:sldChg>
    </pc:docChg>
  </pc:docChgLst>
  <pc:docChgLst>
    <pc:chgData name="Song, Lixing" userId="d86a4794-d57c-4f6d-acee-3349d9d3edfc" providerId="ADAL" clId="{7288C5B2-4AC4-4444-BB57-7EE6CC9EBE2A}"/>
    <pc:docChg chg="custSel addSld delSld modSld">
      <pc:chgData name="Song, Lixing" userId="d86a4794-d57c-4f6d-acee-3349d9d3edfc" providerId="ADAL" clId="{7288C5B2-4AC4-4444-BB57-7EE6CC9EBE2A}" dt="2018-08-07T20:28:07.042" v="959" actId="1076"/>
      <pc:docMkLst>
        <pc:docMk/>
      </pc:docMkLst>
      <pc:sldChg chg="modSp">
        <pc:chgData name="Song, Lixing" userId="d86a4794-d57c-4f6d-acee-3349d9d3edfc" providerId="ADAL" clId="{7288C5B2-4AC4-4444-BB57-7EE6CC9EBE2A}" dt="2018-08-07T18:50:48.035" v="5" actId="20577"/>
        <pc:sldMkLst>
          <pc:docMk/>
          <pc:sldMk cId="25011158" sldId="256"/>
        </pc:sldMkLst>
        <pc:spChg chg="mod">
          <ac:chgData name="Song, Lixing" userId="d86a4794-d57c-4f6d-acee-3349d9d3edfc" providerId="ADAL" clId="{7288C5B2-4AC4-4444-BB57-7EE6CC9EBE2A}" dt="2018-08-07T18:50:48.035" v="5" actId="20577"/>
          <ac:spMkLst>
            <pc:docMk/>
            <pc:sldMk cId="25011158" sldId="256"/>
            <ac:spMk id="2" creationId="{6DDA001A-43E3-1449-893B-948F2BFF68B6}"/>
          </ac:spMkLst>
        </pc:spChg>
      </pc:sldChg>
    </pc:docChg>
  </pc:docChgLst>
  <pc:docChgLst>
    <pc:chgData name="Song, Lixing" userId="d86a4794-d57c-4f6d-acee-3349d9d3edfc" providerId="ADAL" clId="{311D107B-F94E-1342-8AB8-83A00622ABE5}"/>
    <pc:docChg chg="custSel modSld">
      <pc:chgData name="Song, Lixing" userId="d86a4794-d57c-4f6d-acee-3349d9d3edfc" providerId="ADAL" clId="{311D107B-F94E-1342-8AB8-83A00622ABE5}" dt="2018-10-29T17:14:36.033" v="136" actId="20577"/>
      <pc:docMkLst>
        <pc:docMk/>
      </pc:docMkLst>
      <pc:sldChg chg="modSp">
        <pc:chgData name="Song, Lixing" userId="d86a4794-d57c-4f6d-acee-3349d9d3edfc" providerId="ADAL" clId="{311D107B-F94E-1342-8AB8-83A00622ABE5}" dt="2018-10-29T17:14:36.033" v="136" actId="20577"/>
        <pc:sldMkLst>
          <pc:docMk/>
          <pc:sldMk cId="1420170201" sldId="257"/>
        </pc:sldMkLst>
        <pc:spChg chg="mod">
          <ac:chgData name="Song, Lixing" userId="d86a4794-d57c-4f6d-acee-3349d9d3edfc" providerId="ADAL" clId="{311D107B-F94E-1342-8AB8-83A00622ABE5}" dt="2018-10-29T17:14:36.033" v="136" actId="20577"/>
          <ac:spMkLst>
            <pc:docMk/>
            <pc:sldMk cId="1420170201" sldId="257"/>
            <ac:spMk id="3" creationId="{71B248EE-FE4A-0F4B-8E96-A738461AA651}"/>
          </ac:spMkLst>
        </pc:spChg>
      </pc:sldChg>
      <pc:sldChg chg="modSp">
        <pc:chgData name="Song, Lixing" userId="d86a4794-d57c-4f6d-acee-3349d9d3edfc" providerId="ADAL" clId="{311D107B-F94E-1342-8AB8-83A00622ABE5}" dt="2018-10-29T16:17:55.328" v="11" actId="20577"/>
        <pc:sldMkLst>
          <pc:docMk/>
          <pc:sldMk cId="2261604361" sldId="258"/>
        </pc:sldMkLst>
        <pc:spChg chg="mod">
          <ac:chgData name="Song, Lixing" userId="d86a4794-d57c-4f6d-acee-3349d9d3edfc" providerId="ADAL" clId="{311D107B-F94E-1342-8AB8-83A00622ABE5}" dt="2018-10-29T16:17:55.328" v="11" actId="20577"/>
          <ac:spMkLst>
            <pc:docMk/>
            <pc:sldMk cId="2261604361" sldId="258"/>
            <ac:spMk id="5" creationId="{84CA3E26-9FEC-D640-884F-571994E5B27F}"/>
          </ac:spMkLst>
        </pc:spChg>
      </pc:sldChg>
      <pc:sldChg chg="modSp">
        <pc:chgData name="Song, Lixing" userId="d86a4794-d57c-4f6d-acee-3349d9d3edfc" providerId="ADAL" clId="{311D107B-F94E-1342-8AB8-83A00622ABE5}" dt="2018-10-29T17:07:22.873" v="119" actId="20577"/>
        <pc:sldMkLst>
          <pc:docMk/>
          <pc:sldMk cId="2031928695" sldId="259"/>
        </pc:sldMkLst>
        <pc:spChg chg="mod">
          <ac:chgData name="Song, Lixing" userId="d86a4794-d57c-4f6d-acee-3349d9d3edfc" providerId="ADAL" clId="{311D107B-F94E-1342-8AB8-83A00622ABE5}" dt="2018-10-29T17:07:22.873" v="119" actId="20577"/>
          <ac:spMkLst>
            <pc:docMk/>
            <pc:sldMk cId="2031928695" sldId="259"/>
            <ac:spMk id="3" creationId="{649D297B-9769-C54F-9D8E-3105725F1517}"/>
          </ac:spMkLst>
        </pc:spChg>
      </pc:sldChg>
      <pc:sldChg chg="addSp modSp">
        <pc:chgData name="Song, Lixing" userId="d86a4794-d57c-4f6d-acee-3349d9d3edfc" providerId="ADAL" clId="{311D107B-F94E-1342-8AB8-83A00622ABE5}" dt="2018-10-29T17:06:33.264" v="109" actId="20577"/>
        <pc:sldMkLst>
          <pc:docMk/>
          <pc:sldMk cId="3905082894" sldId="261"/>
        </pc:sldMkLst>
        <pc:spChg chg="mod">
          <ac:chgData name="Song, Lixing" userId="d86a4794-d57c-4f6d-acee-3349d9d3edfc" providerId="ADAL" clId="{311D107B-F94E-1342-8AB8-83A00622ABE5}" dt="2018-10-29T17:06:33.264" v="109" actId="20577"/>
          <ac:spMkLst>
            <pc:docMk/>
            <pc:sldMk cId="3905082894" sldId="261"/>
            <ac:spMk id="3" creationId="{29293003-848E-1D40-8971-65EBD436D240}"/>
          </ac:spMkLst>
        </pc:spChg>
        <pc:spChg chg="add mod">
          <ac:chgData name="Song, Lixing" userId="d86a4794-d57c-4f6d-acee-3349d9d3edfc" providerId="ADAL" clId="{311D107B-F94E-1342-8AB8-83A00622ABE5}" dt="2018-10-29T17:06:11.439" v="93" actId="1076"/>
          <ac:spMkLst>
            <pc:docMk/>
            <pc:sldMk cId="3905082894" sldId="261"/>
            <ac:spMk id="4" creationId="{626E7775-DFE8-9743-AD29-958FDE3810FE}"/>
          </ac:spMkLst>
        </pc:spChg>
        <pc:spChg chg="add mod">
          <ac:chgData name="Song, Lixing" userId="d86a4794-d57c-4f6d-acee-3349d9d3edfc" providerId="ADAL" clId="{311D107B-F94E-1342-8AB8-83A00622ABE5}" dt="2018-10-29T17:06:23.309" v="103" actId="1076"/>
          <ac:spMkLst>
            <pc:docMk/>
            <pc:sldMk cId="3905082894" sldId="261"/>
            <ac:spMk id="5" creationId="{35A2EE0D-3A93-F74E-8CB0-00B57757BC10}"/>
          </ac:spMkLst>
        </pc:spChg>
      </pc:sldChg>
    </pc:docChg>
  </pc:docChgLst>
  <pc:docChgLst>
    <pc:chgData name="Song, Lixing" userId="d86a4794-d57c-4f6d-acee-3349d9d3edfc" providerId="ADAL" clId="{945546DD-EE12-B74A-A47D-6F31AF087370}"/>
    <pc:docChg chg="undo custSel addSld delSld modSld">
      <pc:chgData name="Song, Lixing" userId="d86a4794-d57c-4f6d-acee-3349d9d3edfc" providerId="ADAL" clId="{945546DD-EE12-B74A-A47D-6F31AF087370}" dt="2018-08-10T19:40:40.376" v="1273" actId="2711"/>
      <pc:docMkLst>
        <pc:docMk/>
      </pc:docMkLst>
      <pc:sldChg chg="modSp">
        <pc:chgData name="Song, Lixing" userId="d86a4794-d57c-4f6d-acee-3349d9d3edfc" providerId="ADAL" clId="{945546DD-EE12-B74A-A47D-6F31AF087370}" dt="2018-08-08T19:12:32.875" v="40" actId="20577"/>
        <pc:sldMkLst>
          <pc:docMk/>
          <pc:sldMk cId="25011158" sldId="256"/>
        </pc:sldMkLst>
        <pc:spChg chg="mod">
          <ac:chgData name="Song, Lixing" userId="d86a4794-d57c-4f6d-acee-3349d9d3edfc" providerId="ADAL" clId="{945546DD-EE12-B74A-A47D-6F31AF087370}" dt="2018-08-08T19:12:32.875" v="40" actId="20577"/>
          <ac:spMkLst>
            <pc:docMk/>
            <pc:sldMk cId="25011158" sldId="256"/>
            <ac:spMk id="2" creationId="{6DDA001A-43E3-1449-893B-948F2BFF68B6}"/>
          </ac:spMkLst>
        </pc:spChg>
      </pc:sldChg>
    </pc:docChg>
  </pc:docChgLst>
  <pc:docChgLst>
    <pc:chgData name="Song, Lixing" userId="d86a4794-d57c-4f6d-acee-3349d9d3edfc" providerId="ADAL" clId="{A905F6A5-C5EC-4647-9ABA-A61FAF011047}"/>
    <pc:docChg chg="addSld modSld">
      <pc:chgData name="Song, Lixing" userId="d86a4794-d57c-4f6d-acee-3349d9d3edfc" providerId="ADAL" clId="{A905F6A5-C5EC-4647-9ABA-A61FAF011047}" dt="2018-10-29T13:05:06.920" v="151" actId="20577"/>
      <pc:docMkLst>
        <pc:docMk/>
      </pc:docMkLst>
      <pc:sldChg chg="modSp">
        <pc:chgData name="Song, Lixing" userId="d86a4794-d57c-4f6d-acee-3349d9d3edfc" providerId="ADAL" clId="{A905F6A5-C5EC-4647-9ABA-A61FAF011047}" dt="2018-10-29T13:05:06.920" v="151" actId="20577"/>
        <pc:sldMkLst>
          <pc:docMk/>
          <pc:sldMk cId="1420170201" sldId="257"/>
        </pc:sldMkLst>
        <pc:spChg chg="mod">
          <ac:chgData name="Song, Lixing" userId="d86a4794-d57c-4f6d-acee-3349d9d3edfc" providerId="ADAL" clId="{A905F6A5-C5EC-4647-9ABA-A61FAF011047}" dt="2018-10-29T13:05:06.920" v="151" actId="20577"/>
          <ac:spMkLst>
            <pc:docMk/>
            <pc:sldMk cId="1420170201" sldId="257"/>
            <ac:spMk id="3" creationId="{71B248EE-FE4A-0F4B-8E96-A738461AA651}"/>
          </ac:spMkLst>
        </pc:spChg>
      </pc:sldChg>
      <pc:sldChg chg="modSp add">
        <pc:chgData name="Song, Lixing" userId="d86a4794-d57c-4f6d-acee-3349d9d3edfc" providerId="ADAL" clId="{A905F6A5-C5EC-4647-9ABA-A61FAF011047}" dt="2018-10-29T13:01:28.830" v="138" actId="20577"/>
        <pc:sldMkLst>
          <pc:docMk/>
          <pc:sldMk cId="3905082894" sldId="261"/>
        </pc:sldMkLst>
        <pc:spChg chg="mod">
          <ac:chgData name="Song, Lixing" userId="d86a4794-d57c-4f6d-acee-3349d9d3edfc" providerId="ADAL" clId="{A905F6A5-C5EC-4647-9ABA-A61FAF011047}" dt="2018-10-29T12:59:15.997" v="52" actId="20577"/>
          <ac:spMkLst>
            <pc:docMk/>
            <pc:sldMk cId="3905082894" sldId="261"/>
            <ac:spMk id="2" creationId="{55AD835B-CD90-C84C-A95E-ECDF05DFC10E}"/>
          </ac:spMkLst>
        </pc:spChg>
        <pc:spChg chg="mod">
          <ac:chgData name="Song, Lixing" userId="d86a4794-d57c-4f6d-acee-3349d9d3edfc" providerId="ADAL" clId="{A905F6A5-C5EC-4647-9ABA-A61FAF011047}" dt="2018-10-29T13:01:28.830" v="138" actId="20577"/>
          <ac:spMkLst>
            <pc:docMk/>
            <pc:sldMk cId="3905082894" sldId="261"/>
            <ac:spMk id="3" creationId="{29293003-848E-1D40-8971-65EBD436D240}"/>
          </ac:spMkLst>
        </pc:spChg>
      </pc:sldChg>
    </pc:docChg>
  </pc:docChgLst>
  <pc:docChgLst>
    <pc:chgData name="Song, Lixing" userId="d86a4794-d57c-4f6d-acee-3349d9d3edfc" providerId="ADAL" clId="{9DBF514A-520D-134A-B101-4A9A9B049DE2}"/>
    <pc:docChg chg="custSel addSld delSld modSld">
      <pc:chgData name="Song, Lixing" userId="d86a4794-d57c-4f6d-acee-3349d9d3edfc" providerId="ADAL" clId="{9DBF514A-520D-134A-B101-4A9A9B049DE2}" dt="2018-08-06T18:08:32.382" v="856" actId="2696"/>
      <pc:docMkLst>
        <pc:docMk/>
      </pc:docMkLst>
      <pc:sldChg chg="modSp">
        <pc:chgData name="Song, Lixing" userId="d86a4794-d57c-4f6d-acee-3349d9d3edfc" providerId="ADAL" clId="{9DBF514A-520D-134A-B101-4A9A9B049DE2}" dt="2018-08-03T16:21:04.490" v="21" actId="313"/>
        <pc:sldMkLst>
          <pc:docMk/>
          <pc:sldMk cId="25011158" sldId="256"/>
        </pc:sldMkLst>
        <pc:spChg chg="mod">
          <ac:chgData name="Song, Lixing" userId="d86a4794-d57c-4f6d-acee-3349d9d3edfc" providerId="ADAL" clId="{9DBF514A-520D-134A-B101-4A9A9B049DE2}" dt="2018-08-03T16:21:04.490" v="21" actId="313"/>
          <ac:spMkLst>
            <pc:docMk/>
            <pc:sldMk cId="25011158" sldId="256"/>
            <ac:spMk id="2" creationId="{6DDA001A-43E3-1449-893B-948F2BFF68B6}"/>
          </ac:spMkLst>
        </pc:spChg>
      </pc:sldChg>
    </pc:docChg>
  </pc:docChgLst>
  <pc:docChgLst>
    <pc:chgData name="Song, Lixing" userId="S::song3@rose-hulman.edu::d86a4794-d57c-4f6d-acee-3349d9d3edfc" providerId="AD" clId="Web-{036FD965-3E4D-44A0-0D39-497D4C6B29A4}"/>
    <pc:docChg chg="modSld">
      <pc:chgData name="Song, Lixing" userId="S::song3@rose-hulman.edu::d86a4794-d57c-4f6d-acee-3349d9d3edfc" providerId="AD" clId="Web-{036FD965-3E4D-44A0-0D39-497D4C6B29A4}" dt="2019-04-30T18:24:11.683" v="42" actId="20577"/>
      <pc:docMkLst>
        <pc:docMk/>
      </pc:docMkLst>
      <pc:sldChg chg="addSp modSp">
        <pc:chgData name="Song, Lixing" userId="S::song3@rose-hulman.edu::d86a4794-d57c-4f6d-acee-3349d9d3edfc" providerId="AD" clId="Web-{036FD965-3E4D-44A0-0D39-497D4C6B29A4}" dt="2019-04-30T18:24:11.325" v="40" actId="20577"/>
        <pc:sldMkLst>
          <pc:docMk/>
          <pc:sldMk cId="3905082894" sldId="261"/>
        </pc:sldMkLst>
        <pc:spChg chg="mod">
          <ac:chgData name="Song, Lixing" userId="S::song3@rose-hulman.edu::d86a4794-d57c-4f6d-acee-3349d9d3edfc" providerId="AD" clId="Web-{036FD965-3E4D-44A0-0D39-497D4C6B29A4}" dt="2019-04-30T18:24:11.325" v="40" actId="20577"/>
          <ac:spMkLst>
            <pc:docMk/>
            <pc:sldMk cId="3905082894" sldId="261"/>
            <ac:spMk id="3" creationId="{29293003-848E-1D40-8971-65EBD436D240}"/>
          </ac:spMkLst>
        </pc:spChg>
        <pc:spChg chg="mod">
          <ac:chgData name="Song, Lixing" userId="S::song3@rose-hulman.edu::d86a4794-d57c-4f6d-acee-3349d9d3edfc" providerId="AD" clId="Web-{036FD965-3E4D-44A0-0D39-497D4C6B29A4}" dt="2019-04-30T18:23:46.730" v="23" actId="20577"/>
          <ac:spMkLst>
            <pc:docMk/>
            <pc:sldMk cId="3905082894" sldId="261"/>
            <ac:spMk id="5" creationId="{35A2EE0D-3A93-F74E-8CB0-00B57757BC10}"/>
          </ac:spMkLst>
        </pc:spChg>
        <pc:spChg chg="add mod">
          <ac:chgData name="Song, Lixing" userId="S::song3@rose-hulman.edu::d86a4794-d57c-4f6d-acee-3349d9d3edfc" providerId="AD" clId="Web-{036FD965-3E4D-44A0-0D39-497D4C6B29A4}" dt="2019-04-30T18:20:24.684" v="16" actId="1076"/>
          <ac:spMkLst>
            <pc:docMk/>
            <pc:sldMk cId="3905082894" sldId="261"/>
            <ac:spMk id="6" creationId="{0AD306A6-8CBD-477B-B54B-F7299AA28F47}"/>
          </ac:spMkLst>
        </pc:spChg>
      </pc:sldChg>
    </pc:docChg>
  </pc:docChgLst>
  <pc:docChgLst>
    <pc:chgData name="Song, Lixing" userId="d86a4794-d57c-4f6d-acee-3349d9d3edfc" providerId="ADAL" clId="{8ED1A5D3-00E1-BD43-A871-F88EF2D348C4}"/>
    <pc:docChg chg="undo custSel addSld delSld modSld">
      <pc:chgData name="Song, Lixing" userId="d86a4794-d57c-4f6d-acee-3349d9d3edfc" providerId="ADAL" clId="{8ED1A5D3-00E1-BD43-A871-F88EF2D348C4}" dt="2018-08-24T13:39:16.675" v="1739" actId="20577"/>
      <pc:docMkLst>
        <pc:docMk/>
      </pc:docMkLst>
      <pc:sldChg chg="modSp">
        <pc:chgData name="Song, Lixing" userId="d86a4794-d57c-4f6d-acee-3349d9d3edfc" providerId="ADAL" clId="{8ED1A5D3-00E1-BD43-A871-F88EF2D348C4}" dt="2018-08-24T13:39:16.675" v="1739" actId="20577"/>
        <pc:sldMkLst>
          <pc:docMk/>
          <pc:sldMk cId="25011158" sldId="256"/>
        </pc:sldMkLst>
        <pc:spChg chg="mod">
          <ac:chgData name="Song, Lixing" userId="d86a4794-d57c-4f6d-acee-3349d9d3edfc" providerId="ADAL" clId="{8ED1A5D3-00E1-BD43-A871-F88EF2D348C4}" dt="2018-08-24T13:39:16.675" v="1739" actId="20577"/>
          <ac:spMkLst>
            <pc:docMk/>
            <pc:sldMk cId="25011158" sldId="256"/>
            <ac:spMk id="2" creationId="{6DDA001A-43E3-1449-893B-948F2BFF68B6}"/>
          </ac:spMkLst>
        </pc:spChg>
      </pc:sldChg>
      <pc:sldChg chg="addSp delSp modSp">
        <pc:chgData name="Song, Lixing" userId="d86a4794-d57c-4f6d-acee-3349d9d3edfc" providerId="ADAL" clId="{8ED1A5D3-00E1-BD43-A871-F88EF2D348C4}" dt="2018-08-20T18:39:39.486" v="226" actId="20577"/>
        <pc:sldMkLst>
          <pc:docMk/>
          <pc:sldMk cId="1420170201" sldId="257"/>
        </pc:sldMkLst>
        <pc:spChg chg="mod">
          <ac:chgData name="Song, Lixing" userId="d86a4794-d57c-4f6d-acee-3349d9d3edfc" providerId="ADAL" clId="{8ED1A5D3-00E1-BD43-A871-F88EF2D348C4}" dt="2018-08-17T19:56:45.289" v="8" actId="20577"/>
          <ac:spMkLst>
            <pc:docMk/>
            <pc:sldMk cId="1420170201" sldId="257"/>
            <ac:spMk id="2" creationId="{E062CD17-B749-C545-A7EF-73330314567C}"/>
          </ac:spMkLst>
        </pc:spChg>
        <pc:spChg chg="mod">
          <ac:chgData name="Song, Lixing" userId="d86a4794-d57c-4f6d-acee-3349d9d3edfc" providerId="ADAL" clId="{8ED1A5D3-00E1-BD43-A871-F88EF2D348C4}" dt="2018-08-20T18:39:39.486" v="226" actId="20577"/>
          <ac:spMkLst>
            <pc:docMk/>
            <pc:sldMk cId="1420170201" sldId="257"/>
            <ac:spMk id="3" creationId="{71B248EE-FE4A-0F4B-8E96-A738461AA651}"/>
          </ac:spMkLst>
        </pc:spChg>
        <pc:spChg chg="add del mod">
          <ac:chgData name="Song, Lixing" userId="d86a4794-d57c-4f6d-acee-3349d9d3edfc" providerId="ADAL" clId="{8ED1A5D3-00E1-BD43-A871-F88EF2D348C4}" dt="2018-08-20T18:29:40.447" v="45"/>
          <ac:spMkLst>
            <pc:docMk/>
            <pc:sldMk cId="1420170201" sldId="257"/>
            <ac:spMk id="4" creationId="{EB49B31A-FE43-5F45-A3D2-6E8B5B2B0170}"/>
          </ac:spMkLst>
        </pc:spChg>
      </pc:sldChg>
      <pc:sldChg chg="addSp delSp modSp add">
        <pc:chgData name="Song, Lixing" userId="d86a4794-d57c-4f6d-acee-3349d9d3edfc" providerId="ADAL" clId="{8ED1A5D3-00E1-BD43-A871-F88EF2D348C4}" dt="2018-08-20T19:51:41.326" v="286" actId="1076"/>
        <pc:sldMkLst>
          <pc:docMk/>
          <pc:sldMk cId="2261604361" sldId="258"/>
        </pc:sldMkLst>
        <pc:spChg chg="mod">
          <ac:chgData name="Song, Lixing" userId="d86a4794-d57c-4f6d-acee-3349d9d3edfc" providerId="ADAL" clId="{8ED1A5D3-00E1-BD43-A871-F88EF2D348C4}" dt="2018-08-20T19:51:15.920" v="281" actId="20577"/>
          <ac:spMkLst>
            <pc:docMk/>
            <pc:sldMk cId="2261604361" sldId="258"/>
            <ac:spMk id="2" creationId="{15E57694-4BC4-C349-AF8C-9172E6088898}"/>
          </ac:spMkLst>
        </pc:spChg>
        <pc:spChg chg="del">
          <ac:chgData name="Song, Lixing" userId="d86a4794-d57c-4f6d-acee-3349d9d3edfc" providerId="ADAL" clId="{8ED1A5D3-00E1-BD43-A871-F88EF2D348C4}" dt="2018-08-20T19:51:21.433" v="282"/>
          <ac:spMkLst>
            <pc:docMk/>
            <pc:sldMk cId="2261604361" sldId="258"/>
            <ac:spMk id="3" creationId="{22239BC8-4316-7742-9EF8-4B49B90C28A3}"/>
          </ac:spMkLst>
        </pc:spChg>
        <pc:picChg chg="add mod">
          <ac:chgData name="Song, Lixing" userId="d86a4794-d57c-4f6d-acee-3349d9d3edfc" providerId="ADAL" clId="{8ED1A5D3-00E1-BD43-A871-F88EF2D348C4}" dt="2018-08-20T19:51:41.326" v="286" actId="1076"/>
          <ac:picMkLst>
            <pc:docMk/>
            <pc:sldMk cId="2261604361" sldId="258"/>
            <ac:picMk id="4" creationId="{F84E402D-6401-6545-B0E8-66EE8F0D9FA2}"/>
          </ac:picMkLst>
        </pc:picChg>
      </pc:sldChg>
    </pc:docChg>
  </pc:docChgLst>
  <pc:docChgLst>
    <pc:chgData name="Song, Lixing" userId="d86a4794-d57c-4f6d-acee-3349d9d3edfc" providerId="ADAL" clId="{2B0918BD-D596-B34F-8C2E-7D539A6E5843}"/>
    <pc:docChg chg="custSel addSld delSld modSld">
      <pc:chgData name="Song, Lixing" userId="d86a4794-d57c-4f6d-acee-3349d9d3edfc" providerId="ADAL" clId="{2B0918BD-D596-B34F-8C2E-7D539A6E5843}" dt="2018-10-29T02:47:02.258" v="1183" actId="2696"/>
      <pc:docMkLst>
        <pc:docMk/>
      </pc:docMkLst>
      <pc:sldChg chg="modSp">
        <pc:chgData name="Song, Lixing" userId="d86a4794-d57c-4f6d-acee-3349d9d3edfc" providerId="ADAL" clId="{2B0918BD-D596-B34F-8C2E-7D539A6E5843}" dt="2018-10-29T00:58:29.810" v="19" actId="20577"/>
        <pc:sldMkLst>
          <pc:docMk/>
          <pc:sldMk cId="25011158" sldId="256"/>
        </pc:sldMkLst>
        <pc:spChg chg="mod">
          <ac:chgData name="Song, Lixing" userId="d86a4794-d57c-4f6d-acee-3349d9d3edfc" providerId="ADAL" clId="{2B0918BD-D596-B34F-8C2E-7D539A6E5843}" dt="2018-10-29T00:58:29.810" v="19" actId="20577"/>
          <ac:spMkLst>
            <pc:docMk/>
            <pc:sldMk cId="25011158" sldId="256"/>
            <ac:spMk id="2" creationId="{6DDA001A-43E3-1449-893B-948F2BFF68B6}"/>
          </ac:spMkLst>
        </pc:spChg>
      </pc:sldChg>
      <pc:sldChg chg="modSp">
        <pc:chgData name="Song, Lixing" userId="d86a4794-d57c-4f6d-acee-3349d9d3edfc" providerId="ADAL" clId="{2B0918BD-D596-B34F-8C2E-7D539A6E5843}" dt="2018-10-29T01:00:03.648" v="214" actId="20577"/>
        <pc:sldMkLst>
          <pc:docMk/>
          <pc:sldMk cId="1420170201" sldId="257"/>
        </pc:sldMkLst>
        <pc:spChg chg="mod">
          <ac:chgData name="Song, Lixing" userId="d86a4794-d57c-4f6d-acee-3349d9d3edfc" providerId="ADAL" clId="{2B0918BD-D596-B34F-8C2E-7D539A6E5843}" dt="2018-10-29T00:58:45.882" v="25" actId="20577"/>
          <ac:spMkLst>
            <pc:docMk/>
            <pc:sldMk cId="1420170201" sldId="257"/>
            <ac:spMk id="2" creationId="{E062CD17-B749-C545-A7EF-73330314567C}"/>
          </ac:spMkLst>
        </pc:spChg>
        <pc:spChg chg="mod">
          <ac:chgData name="Song, Lixing" userId="d86a4794-d57c-4f6d-acee-3349d9d3edfc" providerId="ADAL" clId="{2B0918BD-D596-B34F-8C2E-7D539A6E5843}" dt="2018-10-29T01:00:03.648" v="214" actId="20577"/>
          <ac:spMkLst>
            <pc:docMk/>
            <pc:sldMk cId="1420170201" sldId="257"/>
            <ac:spMk id="3" creationId="{71B248EE-FE4A-0F4B-8E96-A738461AA651}"/>
          </ac:spMkLst>
        </pc:spChg>
      </pc:sldChg>
      <pc:sldChg chg="addSp delSp modSp">
        <pc:chgData name="Song, Lixing" userId="d86a4794-d57c-4f6d-acee-3349d9d3edfc" providerId="ADAL" clId="{2B0918BD-D596-B34F-8C2E-7D539A6E5843}" dt="2018-10-29T01:26:13.198" v="707" actId="207"/>
        <pc:sldMkLst>
          <pc:docMk/>
          <pc:sldMk cId="2261604361" sldId="258"/>
        </pc:sldMkLst>
        <pc:spChg chg="mod">
          <ac:chgData name="Song, Lixing" userId="d86a4794-d57c-4f6d-acee-3349d9d3edfc" providerId="ADAL" clId="{2B0918BD-D596-B34F-8C2E-7D539A6E5843}" dt="2018-10-29T00:59:36.658" v="154" actId="20577"/>
          <ac:spMkLst>
            <pc:docMk/>
            <pc:sldMk cId="2261604361" sldId="258"/>
            <ac:spMk id="2" creationId="{15E57694-4BC4-C349-AF8C-9172E6088898}"/>
          </ac:spMkLst>
        </pc:spChg>
        <pc:spChg chg="add mod">
          <ac:chgData name="Song, Lixing" userId="d86a4794-d57c-4f6d-acee-3349d9d3edfc" providerId="ADAL" clId="{2B0918BD-D596-B34F-8C2E-7D539A6E5843}" dt="2018-10-29T01:26:13.198" v="707" actId="207"/>
          <ac:spMkLst>
            <pc:docMk/>
            <pc:sldMk cId="2261604361" sldId="258"/>
            <ac:spMk id="5" creationId="{84CA3E26-9FEC-D640-884F-571994E5B27F}"/>
          </ac:spMkLst>
        </pc:spChg>
        <pc:picChg chg="del">
          <ac:chgData name="Song, Lixing" userId="d86a4794-d57c-4f6d-acee-3349d9d3edfc" providerId="ADAL" clId="{2B0918BD-D596-B34F-8C2E-7D539A6E5843}" dt="2018-10-29T01:00:08.629" v="215" actId="478"/>
          <ac:picMkLst>
            <pc:docMk/>
            <pc:sldMk cId="2261604361" sldId="258"/>
            <ac:picMk id="4" creationId="{F84E402D-6401-6545-B0E8-66EE8F0D9FA2}"/>
          </ac:picMkLst>
        </pc:picChg>
      </pc:sldChg>
      <pc:sldChg chg="modSp add">
        <pc:chgData name="Song, Lixing" userId="d86a4794-d57c-4f6d-acee-3349d9d3edfc" providerId="ADAL" clId="{2B0918BD-D596-B34F-8C2E-7D539A6E5843}" dt="2018-10-29T01:38:47.966" v="1056" actId="20577"/>
        <pc:sldMkLst>
          <pc:docMk/>
          <pc:sldMk cId="2031928695" sldId="259"/>
        </pc:sldMkLst>
        <pc:spChg chg="mod">
          <ac:chgData name="Song, Lixing" userId="d86a4794-d57c-4f6d-acee-3349d9d3edfc" providerId="ADAL" clId="{2B0918BD-D596-B34F-8C2E-7D539A6E5843}" dt="2018-10-29T01:38:47.966" v="1056" actId="20577"/>
          <ac:spMkLst>
            <pc:docMk/>
            <pc:sldMk cId="2031928695" sldId="259"/>
            <ac:spMk id="2" creationId="{74B4872F-407E-6449-945D-529C75E957DF}"/>
          </ac:spMkLst>
        </pc:spChg>
        <pc:spChg chg="mod">
          <ac:chgData name="Song, Lixing" userId="d86a4794-d57c-4f6d-acee-3349d9d3edfc" providerId="ADAL" clId="{2B0918BD-D596-B34F-8C2E-7D539A6E5843}" dt="2018-10-29T01:37:17.362" v="1048" actId="207"/>
          <ac:spMkLst>
            <pc:docMk/>
            <pc:sldMk cId="2031928695" sldId="259"/>
            <ac:spMk id="3" creationId="{649D297B-9769-C54F-9D8E-3105725F1517}"/>
          </ac:spMkLst>
        </pc:spChg>
      </pc:sldChg>
      <pc:sldChg chg="del">
        <pc:chgData name="Song, Lixing" userId="d86a4794-d57c-4f6d-acee-3349d9d3edfc" providerId="ADAL" clId="{2B0918BD-D596-B34F-8C2E-7D539A6E5843}" dt="2018-10-29T01:14:20.921" v="517" actId="2696"/>
        <pc:sldMkLst>
          <pc:docMk/>
          <pc:sldMk cId="2918678613" sldId="259"/>
        </pc:sldMkLst>
      </pc:sldChg>
      <pc:sldChg chg="addSp modSp add">
        <pc:chgData name="Song, Lixing" userId="d86a4794-d57c-4f6d-acee-3349d9d3edfc" providerId="ADAL" clId="{2B0918BD-D596-B34F-8C2E-7D539A6E5843}" dt="2018-10-29T01:48:06.144" v="1181" actId="207"/>
        <pc:sldMkLst>
          <pc:docMk/>
          <pc:sldMk cId="270417733" sldId="260"/>
        </pc:sldMkLst>
        <pc:spChg chg="mod">
          <ac:chgData name="Song, Lixing" userId="d86a4794-d57c-4f6d-acee-3349d9d3edfc" providerId="ADAL" clId="{2B0918BD-D596-B34F-8C2E-7D539A6E5843}" dt="2018-10-29T01:39:05.171" v="1069" actId="207"/>
          <ac:spMkLst>
            <pc:docMk/>
            <pc:sldMk cId="270417733" sldId="260"/>
            <ac:spMk id="2" creationId="{103A11F9-C057-3E43-9787-8DEACFDEB73D}"/>
          </ac:spMkLst>
        </pc:spChg>
        <pc:spChg chg="mod">
          <ac:chgData name="Song, Lixing" userId="d86a4794-d57c-4f6d-acee-3349d9d3edfc" providerId="ADAL" clId="{2B0918BD-D596-B34F-8C2E-7D539A6E5843}" dt="2018-10-29T01:48:06.144" v="1181" actId="207"/>
          <ac:spMkLst>
            <pc:docMk/>
            <pc:sldMk cId="270417733" sldId="260"/>
            <ac:spMk id="3" creationId="{CB9FB385-02BE-6140-BAE1-D7BFD8CD62B9}"/>
          </ac:spMkLst>
        </pc:spChg>
        <pc:spChg chg="add mod">
          <ac:chgData name="Song, Lixing" userId="d86a4794-d57c-4f6d-acee-3349d9d3edfc" providerId="ADAL" clId="{2B0918BD-D596-B34F-8C2E-7D539A6E5843}" dt="2018-10-29T01:40:26.629" v="1102" actId="1076"/>
          <ac:spMkLst>
            <pc:docMk/>
            <pc:sldMk cId="270417733" sldId="260"/>
            <ac:spMk id="4" creationId="{2D49FE10-A7BF-644A-9339-B72690D198DB}"/>
          </ac:spMkLst>
        </pc:spChg>
      </pc:sldChg>
      <pc:sldChg chg="del">
        <pc:chgData name="Song, Lixing" userId="d86a4794-d57c-4f6d-acee-3349d9d3edfc" providerId="ADAL" clId="{2B0918BD-D596-B34F-8C2E-7D539A6E5843}" dt="2018-10-29T01:14:20.935" v="518" actId="2696"/>
        <pc:sldMkLst>
          <pc:docMk/>
          <pc:sldMk cId="901535719" sldId="260"/>
        </pc:sldMkLst>
      </pc:sldChg>
      <pc:sldChg chg="del">
        <pc:chgData name="Song, Lixing" userId="d86a4794-d57c-4f6d-acee-3349d9d3edfc" providerId="ADAL" clId="{2B0918BD-D596-B34F-8C2E-7D539A6E5843}" dt="2018-10-29T01:14:20.947" v="519" actId="2696"/>
        <pc:sldMkLst>
          <pc:docMk/>
          <pc:sldMk cId="311249993" sldId="261"/>
        </pc:sldMkLst>
      </pc:sldChg>
      <pc:sldChg chg="add del">
        <pc:chgData name="Song, Lixing" userId="d86a4794-d57c-4f6d-acee-3349d9d3edfc" providerId="ADAL" clId="{2B0918BD-D596-B34F-8C2E-7D539A6E5843}" dt="2018-10-29T02:47:02.258" v="1183" actId="2696"/>
        <pc:sldMkLst>
          <pc:docMk/>
          <pc:sldMk cId="1927494038" sldId="261"/>
        </pc:sldMkLst>
      </pc:sldChg>
      <pc:sldChg chg="del">
        <pc:chgData name="Song, Lixing" userId="d86a4794-d57c-4f6d-acee-3349d9d3edfc" providerId="ADAL" clId="{2B0918BD-D596-B34F-8C2E-7D539A6E5843}" dt="2018-10-29T01:14:20.959" v="520" actId="2696"/>
        <pc:sldMkLst>
          <pc:docMk/>
          <pc:sldMk cId="2622259593" sldId="262"/>
        </pc:sldMkLst>
      </pc:sldChg>
      <pc:sldChg chg="del">
        <pc:chgData name="Song, Lixing" userId="d86a4794-d57c-4f6d-acee-3349d9d3edfc" providerId="ADAL" clId="{2B0918BD-D596-B34F-8C2E-7D539A6E5843}" dt="2018-10-29T01:14:20.973" v="521" actId="2696"/>
        <pc:sldMkLst>
          <pc:docMk/>
          <pc:sldMk cId="1612957981" sldId="263"/>
        </pc:sldMkLst>
      </pc:sldChg>
      <pc:sldChg chg="del">
        <pc:chgData name="Song, Lixing" userId="d86a4794-d57c-4f6d-acee-3349d9d3edfc" providerId="ADAL" clId="{2B0918BD-D596-B34F-8C2E-7D539A6E5843}" dt="2018-10-29T01:14:20.987" v="522" actId="2696"/>
        <pc:sldMkLst>
          <pc:docMk/>
          <pc:sldMk cId="269688801" sldId="264"/>
        </pc:sldMkLst>
      </pc:sldChg>
      <pc:sldChg chg="del">
        <pc:chgData name="Song, Lixing" userId="d86a4794-d57c-4f6d-acee-3349d9d3edfc" providerId="ADAL" clId="{2B0918BD-D596-B34F-8C2E-7D539A6E5843}" dt="2018-10-29T01:14:21.002" v="523" actId="2696"/>
        <pc:sldMkLst>
          <pc:docMk/>
          <pc:sldMk cId="1798734237" sldId="265"/>
        </pc:sldMkLst>
      </pc:sldChg>
      <pc:sldChg chg="del">
        <pc:chgData name="Song, Lixing" userId="d86a4794-d57c-4f6d-acee-3349d9d3edfc" providerId="ADAL" clId="{2B0918BD-D596-B34F-8C2E-7D539A6E5843}" dt="2018-10-29T01:14:21.012" v="524" actId="2696"/>
        <pc:sldMkLst>
          <pc:docMk/>
          <pc:sldMk cId="2198854420" sldId="266"/>
        </pc:sldMkLst>
      </pc:sldChg>
      <pc:sldChg chg="del">
        <pc:chgData name="Song, Lixing" userId="d86a4794-d57c-4f6d-acee-3349d9d3edfc" providerId="ADAL" clId="{2B0918BD-D596-B34F-8C2E-7D539A6E5843}" dt="2018-10-29T01:14:21.022" v="525" actId="2696"/>
        <pc:sldMkLst>
          <pc:docMk/>
          <pc:sldMk cId="126551122" sldId="267"/>
        </pc:sldMkLst>
      </pc:sldChg>
    </pc:docChg>
  </pc:docChgLst>
  <pc:docChgLst>
    <pc:chgData name="Song, Lixing" userId="d86a4794-d57c-4f6d-acee-3349d9d3edfc" providerId="ADAL" clId="{9A9788E0-D5D7-E542-8125-CE6756F33A31}"/>
    <pc:docChg chg="custSel addSld delSld modSld">
      <pc:chgData name="Song, Lixing" userId="d86a4794-d57c-4f6d-acee-3349d9d3edfc" providerId="ADAL" clId="{9A9788E0-D5D7-E542-8125-CE6756F33A31}" dt="2018-08-07T18:00:07.691" v="1455" actId="1076"/>
      <pc:docMkLst>
        <pc:docMk/>
      </pc:docMkLst>
      <pc:sldChg chg="modSp">
        <pc:chgData name="Song, Lixing" userId="d86a4794-d57c-4f6d-acee-3349d9d3edfc" providerId="ADAL" clId="{9A9788E0-D5D7-E542-8125-CE6756F33A31}" dt="2018-08-06T18:58:25.325" v="8" actId="20577"/>
        <pc:sldMkLst>
          <pc:docMk/>
          <pc:sldMk cId="25011158" sldId="256"/>
        </pc:sldMkLst>
        <pc:spChg chg="mod">
          <ac:chgData name="Song, Lixing" userId="d86a4794-d57c-4f6d-acee-3349d9d3edfc" providerId="ADAL" clId="{9A9788E0-D5D7-E542-8125-CE6756F33A31}" dt="2018-08-06T18:58:25.325" v="8" actId="20577"/>
          <ac:spMkLst>
            <pc:docMk/>
            <pc:sldMk cId="25011158" sldId="256"/>
            <ac:spMk id="2" creationId="{6DDA001A-43E3-1449-893B-948F2BFF68B6}"/>
          </ac:spMkLst>
        </pc:spChg>
      </pc:sldChg>
    </pc:docChg>
  </pc:docChgLst>
  <pc:docChgLst>
    <pc:chgData name="Song, Lixing" userId="d86a4794-d57c-4f6d-acee-3349d9d3edfc" providerId="ADAL" clId="{FBFE2C61-FE6C-E94E-A333-00BF94AE04D6}"/>
    <pc:docChg chg="undo custSel addSld delSld modSld sldOrd">
      <pc:chgData name="Song, Lixing" userId="d86a4794-d57c-4f6d-acee-3349d9d3edfc" providerId="ADAL" clId="{FBFE2C61-FE6C-E94E-A333-00BF94AE04D6}" dt="2018-07-31T17:33:32.058" v="752"/>
      <pc:docMkLst>
        <pc:docMk/>
      </pc:docMkLst>
      <pc:sldChg chg="modSp">
        <pc:chgData name="Song, Lixing" userId="d86a4794-d57c-4f6d-acee-3349d9d3edfc" providerId="ADAL" clId="{FBFE2C61-FE6C-E94E-A333-00BF94AE04D6}" dt="2018-07-31T17:30:27.114" v="478" actId="20577"/>
        <pc:sldMkLst>
          <pc:docMk/>
          <pc:sldMk cId="25011158" sldId="256"/>
        </pc:sldMkLst>
        <pc:spChg chg="mod">
          <ac:chgData name="Song, Lixing" userId="d86a4794-d57c-4f6d-acee-3349d9d3edfc" providerId="ADAL" clId="{FBFE2C61-FE6C-E94E-A333-00BF94AE04D6}" dt="2018-07-31T17:30:27.114" v="478" actId="20577"/>
          <ac:spMkLst>
            <pc:docMk/>
            <pc:sldMk cId="25011158" sldId="256"/>
            <ac:spMk id="2" creationId="{6DDA001A-43E3-1449-893B-948F2BFF68B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9AE51D-F948-044F-B984-1DA50063DADE}" type="datetimeFigureOut">
              <a:rPr lang="en-US" smtClean="0"/>
              <a:t>1/31/25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F22CBE-7C8D-5A43-B8F2-1E0DADD690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008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repl.it/@song3/ABrowser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942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13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5265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C1AD36-0469-478C-D2F4-718D7F1503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6B2CD1-EDC0-A276-299C-B769CEF648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90AAA7-089C-03FB-C31D-67EFD6A69C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hlinkClick r:id="rId3"/>
              </a:rPr>
              <a:t>https://repl.it/@song3/ABrowser</a:t>
            </a:r>
            <a:endParaRPr lang="en-US">
              <a:cs typeface="Calibri" panose="020F0502020204030204"/>
            </a:endParaRP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8D1C74-6246-034C-5D25-96657123E0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4973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F22CBE-7C8D-5A43-B8F2-1E0DADD6908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6281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50C2E-867D-DD4E-8391-1B9B8CA1D5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14383C-97A9-124A-AEF5-0ED806051E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55C478-F15B-724E-AF85-E64CF8CA6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1/31/25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8BE228-A5BA-1346-9611-692B566BD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986FF3-C71C-ED48-9776-950AEE7CC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421B6E-8D43-744E-A3DD-654CDB8D9B3C}"/>
              </a:ext>
            </a:extLst>
          </p:cNvPr>
          <p:cNvSpPr/>
          <p:nvPr userDrawn="1"/>
        </p:nvSpPr>
        <p:spPr>
          <a:xfrm>
            <a:off x="1524000" y="1122363"/>
            <a:ext cx="9144000" cy="175096"/>
          </a:xfrm>
          <a:prstGeom prst="rect">
            <a:avLst/>
          </a:prstGeom>
          <a:solidFill>
            <a:srgbClr val="751F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69AB1C-D320-0549-AAEC-F1230F672A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664146" y="1110006"/>
            <a:ext cx="2003854" cy="329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842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3CA9A-9B9A-534F-95FD-E891BFCBD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C2A16F-A91B-1C45-A986-5C111876A1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C7840-6E64-8C40-87C1-E12DB4534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1/31/25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3C8D39-5AC8-9E42-A42F-03D15CA95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27BFAA-C162-184D-8DCA-D6DDCA02F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71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73DC46-CC52-D542-BD49-F11617E6E9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C0C099-3287-F646-A0E4-D1BB443905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F5DF1-C987-6449-B6D5-246B71A05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1/31/25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033583-2CA5-3A43-B1BD-8E3BB1155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48078-4E13-0B41-81CB-4185BDE2A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97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7302F-1F2D-B444-B55A-C4F3C5F78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B3F27F-A93E-5F4D-A56A-2D1A7D9742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95850"/>
          </a:xfrm>
        </p:spPr>
        <p:txBody>
          <a:bodyPr/>
          <a:lstStyle>
            <a:lvl1pPr marL="228600" indent="-228600">
              <a:buClr>
                <a:srgbClr val="751F1C"/>
              </a:buClr>
              <a:buFont typeface="Wingdings" pitchFamily="2" charset="2"/>
              <a:buChar char="q"/>
              <a:defRPr/>
            </a:lvl1pPr>
            <a:lvl2pPr marL="685800" indent="-228600">
              <a:buClr>
                <a:srgbClr val="751F1C"/>
              </a:buClr>
              <a:buFont typeface="Wingdings" pitchFamily="2" charset="2"/>
              <a:buChar char="Ø"/>
              <a:defRPr/>
            </a:lvl2pPr>
            <a:lvl3pPr marL="1143000" indent="-228600">
              <a:buClr>
                <a:srgbClr val="751F1C"/>
              </a:buClr>
              <a:buFont typeface="Wingdings" pitchFamily="2" charset="2"/>
              <a:buChar char="§"/>
              <a:defRPr/>
            </a:lvl3pPr>
            <a:lvl4pPr>
              <a:buClr>
                <a:srgbClr val="751F1C"/>
              </a:buClr>
              <a:defRPr/>
            </a:lvl4pPr>
            <a:lvl5pPr>
              <a:buClr>
                <a:srgbClr val="751F1C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A6111E-CDCA-8A48-9E4F-8E5C4713B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1/31/25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313A7B-5F0D-4D4D-A4B4-A06C125AD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FA7A1E-BB98-BA4F-A384-E8137C5DE3C4}"/>
              </a:ext>
            </a:extLst>
          </p:cNvPr>
          <p:cNvSpPr/>
          <p:nvPr userDrawn="1"/>
        </p:nvSpPr>
        <p:spPr>
          <a:xfrm>
            <a:off x="838200" y="365125"/>
            <a:ext cx="10515600" cy="178572"/>
          </a:xfrm>
          <a:prstGeom prst="rect">
            <a:avLst/>
          </a:prstGeom>
          <a:solidFill>
            <a:srgbClr val="751F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249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AFB0A-3DB3-A345-8219-B9F6A9BEB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06411F-41B2-6C48-AEAE-739BFA0B00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342461-54E1-6D46-BF93-16AF14599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1/31/25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2B9FC0-1363-5C49-95B8-D929F1D58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E236B-134F-2D4A-A8EE-1AB771608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844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60E46-5FB9-D54A-A84B-C2E808F19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65E903-D205-FE44-AFD4-CC6488ABEB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07CC95-2BD1-7846-BA8B-97AEE59318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B6A5F7-1AF4-814F-8923-481A41578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1/31/25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C7A40A-2F2B-974A-AE7F-0A87A06D3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B1A5CD-B1E3-5B48-A31B-01F28C2C0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997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3F3A7-41ED-9647-BE17-414DBD1B6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B4396B-9CAE-1F4F-847C-3288D7154C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47488D-3628-DE4C-B7DE-20FB932AB2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93BD86-7421-2A48-9E0C-66FD535F29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B96888-D23C-794B-80C0-857A859C41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1AC07E-EBF4-D445-9566-2243B94CD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1/31/25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584534-286B-904C-BAFA-9A52EFE77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55E670-3727-FC4D-B4D4-98EC3A19E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269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27FA2-1C3C-9343-92D7-79C4B67FD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A71575-3DCB-CE46-A2C2-9C3A61D80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1/31/25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8BB28-0374-1E4F-A7F5-5025E3F35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2AA72F-893E-0648-B7C9-0BD8B4760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101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212482-2FDF-9B4F-8A5B-856E6A247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1/31/25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070C3A-5E05-3440-BA03-3B8D486A9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FB9481-276E-454B-91C5-5F9669169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549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7C88E-401E-A641-AB5F-46850AAD5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A1F259-08BD-6749-AAE9-40552F8525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6B348D-083C-D14B-9355-CB6846E459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E574DF-2974-094A-9235-E60900E6A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1/31/25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EC1D92-8C0D-184B-A3EC-0A1F2DC8E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364B88-CE34-E74B-9539-6BF57D0BC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747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B96E4-8440-9640-8587-4336F34E7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627953-0506-4A49-B74D-FF283697A3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273257-CCDC-2B4A-8EAA-8F439A857A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3AE1DD-6ED4-8848-B4FC-3F1B05408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73E24-5133-184A-B08C-013331FC8007}" type="datetimeFigureOut">
              <a:rPr lang="en-US" smtClean="0"/>
              <a:t>1/31/25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112C85-25D2-F84A-93AF-2096AC720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095BE9-A449-FE48-80C3-F628DFD18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784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363FAC-3948-4045-A622-D3E6711AD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BBDCE7-7668-0541-B5C2-982FAF9B96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5F9D35-7B43-CB43-BB2B-2A28B469EA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73E24-5133-184A-B08C-013331FC8007}" type="datetimeFigureOut">
              <a:rPr lang="en-US" smtClean="0"/>
              <a:t>1/31/25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B45A10-1710-E346-8043-8C09C02324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948019-EBED-594E-8C9E-EAF1B5AEFD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2FA4-6E38-7249-B5CA-42FCC46F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158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ose-hulman.edu/class/csse/csse132/examples/sockets/client0.c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A001A-43E3-1449-893B-948F2BFF68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6414" y="980849"/>
            <a:ext cx="9699171" cy="2387600"/>
          </a:xfrm>
        </p:spPr>
        <p:txBody>
          <a:bodyPr>
            <a:normAutofit/>
          </a:bodyPr>
          <a:lstStyle/>
          <a:p>
            <a:r>
              <a:rPr lang="en-US"/>
              <a:t>CSSE 132</a:t>
            </a:r>
            <a:br>
              <a:rPr lang="en-US"/>
            </a:br>
            <a:r>
              <a:rPr lang="en-US"/>
              <a:t>Socket Programming I</a:t>
            </a:r>
            <a:endParaRPr lang="en-US">
              <a:solidFill>
                <a:srgbClr val="751F1C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CD6248-7B83-4848-9D4F-9F93CCFC5F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fld id="{B7B09853-F130-A44D-A7BC-226D14CA7C56}" type="datetime2">
              <a:rPr lang="en-US" smtClean="0"/>
              <a:t>Friday, January 31, 2025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1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62CD17-B749-C545-A7EF-733303145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B248EE-FE4A-0F4B-8E96-A738461AA6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ea typeface="Anonymous Pro for Powerline" panose="02060609030202000504" pitchFamily="49" charset="0"/>
              </a:rPr>
              <a:t>Internet review</a:t>
            </a:r>
          </a:p>
          <a:p>
            <a:pPr lvl="1"/>
            <a:r>
              <a:rPr lang="en-US">
                <a:ea typeface="Anonymous Pro for Powerline" panose="02060609030202000504" pitchFamily="49" charset="0"/>
              </a:rPr>
              <a:t>IP and port</a:t>
            </a:r>
          </a:p>
          <a:p>
            <a:r>
              <a:rPr lang="en-US">
                <a:ea typeface="Anonymous Pro for Powerline" panose="02060609030202000504" pitchFamily="49" charset="0"/>
              </a:rPr>
              <a:t>Introduction to socket: Client</a:t>
            </a:r>
          </a:p>
          <a:p>
            <a:r>
              <a:rPr lang="en-US">
                <a:ea typeface="Anonymous Pro for Powerline" panose="02060609030202000504" pitchFamily="49" charset="0"/>
              </a:rPr>
              <a:t>Use socket to write a </a:t>
            </a:r>
            <a:r>
              <a:rPr lang="en-US">
                <a:latin typeface="Bradley Hand" pitchFamily="2" charset="77"/>
                <a:ea typeface="Anonymous Pro for Powerline" panose="02060609030202000504" pitchFamily="49" charset="0"/>
              </a:rPr>
              <a:t>crude web browser</a:t>
            </a:r>
            <a:r>
              <a:rPr lang="en-US">
                <a:ea typeface="Anonymous Pro for Powerline" panose="02060609030202000504" pitchFamily="49" charset="0"/>
              </a:rPr>
              <a:t>.</a:t>
            </a:r>
          </a:p>
          <a:p>
            <a:r>
              <a:rPr lang="en-US">
                <a:ea typeface="Anonymous Pro for Powerline" panose="02060609030202000504" pitchFamily="49" charset="0"/>
              </a:rPr>
              <a:t>Write your own.</a:t>
            </a:r>
          </a:p>
          <a:p>
            <a:endParaRPr lang="en-US">
              <a:latin typeface="Anonymous Pro for Powerline" panose="02060609030202000504" pitchFamily="49" charset="0"/>
              <a:ea typeface="Anonymous Pro for Powerline" panose="02060609030202000504" pitchFamily="49" charset="0"/>
            </a:endParaRPr>
          </a:p>
          <a:p>
            <a:endParaRPr lang="en-US">
              <a:latin typeface="Anonymous Pro for Powerline" panose="02060609030202000504" pitchFamily="49" charset="0"/>
              <a:ea typeface="Anonymous Pro for Powerline" panose="020606090302020005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01702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E57694-4BC4-C349-AF8C-9172E6088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socket?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4CA3E26-9FEC-D640-884F-571994E5B2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solidFill>
                  <a:srgbClr val="C00000"/>
                </a:solidFill>
              </a:rPr>
              <a:t>Purpose</a:t>
            </a:r>
            <a:r>
              <a:rPr lang="en-US"/>
              <a:t>: Connecting </a:t>
            </a:r>
            <a:r>
              <a:rPr lang="en-US" b="1"/>
              <a:t>two</a:t>
            </a:r>
            <a:r>
              <a:rPr lang="en-US"/>
              <a:t> endpoints (e.g., computers, programs, etc.)</a:t>
            </a:r>
          </a:p>
          <a:p>
            <a:pPr lvl="1"/>
            <a:r>
              <a:rPr lang="en-US">
                <a:solidFill>
                  <a:schemeClr val="accent1"/>
                </a:solidFill>
              </a:rPr>
              <a:t>Server</a:t>
            </a:r>
            <a:r>
              <a:rPr lang="en-US"/>
              <a:t> and </a:t>
            </a:r>
            <a:r>
              <a:rPr lang="en-US">
                <a:solidFill>
                  <a:schemeClr val="accent1"/>
                </a:solidFill>
              </a:rPr>
              <a:t>Client</a:t>
            </a:r>
          </a:p>
          <a:p>
            <a:endParaRPr lang="en-US"/>
          </a:p>
          <a:p>
            <a:r>
              <a:rPr lang="en-US">
                <a:solidFill>
                  <a:srgbClr val="C00000"/>
                </a:solidFill>
              </a:rPr>
              <a:t>Means of communicating: </a:t>
            </a:r>
          </a:p>
          <a:p>
            <a:pPr lvl="1"/>
            <a:r>
              <a:rPr lang="en-US">
                <a:solidFill>
                  <a:srgbClr val="0070C0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send() </a:t>
            </a:r>
            <a:r>
              <a:rPr lang="en-US"/>
              <a:t>and </a:t>
            </a:r>
            <a:r>
              <a:rPr lang="en-US" err="1">
                <a:solidFill>
                  <a:srgbClr val="C00000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recv</a:t>
            </a:r>
            <a:r>
              <a:rPr lang="en-US">
                <a:solidFill>
                  <a:srgbClr val="C00000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()</a:t>
            </a:r>
            <a:r>
              <a:rPr lang="en-US">
                <a:solidFill>
                  <a:schemeClr val="accent6">
                    <a:lumMod val="50000"/>
                  </a:schemeClr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: </a:t>
            </a:r>
            <a:r>
              <a:rPr lang="en-US">
                <a:ea typeface="Anonymous Pro for Powerline" panose="02060609030202000504" pitchFamily="49" charset="0"/>
              </a:rPr>
              <a:t>variant of </a:t>
            </a:r>
            <a:r>
              <a:rPr lang="en-US">
                <a:solidFill>
                  <a:srgbClr val="0070C0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write()</a:t>
            </a:r>
            <a:r>
              <a:rPr lang="en-US">
                <a:solidFill>
                  <a:srgbClr val="0070C0"/>
                </a:solidFill>
                <a:ea typeface="Anonymous Pro for Powerline" panose="02060609030202000504" pitchFamily="49" charset="0"/>
              </a:rPr>
              <a:t> </a:t>
            </a:r>
            <a:r>
              <a:rPr lang="en-US">
                <a:ea typeface="Anonymous Pro for Powerline" panose="02060609030202000504" pitchFamily="49" charset="0"/>
              </a:rPr>
              <a:t>and</a:t>
            </a:r>
            <a:r>
              <a:rPr lang="en-US">
                <a:solidFill>
                  <a:srgbClr val="0070C0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</a:t>
            </a:r>
            <a:r>
              <a:rPr lang="en-US">
                <a:solidFill>
                  <a:srgbClr val="C00000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read()</a:t>
            </a:r>
          </a:p>
        </p:txBody>
      </p:sp>
    </p:spTree>
    <p:extLst>
      <p:ext uri="{BB962C8B-B14F-4D97-AF65-F5344CB8AC3E}">
        <p14:creationId xmlns:p14="http://schemas.microsoft.com/office/powerpoint/2010/main" val="22616043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D3226-1954-4EFA-56DD-EC23B1FA7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F9070-A260-6127-1059-A94972285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Steps to establish client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6658F5-F99F-6C55-87BC-8F42274AAF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Create a socket for the client</a:t>
            </a:r>
          </a:p>
          <a:p>
            <a:r>
              <a:rPr lang="en-US" dirty="0"/>
              <a:t>Specify server address</a:t>
            </a:r>
          </a:p>
          <a:p>
            <a:r>
              <a:rPr lang="en-US" dirty="0"/>
              <a:t>Connect to a server</a:t>
            </a:r>
          </a:p>
          <a:p>
            <a:r>
              <a:rPr lang="en-US" dirty="0"/>
              <a:t>Send/</a:t>
            </a:r>
            <a:r>
              <a:rPr lang="en-US" dirty="0" err="1"/>
              <a:t>Recv</a:t>
            </a:r>
            <a:endParaRPr lang="en-US" dirty="0"/>
          </a:p>
          <a:p>
            <a:r>
              <a:rPr lang="en-US" dirty="0">
                <a:cs typeface="Calibri" panose="020F0502020204030204"/>
              </a:rPr>
              <a:t>Close socket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DAD946-9FFF-DDDB-F35D-2D02CB54F530}"/>
              </a:ext>
            </a:extLst>
          </p:cNvPr>
          <p:cNvSpPr txBox="1"/>
          <p:nvPr/>
        </p:nvSpPr>
        <p:spPr>
          <a:xfrm>
            <a:off x="2453268" y="5289895"/>
            <a:ext cx="184731" cy="707886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endParaRPr lang="en-US" sz="4000" dirty="0"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85B539-D318-8910-0AB8-52CA34D6C98F}"/>
              </a:ext>
            </a:extLst>
          </p:cNvPr>
          <p:cNvSpPr txBox="1"/>
          <p:nvPr/>
        </p:nvSpPr>
        <p:spPr>
          <a:xfrm>
            <a:off x="2107256" y="5582282"/>
            <a:ext cx="7977487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/>
              <a:t>Demo code on course website &gt; Examples &gt; Sockets &gt; </a:t>
            </a:r>
            <a:r>
              <a:rPr lang="en-US" sz="2400" dirty="0">
                <a:hlinkClick r:id="rId3"/>
              </a:rPr>
              <a:t>client0.c</a:t>
            </a:r>
            <a:r>
              <a:rPr lang="en-US" sz="2400" dirty="0"/>
              <a:t> </a:t>
            </a:r>
          </a:p>
          <a:p>
            <a:endParaRPr lang="en-US" sz="24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46185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B4872F-407E-6449-945D-529C75E95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Useful function calls - </a:t>
            </a:r>
            <a:r>
              <a:rPr lang="en-US">
                <a:solidFill>
                  <a:srgbClr val="C00000"/>
                </a:solidFill>
              </a:rPr>
              <a:t>Client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9D297B-9769-C54F-9D8E-3105725F15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err="1">
                <a:solidFill>
                  <a:srgbClr val="0070C0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int</a:t>
            </a:r>
            <a:r>
              <a:rPr lang="en-US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</a:t>
            </a:r>
            <a:r>
              <a:rPr lang="en-US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sockfd</a:t>
            </a:r>
            <a:r>
              <a:rPr lang="en-US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= socket(</a:t>
            </a:r>
            <a:r>
              <a:rPr lang="en-US" err="1">
                <a:solidFill>
                  <a:srgbClr val="0070C0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int</a:t>
            </a:r>
            <a:r>
              <a:rPr lang="en-US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domain, </a:t>
            </a:r>
            <a:r>
              <a:rPr lang="en-US" err="1">
                <a:solidFill>
                  <a:srgbClr val="0070C0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int</a:t>
            </a:r>
            <a:r>
              <a:rPr lang="en-US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type, </a:t>
            </a:r>
            <a:r>
              <a:rPr lang="en-US" err="1">
                <a:solidFill>
                  <a:srgbClr val="0070C0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int</a:t>
            </a:r>
            <a:r>
              <a:rPr lang="en-US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protocol)</a:t>
            </a:r>
          </a:p>
          <a:p>
            <a:pPr lvl="1"/>
            <a:r>
              <a:rPr lang="en-US">
                <a:ea typeface="Anonymous Pro for Powerline" panose="02060609030202000504" pitchFamily="49" charset="0"/>
              </a:rPr>
              <a:t>Example: </a:t>
            </a:r>
          </a:p>
          <a:p>
            <a:pPr marL="457200" lvl="1" indent="0">
              <a:buNone/>
            </a:pPr>
            <a:r>
              <a:rPr lang="en-US">
                <a:ea typeface="Anonymous Pro for Powerline" panose="02060609030202000504" pitchFamily="49" charset="0"/>
              </a:rPr>
              <a:t>    </a:t>
            </a:r>
            <a:r>
              <a:rPr lang="en-US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domain</a:t>
            </a:r>
            <a:r>
              <a:rPr lang="en-US">
                <a:ea typeface="Anonymous Pro for Powerline" panose="02060609030202000504" pitchFamily="49" charset="0"/>
              </a:rPr>
              <a:t> = </a:t>
            </a:r>
            <a:r>
              <a:rPr lang="en-US">
                <a:solidFill>
                  <a:srgbClr val="0070C0"/>
                </a:solidFill>
              </a:rPr>
              <a:t>AF_INET </a:t>
            </a:r>
            <a:r>
              <a:rPr lang="en-US" i="1"/>
              <a:t>(for IPv4 Internet)</a:t>
            </a:r>
          </a:p>
          <a:p>
            <a:pPr marL="457200" lvl="1" indent="0">
              <a:buNone/>
            </a:pPr>
            <a:r>
              <a:rPr lang="en-US"/>
              <a:t>    </a:t>
            </a:r>
            <a:r>
              <a:rPr lang="en-US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type</a:t>
            </a:r>
            <a:r>
              <a:rPr lang="en-US"/>
              <a:t> = </a:t>
            </a:r>
            <a:r>
              <a:rPr lang="en-US">
                <a:solidFill>
                  <a:srgbClr val="0070C0"/>
                </a:solidFill>
              </a:rPr>
              <a:t>SOCK_STREAM </a:t>
            </a:r>
            <a:r>
              <a:rPr lang="en-US" i="1"/>
              <a:t>(TCP: reliable)</a:t>
            </a:r>
          </a:p>
          <a:p>
            <a:pPr marL="457200" lvl="1" indent="0">
              <a:buNone/>
            </a:pPr>
            <a:r>
              <a:rPr lang="en-US"/>
              <a:t>    </a:t>
            </a:r>
            <a:r>
              <a:rPr lang="en-US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protocol</a:t>
            </a:r>
            <a:r>
              <a:rPr lang="en-US"/>
              <a:t> = </a:t>
            </a:r>
            <a:r>
              <a:rPr lang="en-US">
                <a:solidFill>
                  <a:srgbClr val="0070C0"/>
                </a:solidFill>
              </a:rPr>
              <a:t>0</a:t>
            </a:r>
            <a:r>
              <a:rPr lang="en-US"/>
              <a:t> </a:t>
            </a:r>
            <a:r>
              <a:rPr lang="en-US" i="1"/>
              <a:t>(for IP)</a:t>
            </a:r>
          </a:p>
          <a:p>
            <a:r>
              <a:rPr lang="en-US" err="1">
                <a:solidFill>
                  <a:srgbClr val="0070C0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int</a:t>
            </a:r>
            <a:r>
              <a:rPr lang="en-US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connect(</a:t>
            </a:r>
            <a:r>
              <a:rPr lang="en-US" err="1">
                <a:solidFill>
                  <a:srgbClr val="0070C0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int</a:t>
            </a:r>
            <a:r>
              <a:rPr lang="en-US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</a:t>
            </a:r>
            <a:r>
              <a:rPr lang="en-US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sockfd</a:t>
            </a:r>
            <a:r>
              <a:rPr lang="en-US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, </a:t>
            </a:r>
            <a:r>
              <a:rPr lang="en-US" err="1">
                <a:solidFill>
                  <a:srgbClr val="0070C0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const</a:t>
            </a:r>
            <a:r>
              <a:rPr lang="en-US">
                <a:solidFill>
                  <a:srgbClr val="0070C0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struct </a:t>
            </a:r>
            <a:r>
              <a:rPr lang="en-US" err="1">
                <a:solidFill>
                  <a:srgbClr val="0070C0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sockaddr</a:t>
            </a:r>
            <a:r>
              <a:rPr lang="en-US">
                <a:solidFill>
                  <a:srgbClr val="0070C0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* </a:t>
            </a:r>
            <a:r>
              <a:rPr lang="en-US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addr</a:t>
            </a:r>
            <a:r>
              <a:rPr lang="en-US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, </a:t>
            </a:r>
            <a:r>
              <a:rPr lang="en-US" err="1">
                <a:solidFill>
                  <a:srgbClr val="0070C0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socklen_t</a:t>
            </a:r>
            <a:r>
              <a:rPr lang="en-US">
                <a:solidFill>
                  <a:srgbClr val="0070C0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</a:t>
            </a:r>
            <a:r>
              <a:rPr lang="en-US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addrlen</a:t>
            </a:r>
            <a:r>
              <a:rPr lang="en-US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);</a:t>
            </a:r>
          </a:p>
          <a:p>
            <a:pPr lvl="1"/>
            <a:r>
              <a:rPr lang="en-US">
                <a:ea typeface="Anonymous Pro for Powerline" panose="02060609030202000504" pitchFamily="49" charset="0"/>
              </a:rPr>
              <a:t>Specify a server with </a:t>
            </a:r>
            <a:r>
              <a:rPr lang="en-US" err="1">
                <a:solidFill>
                  <a:srgbClr val="FF0000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addr</a:t>
            </a:r>
            <a:endParaRPr lang="en-US" i="1">
              <a:solidFill>
                <a:srgbClr val="FF0000"/>
              </a:solidFill>
              <a:latin typeface="Anonymous Pro for Powerline" panose="02060609030202000504" pitchFamily="49" charset="0"/>
              <a:ea typeface="Anonymous Pro for Powerline" panose="020606090302020005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928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A11F9-C057-3E43-9787-8DEACFDEB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Useful function calls – </a:t>
            </a:r>
            <a:r>
              <a:rPr lang="en-US">
                <a:solidFill>
                  <a:srgbClr val="C00000"/>
                </a:solidFill>
              </a:rPr>
              <a:t>Client </a:t>
            </a:r>
            <a:r>
              <a:rPr lang="en-US"/>
              <a:t>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9FB385-02BE-6140-BAE1-D7BFD8CD62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Example of setting an socket address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ssize_t</a:t>
            </a:r>
            <a:r>
              <a:rPr lang="en-US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send(</a:t>
            </a:r>
            <a:r>
              <a:rPr lang="en-US" err="1">
                <a:solidFill>
                  <a:srgbClr val="0070C0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int</a:t>
            </a:r>
            <a:r>
              <a:rPr lang="en-US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socket, </a:t>
            </a:r>
            <a:r>
              <a:rPr lang="en-US" err="1">
                <a:solidFill>
                  <a:srgbClr val="0070C0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const</a:t>
            </a:r>
            <a:r>
              <a:rPr lang="en-US">
                <a:solidFill>
                  <a:srgbClr val="0070C0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void</a:t>
            </a:r>
            <a:r>
              <a:rPr lang="en-US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*buffer, </a:t>
            </a:r>
            <a:r>
              <a:rPr lang="en-US" err="1">
                <a:solidFill>
                  <a:srgbClr val="0070C0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size_t</a:t>
            </a:r>
            <a:r>
              <a:rPr lang="en-US">
                <a:solidFill>
                  <a:srgbClr val="0070C0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</a:t>
            </a:r>
            <a:r>
              <a:rPr lang="en-US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length, </a:t>
            </a:r>
            <a:r>
              <a:rPr lang="en-US" err="1">
                <a:solidFill>
                  <a:srgbClr val="0070C0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int</a:t>
            </a:r>
            <a:r>
              <a:rPr lang="en-US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flags);</a:t>
            </a:r>
          </a:p>
          <a:p>
            <a:r>
              <a:rPr lang="en-US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ssize_t</a:t>
            </a:r>
            <a:r>
              <a:rPr lang="en-US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</a:t>
            </a:r>
            <a:r>
              <a:rPr lang="en-US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recv</a:t>
            </a:r>
            <a:r>
              <a:rPr lang="en-US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(</a:t>
            </a:r>
            <a:r>
              <a:rPr lang="en-US" err="1">
                <a:solidFill>
                  <a:srgbClr val="0070C0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int</a:t>
            </a:r>
            <a:r>
              <a:rPr lang="en-US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socket, </a:t>
            </a:r>
            <a:r>
              <a:rPr lang="en-US">
                <a:solidFill>
                  <a:srgbClr val="0070C0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void *buffer</a:t>
            </a:r>
            <a:r>
              <a:rPr lang="en-US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, </a:t>
            </a:r>
            <a:r>
              <a:rPr lang="en-US" err="1">
                <a:solidFill>
                  <a:srgbClr val="0070C0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size_t</a:t>
            </a:r>
            <a:r>
              <a:rPr lang="en-US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length, </a:t>
            </a:r>
            <a:r>
              <a:rPr lang="en-US" err="1">
                <a:solidFill>
                  <a:srgbClr val="0070C0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int</a:t>
            </a:r>
            <a:r>
              <a:rPr lang="en-US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flags);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D49FE10-A7BF-644A-9339-B72690D198DB}"/>
              </a:ext>
            </a:extLst>
          </p:cNvPr>
          <p:cNvSpPr/>
          <p:nvPr/>
        </p:nvSpPr>
        <p:spPr>
          <a:xfrm>
            <a:off x="1338146" y="2366951"/>
            <a:ext cx="763858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struct </a:t>
            </a:r>
            <a:r>
              <a:rPr lang="en-US" sz="200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sockaddr_in</a:t>
            </a:r>
            <a:r>
              <a:rPr lang="en-US" sz="200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</a:t>
            </a:r>
            <a:r>
              <a:rPr lang="en-US" sz="200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srv_addr</a:t>
            </a:r>
            <a:r>
              <a:rPr lang="en-US" sz="200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;</a:t>
            </a:r>
          </a:p>
          <a:p>
            <a:r>
              <a:rPr lang="en-US" sz="200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memset</a:t>
            </a:r>
            <a:r>
              <a:rPr lang="en-US" sz="200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(&amp;</a:t>
            </a:r>
            <a:r>
              <a:rPr lang="en-US" sz="200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srv_addr</a:t>
            </a:r>
            <a:r>
              <a:rPr lang="en-US" sz="200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, 0, </a:t>
            </a:r>
            <a:r>
              <a:rPr lang="en-US" sz="200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sizeof</a:t>
            </a:r>
            <a:r>
              <a:rPr lang="en-US" sz="200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(</a:t>
            </a:r>
            <a:r>
              <a:rPr lang="en-US" sz="200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srv_addr</a:t>
            </a:r>
            <a:r>
              <a:rPr lang="en-US" sz="200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));</a:t>
            </a:r>
          </a:p>
          <a:p>
            <a:r>
              <a:rPr lang="en-US" sz="200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srv_addr.</a:t>
            </a:r>
            <a:r>
              <a:rPr lang="en-US" sz="2000" err="1">
                <a:solidFill>
                  <a:srgbClr val="0070C0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sin_family</a:t>
            </a:r>
            <a:r>
              <a:rPr lang="en-US" sz="2000">
                <a:solidFill>
                  <a:srgbClr val="0070C0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</a:t>
            </a:r>
            <a:r>
              <a:rPr lang="en-US" sz="200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= AF_INET;</a:t>
            </a:r>
          </a:p>
          <a:p>
            <a:r>
              <a:rPr lang="en-US" sz="200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srv_addr.</a:t>
            </a:r>
            <a:r>
              <a:rPr lang="en-US" sz="2000" err="1">
                <a:solidFill>
                  <a:srgbClr val="0070C0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sin_addr.s_addr</a:t>
            </a:r>
            <a:r>
              <a:rPr lang="en-US" sz="2000">
                <a:solidFill>
                  <a:srgbClr val="0070C0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</a:t>
            </a:r>
            <a:r>
              <a:rPr lang="en-US" sz="200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=</a:t>
            </a:r>
            <a:r>
              <a:rPr lang="en-US" sz="200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inet_addr</a:t>
            </a:r>
            <a:r>
              <a:rPr lang="en-US" sz="200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("137.112.18.53");</a:t>
            </a:r>
          </a:p>
          <a:p>
            <a:r>
              <a:rPr lang="en-US" sz="200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srv_addr.</a:t>
            </a:r>
            <a:r>
              <a:rPr lang="en-US" sz="2000" err="1">
                <a:solidFill>
                  <a:srgbClr val="0070C0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sin_port</a:t>
            </a:r>
            <a:r>
              <a:rPr lang="en-US" sz="2000">
                <a:solidFill>
                  <a:srgbClr val="0070C0"/>
                </a:solidFill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 </a:t>
            </a:r>
            <a:r>
              <a:rPr lang="en-US" sz="200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= </a:t>
            </a:r>
            <a:r>
              <a:rPr lang="en-US" sz="2000" err="1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htons</a:t>
            </a:r>
            <a:r>
              <a:rPr lang="en-US" sz="2000">
                <a:latin typeface="Anonymous Pro for Powerline" panose="02060609030202000504" pitchFamily="49" charset="0"/>
                <a:ea typeface="Anonymous Pro for Powerline" panose="02060609030202000504" pitchFamily="49" charset="0"/>
              </a:rPr>
              <a:t>(80);</a:t>
            </a:r>
          </a:p>
        </p:txBody>
      </p:sp>
    </p:spTree>
    <p:extLst>
      <p:ext uri="{BB962C8B-B14F-4D97-AF65-F5344CB8AC3E}">
        <p14:creationId xmlns:p14="http://schemas.microsoft.com/office/powerpoint/2010/main" val="2704177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ose_themed" id="{974E9FA3-6890-AF45-9A34-E5F284D2E92C}" vid="{20B007DF-B7A4-1A47-878F-F510C21538E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192</TotalTime>
  <Words>311</Words>
  <Application>Microsoft Macintosh PowerPoint</Application>
  <PresentationFormat>Widescreen</PresentationFormat>
  <Paragraphs>48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Anonymous Pro for Powerline</vt:lpstr>
      <vt:lpstr>Arial</vt:lpstr>
      <vt:lpstr>Bradley Hand</vt:lpstr>
      <vt:lpstr>Calibri</vt:lpstr>
      <vt:lpstr>Calibri Light</vt:lpstr>
      <vt:lpstr>Wingdings</vt:lpstr>
      <vt:lpstr>Office Theme</vt:lpstr>
      <vt:lpstr>CSSE 132 Socket Programming I</vt:lpstr>
      <vt:lpstr>Agenda</vt:lpstr>
      <vt:lpstr>What is socket?</vt:lpstr>
      <vt:lpstr>Steps to establish client</vt:lpstr>
      <vt:lpstr>Useful function calls - Client</vt:lpstr>
      <vt:lpstr>Useful function calls – Client (cont.)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CSSE 132 Introduction to Computer Systems</dc:title>
  <dc:creator>Song, Lixing</dc:creator>
  <cp:lastModifiedBy>Chenette, Nate</cp:lastModifiedBy>
  <cp:revision>4</cp:revision>
  <dcterms:created xsi:type="dcterms:W3CDTF">2018-07-09T21:38:51Z</dcterms:created>
  <dcterms:modified xsi:type="dcterms:W3CDTF">2025-01-31T17:23:59Z</dcterms:modified>
</cp:coreProperties>
</file>