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1F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639A82-3248-46D5-A9BE-E581B9A9B64E}" v="15" dt="2019-04-16T18:12:52.373"/>
    <p1510:client id="{ACF38F33-1808-40D0-FA9F-86B3A60A544D}" v="6" dt="2019-10-14T13:30:57.148"/>
    <p1510:client id="{BA87C28F-FAE8-4BB3-EDA0-77B8DD88A0BD}" v="83" dt="2019-10-11T21:56:41.30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g, Lixing" userId="S::song3@rose-hulman.edu::d86a4794-d57c-4f6d-acee-3349d9d3edfc" providerId="AD" clId="Web-{ACF38F33-1808-40D0-FA9F-86B3A60A544D}"/>
    <pc:docChg chg="modSld">
      <pc:chgData name="Song, Lixing" userId="S::song3@rose-hulman.edu::d86a4794-d57c-4f6d-acee-3349d9d3edfc" providerId="AD" clId="Web-{ACF38F33-1808-40D0-FA9F-86B3A60A544D}" dt="2019-10-14T13:30:57.148" v="5" actId="20577"/>
      <pc:docMkLst>
        <pc:docMk/>
      </pc:docMkLst>
      <pc:sldChg chg="modSp">
        <pc:chgData name="Song, Lixing" userId="S::song3@rose-hulman.edu::d86a4794-d57c-4f6d-acee-3349d9d3edfc" providerId="AD" clId="Web-{ACF38F33-1808-40D0-FA9F-86B3A60A544D}" dt="2019-10-14T13:30:57.132" v="4" actId="20577"/>
        <pc:sldMkLst>
          <pc:docMk/>
          <pc:sldMk cId="1233414252" sldId="261"/>
        </pc:sldMkLst>
        <pc:spChg chg="mod">
          <ac:chgData name="Song, Lixing" userId="S::song3@rose-hulman.edu::d86a4794-d57c-4f6d-acee-3349d9d3edfc" providerId="AD" clId="Web-{ACF38F33-1808-40D0-FA9F-86B3A60A544D}" dt="2019-10-14T13:30:57.132" v="4" actId="20577"/>
          <ac:spMkLst>
            <pc:docMk/>
            <pc:sldMk cId="1233414252" sldId="261"/>
            <ac:spMk id="3" creationId="{AEDD6071-2EEC-C647-830A-E59EE1D1A36A}"/>
          </ac:spMkLst>
        </pc:spChg>
      </pc:sldChg>
    </pc:docChg>
  </pc:docChgLst>
  <pc:docChgLst>
    <pc:chgData name="Song, Lixing" userId="d86a4794-d57c-4f6d-acee-3349d9d3edfc" providerId="ADAL" clId="{26639A82-3248-46D5-A9BE-E581B9A9B64E}"/>
    <pc:docChg chg="custSel delSld modSld">
      <pc:chgData name="Song, Lixing" userId="d86a4794-d57c-4f6d-acee-3349d9d3edfc" providerId="ADAL" clId="{26639A82-3248-46D5-A9BE-E581B9A9B64E}" dt="2019-04-16T18:12:52.373" v="284" actId="20577"/>
      <pc:docMkLst>
        <pc:docMk/>
      </pc:docMkLst>
      <pc:sldChg chg="modSp">
        <pc:chgData name="Song, Lixing" userId="d86a4794-d57c-4f6d-acee-3349d9d3edfc" providerId="ADAL" clId="{26639A82-3248-46D5-A9BE-E581B9A9B64E}" dt="2019-04-16T18:07:23.232" v="273" actId="20577"/>
        <pc:sldMkLst>
          <pc:docMk/>
          <pc:sldMk cId="200024417" sldId="257"/>
        </pc:sldMkLst>
        <pc:spChg chg="mod">
          <ac:chgData name="Song, Lixing" userId="d86a4794-d57c-4f6d-acee-3349d9d3edfc" providerId="ADAL" clId="{26639A82-3248-46D5-A9BE-E581B9A9B64E}" dt="2019-04-16T18:07:23.232" v="273" actId="20577"/>
          <ac:spMkLst>
            <pc:docMk/>
            <pc:sldMk cId="200024417" sldId="257"/>
            <ac:spMk id="3" creationId="{2869AAAD-AE97-EC47-A857-0C0B6D0800FD}"/>
          </ac:spMkLst>
        </pc:spChg>
      </pc:sldChg>
      <pc:sldChg chg="addSp delSp modSp">
        <pc:chgData name="Song, Lixing" userId="d86a4794-d57c-4f6d-acee-3349d9d3edfc" providerId="ADAL" clId="{26639A82-3248-46D5-A9BE-E581B9A9B64E}" dt="2019-04-12T19:16:00.987" v="212" actId="1076"/>
        <pc:sldMkLst>
          <pc:docMk/>
          <pc:sldMk cId="530493266" sldId="258"/>
        </pc:sldMkLst>
        <pc:spChg chg="mod">
          <ac:chgData name="Song, Lixing" userId="d86a4794-d57c-4f6d-acee-3349d9d3edfc" providerId="ADAL" clId="{26639A82-3248-46D5-A9BE-E581B9A9B64E}" dt="2019-04-12T19:11:26.615" v="99" actId="20577"/>
          <ac:spMkLst>
            <pc:docMk/>
            <pc:sldMk cId="530493266" sldId="258"/>
            <ac:spMk id="2" creationId="{7695D841-7E1F-D045-BFBC-5FE8DD139F57}"/>
          </ac:spMkLst>
        </pc:spChg>
        <pc:spChg chg="add mod">
          <ac:chgData name="Song, Lixing" userId="d86a4794-d57c-4f6d-acee-3349d9d3edfc" providerId="ADAL" clId="{26639A82-3248-46D5-A9BE-E581B9A9B64E}" dt="2019-04-12T19:16:00.987" v="212" actId="1076"/>
          <ac:spMkLst>
            <pc:docMk/>
            <pc:sldMk cId="530493266" sldId="258"/>
            <ac:spMk id="5" creationId="{18943E33-C49B-439D-AA76-02B07FC24D64}"/>
          </ac:spMkLst>
        </pc:spChg>
        <pc:spChg chg="add mod">
          <ac:chgData name="Song, Lixing" userId="d86a4794-d57c-4f6d-acee-3349d9d3edfc" providerId="ADAL" clId="{26639A82-3248-46D5-A9BE-E581B9A9B64E}" dt="2019-04-12T19:14:39.706" v="108" actId="1076"/>
          <ac:spMkLst>
            <pc:docMk/>
            <pc:sldMk cId="530493266" sldId="258"/>
            <ac:spMk id="6" creationId="{080D86BD-227B-4C15-A011-2839A15A74C6}"/>
          </ac:spMkLst>
        </pc:spChg>
        <pc:picChg chg="del">
          <ac:chgData name="Song, Lixing" userId="d86a4794-d57c-4f6d-acee-3349d9d3edfc" providerId="ADAL" clId="{26639A82-3248-46D5-A9BE-E581B9A9B64E}" dt="2019-04-12T19:11:28.478" v="100" actId="478"/>
          <ac:picMkLst>
            <pc:docMk/>
            <pc:sldMk cId="530493266" sldId="258"/>
            <ac:picMk id="4" creationId="{14B18E37-51D1-8D4B-B3AA-1FF23B74AAED}"/>
          </ac:picMkLst>
        </pc:picChg>
      </pc:sldChg>
      <pc:sldChg chg="addSp delSp modSp">
        <pc:chgData name="Song, Lixing" userId="d86a4794-d57c-4f6d-acee-3349d9d3edfc" providerId="ADAL" clId="{26639A82-3248-46D5-A9BE-E581B9A9B64E}" dt="2019-04-12T19:22:53.476" v="263" actId="1076"/>
        <pc:sldMkLst>
          <pc:docMk/>
          <pc:sldMk cId="3174743425" sldId="259"/>
        </pc:sldMkLst>
        <pc:spChg chg="mod">
          <ac:chgData name="Song, Lixing" userId="d86a4794-d57c-4f6d-acee-3349d9d3edfc" providerId="ADAL" clId="{26639A82-3248-46D5-A9BE-E581B9A9B64E}" dt="2019-04-12T19:16:27.198" v="256" actId="20577"/>
          <ac:spMkLst>
            <pc:docMk/>
            <pc:sldMk cId="3174743425" sldId="259"/>
            <ac:spMk id="2" creationId="{BBFB2874-D38F-4C4E-9322-F14C02B5628D}"/>
          </ac:spMkLst>
        </pc:spChg>
        <pc:spChg chg="add del mod">
          <ac:chgData name="Song, Lixing" userId="d86a4794-d57c-4f6d-acee-3349d9d3edfc" providerId="ADAL" clId="{26639A82-3248-46D5-A9BE-E581B9A9B64E}" dt="2019-04-12T19:16:35.750" v="259" actId="478"/>
          <ac:spMkLst>
            <pc:docMk/>
            <pc:sldMk cId="3174743425" sldId="259"/>
            <ac:spMk id="4" creationId="{91E7E5BD-9DC1-47D1-A651-8B698A003A26}"/>
          </ac:spMkLst>
        </pc:spChg>
        <pc:spChg chg="add mod">
          <ac:chgData name="Song, Lixing" userId="d86a4794-d57c-4f6d-acee-3349d9d3edfc" providerId="ADAL" clId="{26639A82-3248-46D5-A9BE-E581B9A9B64E}" dt="2019-04-12T19:22:53.476" v="263" actId="1076"/>
          <ac:spMkLst>
            <pc:docMk/>
            <pc:sldMk cId="3174743425" sldId="259"/>
            <ac:spMk id="5" creationId="{D2EEAA18-2E33-42A0-A1F4-4B0ABFF58592}"/>
          </ac:spMkLst>
        </pc:spChg>
        <pc:spChg chg="del">
          <ac:chgData name="Song, Lixing" userId="d86a4794-d57c-4f6d-acee-3349d9d3edfc" providerId="ADAL" clId="{26639A82-3248-46D5-A9BE-E581B9A9B64E}" dt="2019-04-12T19:16:30.849" v="257" actId="478"/>
          <ac:spMkLst>
            <pc:docMk/>
            <pc:sldMk cId="3174743425" sldId="259"/>
            <ac:spMk id="7" creationId="{D44DD7FF-624F-CE45-B972-9D0F3989FB52}"/>
          </ac:spMkLst>
        </pc:spChg>
        <pc:picChg chg="del">
          <ac:chgData name="Song, Lixing" userId="d86a4794-d57c-4f6d-acee-3349d9d3edfc" providerId="ADAL" clId="{26639A82-3248-46D5-A9BE-E581B9A9B64E}" dt="2019-04-12T19:16:36.652" v="260" actId="478"/>
          <ac:picMkLst>
            <pc:docMk/>
            <pc:sldMk cId="3174743425" sldId="259"/>
            <ac:picMk id="8" creationId="{3D97AC2C-FCE0-3643-ADCA-87F2CE79D46C}"/>
          </ac:picMkLst>
        </pc:picChg>
        <pc:picChg chg="del">
          <ac:chgData name="Song, Lixing" userId="d86a4794-d57c-4f6d-acee-3349d9d3edfc" providerId="ADAL" clId="{26639A82-3248-46D5-A9BE-E581B9A9B64E}" dt="2019-04-12T19:16:37.503" v="261" actId="478"/>
          <ac:picMkLst>
            <pc:docMk/>
            <pc:sldMk cId="3174743425" sldId="259"/>
            <ac:picMk id="9" creationId="{43C225EC-20C0-6E4F-AC48-257878A16D62}"/>
          </ac:picMkLst>
        </pc:picChg>
      </pc:sldChg>
      <pc:sldChg chg="modSp">
        <pc:chgData name="Song, Lixing" userId="d86a4794-d57c-4f6d-acee-3349d9d3edfc" providerId="ADAL" clId="{26639A82-3248-46D5-A9BE-E581B9A9B64E}" dt="2019-04-16T18:12:52.373" v="284" actId="20577"/>
        <pc:sldMkLst>
          <pc:docMk/>
          <pc:sldMk cId="1222536205" sldId="267"/>
        </pc:sldMkLst>
        <pc:spChg chg="mod">
          <ac:chgData name="Song, Lixing" userId="d86a4794-d57c-4f6d-acee-3349d9d3edfc" providerId="ADAL" clId="{26639A82-3248-46D5-A9BE-E581B9A9B64E}" dt="2019-04-16T18:12:52.373" v="284" actId="20577"/>
          <ac:spMkLst>
            <pc:docMk/>
            <pc:sldMk cId="1222536205" sldId="267"/>
            <ac:spMk id="3" creationId="{29D48C69-1CFD-CA4B-A263-87FA1F58BB52}"/>
          </ac:spMkLst>
        </pc:spChg>
      </pc:sldChg>
    </pc:docChg>
  </pc:docChgLst>
  <pc:docChgLst>
    <pc:chgData name="Song, Lixing" userId="S::song3@rose-hulman.edu::d86a4794-d57c-4f6d-acee-3349d9d3edfc" providerId="AD" clId="Web-{BA87C28F-FAE8-4BB3-EDA0-77B8DD88A0BD}"/>
    <pc:docChg chg="modSld">
      <pc:chgData name="Song, Lixing" userId="S::song3@rose-hulman.edu::d86a4794-d57c-4f6d-acee-3349d9d3edfc" providerId="AD" clId="Web-{BA87C28F-FAE8-4BB3-EDA0-77B8DD88A0BD}" dt="2019-10-11T21:56:41.308" v="82" actId="20577"/>
      <pc:docMkLst>
        <pc:docMk/>
      </pc:docMkLst>
      <pc:sldChg chg="modSp">
        <pc:chgData name="Song, Lixing" userId="S::song3@rose-hulman.edu::d86a4794-d57c-4f6d-acee-3349d9d3edfc" providerId="AD" clId="Web-{BA87C28F-FAE8-4BB3-EDA0-77B8DD88A0BD}" dt="2019-10-11T21:55:19.933" v="80" actId="20577"/>
        <pc:sldMkLst>
          <pc:docMk/>
          <pc:sldMk cId="530493266" sldId="258"/>
        </pc:sldMkLst>
        <pc:spChg chg="mod">
          <ac:chgData name="Song, Lixing" userId="S::song3@rose-hulman.edu::d86a4794-d57c-4f6d-acee-3349d9d3edfc" providerId="AD" clId="Web-{BA87C28F-FAE8-4BB3-EDA0-77B8DD88A0BD}" dt="2019-10-11T21:54:20.464" v="47" actId="20577"/>
          <ac:spMkLst>
            <pc:docMk/>
            <pc:sldMk cId="530493266" sldId="258"/>
            <ac:spMk id="5" creationId="{18943E33-C49B-439D-AA76-02B07FC24D64}"/>
          </ac:spMkLst>
        </pc:spChg>
        <pc:spChg chg="mod">
          <ac:chgData name="Song, Lixing" userId="S::song3@rose-hulman.edu::d86a4794-d57c-4f6d-acee-3349d9d3edfc" providerId="AD" clId="Web-{BA87C28F-FAE8-4BB3-EDA0-77B8DD88A0BD}" dt="2019-10-11T21:55:19.933" v="80" actId="20577"/>
          <ac:spMkLst>
            <pc:docMk/>
            <pc:sldMk cId="530493266" sldId="258"/>
            <ac:spMk id="6" creationId="{080D86BD-227B-4C15-A011-2839A15A74C6}"/>
          </ac:spMkLst>
        </pc:spChg>
      </pc:sldChg>
      <pc:sldChg chg="modSp">
        <pc:chgData name="Song, Lixing" userId="S::song3@rose-hulman.edu::d86a4794-d57c-4f6d-acee-3349d9d3edfc" providerId="AD" clId="Web-{BA87C28F-FAE8-4BB3-EDA0-77B8DD88A0BD}" dt="2019-10-11T21:16:44.634" v="2" actId="20577"/>
        <pc:sldMkLst>
          <pc:docMk/>
          <pc:sldMk cId="3174743425" sldId="259"/>
        </pc:sldMkLst>
        <pc:spChg chg="mod">
          <ac:chgData name="Song, Lixing" userId="S::song3@rose-hulman.edu::d86a4794-d57c-4f6d-acee-3349d9d3edfc" providerId="AD" clId="Web-{BA87C28F-FAE8-4BB3-EDA0-77B8DD88A0BD}" dt="2019-10-11T21:16:44.634" v="2" actId="20577"/>
          <ac:spMkLst>
            <pc:docMk/>
            <pc:sldMk cId="3174743425" sldId="259"/>
            <ac:spMk id="2" creationId="{BBFB2874-D38F-4C4E-9322-F14C02B5628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AE51D-F948-044F-B984-1DA50063DADE}" type="datetimeFigureOut">
              <a:rPr lang="en-US" smtClean="0"/>
              <a:t>1/19/22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2CBE-7C8D-5A43-B8F2-1E0DADD69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0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42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50C2E-867D-DD4E-8391-1B9B8CA1D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4383C-97A9-124A-AEF5-0ED806051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5C478-F15B-724E-AF85-E64CF8CA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1/19/22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BE228-A5BA-1346-9611-692B566B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86FF3-C71C-ED48-9776-950AEE7CC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421B6E-8D43-744E-A3DD-654CDB8D9B3C}"/>
              </a:ext>
            </a:extLst>
          </p:cNvPr>
          <p:cNvSpPr/>
          <p:nvPr userDrawn="1"/>
        </p:nvSpPr>
        <p:spPr>
          <a:xfrm>
            <a:off x="1524000" y="1122363"/>
            <a:ext cx="9144000" cy="175096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69AB1C-D320-0549-AAEC-F1230F672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4146" y="1110006"/>
            <a:ext cx="2003854" cy="32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4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CA9A-9B9A-534F-95FD-E891BFCBD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2A16F-A91B-1C45-A986-5C111876A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C7840-6E64-8C40-87C1-E12DB4534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1/19/22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C8D39-5AC8-9E42-A42F-03D15CA9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7BFAA-C162-184D-8DCA-D6DDCA02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7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73DC46-CC52-D542-BD49-F11617E6E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0C099-3287-F646-A0E4-D1BB44390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F5DF1-C987-6449-B6D5-246B71A05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1/19/22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33583-2CA5-3A43-B1BD-8E3BB1155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48078-4E13-0B41-81CB-4185BDE2A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7302F-1F2D-B444-B55A-C4F3C5F78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3F27F-A93E-5F4D-A56A-2D1A7D974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>
            <a:lvl1pPr marL="228600" indent="-228600">
              <a:buClr>
                <a:srgbClr val="751F1C"/>
              </a:buClr>
              <a:buFont typeface="Wingdings" pitchFamily="2" charset="2"/>
              <a:buChar char="q"/>
              <a:defRPr/>
            </a:lvl1pPr>
            <a:lvl2pPr marL="685800" indent="-228600">
              <a:buClr>
                <a:srgbClr val="751F1C"/>
              </a:buClr>
              <a:buFont typeface="Wingdings" pitchFamily="2" charset="2"/>
              <a:buChar char="Ø"/>
              <a:defRPr/>
            </a:lvl2pPr>
            <a:lvl3pPr marL="1143000" indent="-228600">
              <a:buClr>
                <a:srgbClr val="751F1C"/>
              </a:buClr>
              <a:buFont typeface="Wingdings" pitchFamily="2" charset="2"/>
              <a:buChar char="§"/>
              <a:defRPr/>
            </a:lvl3pPr>
            <a:lvl4pPr>
              <a:buClr>
                <a:srgbClr val="751F1C"/>
              </a:buClr>
              <a:defRPr/>
            </a:lvl4pPr>
            <a:lvl5pPr>
              <a:buClr>
                <a:srgbClr val="751F1C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6111E-CDCA-8A48-9E4F-8E5C4713B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1/19/22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13A7B-5F0D-4D4D-A4B4-A06C125AD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FA7A1E-BB98-BA4F-A384-E8137C5DE3C4}"/>
              </a:ext>
            </a:extLst>
          </p:cNvPr>
          <p:cNvSpPr/>
          <p:nvPr userDrawn="1"/>
        </p:nvSpPr>
        <p:spPr>
          <a:xfrm>
            <a:off x="838200" y="365125"/>
            <a:ext cx="10515600" cy="178572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4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AFB0A-3DB3-A345-8219-B9F6A9BE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6411F-41B2-6C48-AEAE-739BFA0B0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42461-54E1-6D46-BF93-16AF1459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1/19/22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B9FC0-1363-5C49-95B8-D929F1D58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E236B-134F-2D4A-A8EE-1AB771608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4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60E46-5FB9-D54A-A84B-C2E808F19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5E903-D205-FE44-AFD4-CC6488ABE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7CC95-2BD1-7846-BA8B-97AEE5931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6A5F7-1AF4-814F-8923-481A41578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1/19/22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7A40A-2F2B-974A-AE7F-0A87A06D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1A5CD-B1E3-5B48-A31B-01F28C2C0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9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F3A7-41ED-9647-BE17-414DBD1B6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4396B-9CAE-1F4F-847C-3288D7154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7488D-3628-DE4C-B7DE-20FB932A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3BD86-7421-2A48-9E0C-66FD535F2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B96888-D23C-794B-80C0-857A859C4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1AC07E-EBF4-D445-9566-2243B94C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1/19/22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584534-286B-904C-BAFA-9A52EFE7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55E670-3727-FC4D-B4D4-98EC3A19E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6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27FA2-1C3C-9343-92D7-79C4B67F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71575-3DCB-CE46-A2C2-9C3A61D80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1/19/22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8BB28-0374-1E4F-A7F5-5025E3F3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AA72F-893E-0648-B7C9-0BD8B4760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0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12482-2FDF-9B4F-8A5B-856E6A24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1/19/22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070C3A-5E05-3440-BA03-3B8D486A9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B9481-276E-454B-91C5-5F9669169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4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7C88E-401E-A641-AB5F-46850AAD5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F259-08BD-6749-AAE9-40552F852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B348D-083C-D14B-9355-CB6846E45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574DF-2974-094A-9235-E60900E6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1/19/22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EC1D92-8C0D-184B-A3EC-0A1F2DC8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64B88-CE34-E74B-9539-6BF57D0B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4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96E4-8440-9640-8587-4336F34E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627953-0506-4A49-B74D-FF283697A3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73257-CCDC-2B4A-8EAA-8F439A857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AE1DD-6ED4-8848-B4FC-3F1B05408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1/19/22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12C85-25D2-F84A-93AF-2096AC720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95BE9-A449-FE48-80C3-F628DFD1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8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363FAC-3948-4045-A622-D3E6711AD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BDCE7-7668-0541-B5C2-982FAF9B9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F9D35-7B43-CB43-BB2B-2A28B469E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73E24-5133-184A-B08C-013331FC8007}" type="datetimeFigureOut">
              <a:rPr lang="en-US" smtClean="0"/>
              <a:t>1/19/22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45A10-1710-E346-8043-8C09C0232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48019-EBED-594E-8C9E-EAF1B5AEF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5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iveintosystems.org/book/C2-C_depth/dynamic_memory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tevidyalay.com/cache-memory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age_table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hyperlink" Target="https://en.wikipedia.org/wiki/Translation_lookaside_buffer" TargetMode="External"/><Relationship Id="rId4" Type="http://schemas.openxmlformats.org/officeDocument/2006/relationships/hyperlink" Target="https://en.wikipedia.org/wiki/Memory_management_unit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001A-43E3-1449-893B-948F2BFF6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6414" y="980849"/>
            <a:ext cx="9699171" cy="2387600"/>
          </a:xfrm>
        </p:spPr>
        <p:txBody>
          <a:bodyPr>
            <a:normAutofit/>
          </a:bodyPr>
          <a:lstStyle/>
          <a:p>
            <a:r>
              <a:rPr lang="en-US" dirty="0"/>
              <a:t>CSSE 132</a:t>
            </a:r>
            <a:br>
              <a:rPr lang="en-US" dirty="0"/>
            </a:br>
            <a:r>
              <a:rPr lang="en-US" dirty="0"/>
              <a:t>Further Topics in Memory</a:t>
            </a:r>
            <a:endParaRPr lang="en-US" dirty="0">
              <a:solidFill>
                <a:srgbClr val="751F1C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D6248-7B83-4848-9D4F-9F93CCFC5F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B7B09853-F130-A44D-A7BC-226D14CA7C56}" type="datetime2">
              <a:rPr lang="en-US" smtClean="0"/>
              <a:t>Wednesday, January 19, 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1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AE541-3107-F242-950D-1AA1946E9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Program’s View of Memory, vs. Reality</a:t>
            </a:r>
          </a:p>
        </p:txBody>
      </p:sp>
      <p:pic>
        <p:nvPicPr>
          <p:cNvPr id="5" name="Picture 2" descr="The parts of program memory showing a stack variable pointing to dynamically allocated heap memory.">
            <a:extLst>
              <a:ext uri="{FF2B5EF4-FFF2-40B4-BE49-F238E27FC236}">
                <a16:creationId xmlns:a16="http://schemas.microsoft.com/office/drawing/2014/main" id="{02F1F470-5E8A-E442-847F-3EF76C240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827" y="1298904"/>
            <a:ext cx="3819220" cy="479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252637-3892-AF47-A049-67379E8D6F55}"/>
              </a:ext>
            </a:extLst>
          </p:cNvPr>
          <p:cNvSpPr txBox="1"/>
          <p:nvPr/>
        </p:nvSpPr>
        <p:spPr>
          <a:xfrm>
            <a:off x="1344827" y="6123543"/>
            <a:ext cx="824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Source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8AFEAD9-4149-4A43-9B2D-17C283FA6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443" y="4611257"/>
            <a:ext cx="5125995" cy="1112108"/>
          </a:xfrm>
        </p:spPr>
        <p:txBody>
          <a:bodyPr>
            <a:normAutofit fontScale="92500"/>
          </a:bodyPr>
          <a:lstStyle/>
          <a:p>
            <a:r>
              <a:rPr lang="en-US" dirty="0"/>
              <a:t>Is the processor working directly with main memory (DRAM)?</a:t>
            </a:r>
          </a:p>
        </p:txBody>
      </p:sp>
      <p:pic>
        <p:nvPicPr>
          <p:cNvPr id="2052" name="Picture 4" descr="China DDR RAM Computer Memory Module - China Ddr3 Ram and Ram Memory price">
            <a:extLst>
              <a:ext uri="{FF2B5EF4-FFF2-40B4-BE49-F238E27FC236}">
                <a16:creationId xmlns:a16="http://schemas.microsoft.com/office/drawing/2014/main" id="{1D0FB489-007A-E648-9C00-D4395E41F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580" y="2371553"/>
            <a:ext cx="3819220" cy="211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24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D1510-C642-154C-8190-05535A3EE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94BD618-DE46-094D-94A2-905FCB7AE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300" y="2051565"/>
            <a:ext cx="9423400" cy="408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B714FE-7AD3-874F-B4A5-DF7FF9683054}"/>
              </a:ext>
            </a:extLst>
          </p:cNvPr>
          <p:cNvSpPr txBox="1"/>
          <p:nvPr/>
        </p:nvSpPr>
        <p:spPr>
          <a:xfrm>
            <a:off x="9983628" y="6190904"/>
            <a:ext cx="824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Source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613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9B4DB-572D-9F48-B4BB-6EE5A4B7B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8B74219-C213-6B43-AE80-6E8AAAD9F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914" y="1778577"/>
            <a:ext cx="4456918" cy="4548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A65A9B-B4E0-9E47-B01F-DE7E5CB7585D}"/>
              </a:ext>
            </a:extLst>
          </p:cNvPr>
          <p:cNvSpPr txBox="1"/>
          <p:nvPr/>
        </p:nvSpPr>
        <p:spPr>
          <a:xfrm>
            <a:off x="1085878" y="6414549"/>
            <a:ext cx="824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Source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862B4C-9BD7-494C-B8AF-1A29145C3A43}"/>
              </a:ext>
            </a:extLst>
          </p:cNvPr>
          <p:cNvSpPr txBox="1"/>
          <p:nvPr/>
        </p:nvSpPr>
        <p:spPr>
          <a:xfrm>
            <a:off x="7292401" y="1521102"/>
            <a:ext cx="44569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See also: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Memory Management Unit</a:t>
            </a:r>
            <a:r>
              <a:rPr lang="en-US" dirty="0"/>
              <a:t> (MMU) handles virtual-physical translation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5"/>
              </a:rPr>
              <a:t>Translation Lookaside Buffer </a:t>
            </a:r>
            <a:r>
              <a:rPr lang="en-US" dirty="0"/>
              <a:t>(TLB) “address-translation cache”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98B017F9-DE84-454F-AE61-90ED1E0C0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401" y="3190339"/>
            <a:ext cx="4127500" cy="257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029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5CEBC-9034-C244-800C-C6D6B0FA3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malloc() and free()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FB256-C2F5-7C4D-B08F-F58686F96B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this approach to dynamic memory allocation, what can go wrong?</a:t>
            </a:r>
          </a:p>
          <a:p>
            <a:endParaRPr lang="en-US" dirty="0"/>
          </a:p>
          <a:p>
            <a:r>
              <a:rPr lang="en-US" dirty="0"/>
              <a:t>Can we implement safety measures in this model?</a:t>
            </a:r>
          </a:p>
          <a:p>
            <a:endParaRPr lang="en-US" dirty="0"/>
          </a:p>
          <a:p>
            <a:r>
              <a:rPr lang="en-US" dirty="0"/>
              <a:t>What other models are possible? What are the tradeoffs?</a:t>
            </a:r>
          </a:p>
        </p:txBody>
      </p:sp>
    </p:spTree>
    <p:extLst>
      <p:ext uri="{BB962C8B-B14F-4D97-AF65-F5344CB8AC3E}">
        <p14:creationId xmlns:p14="http://schemas.microsoft.com/office/powerpoint/2010/main" val="3397863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98871-6E64-084C-A137-14676D506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alternatives to malloc() and free()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25386-E6A7-6B4D-BFA4-D80669210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Garbage collection – e.g. in Java</a:t>
            </a:r>
          </a:p>
          <a:p>
            <a:pPr lvl="1"/>
            <a:r>
              <a:rPr lang="en-US" dirty="0"/>
              <a:t>When no references to an object remain, that object’s memory is garbage-collected</a:t>
            </a:r>
          </a:p>
          <a:p>
            <a:endParaRPr lang="en-US" dirty="0"/>
          </a:p>
          <a:p>
            <a:r>
              <a:rPr lang="en-US" dirty="0"/>
              <a:t>Smart pointers – e.g. in C++</a:t>
            </a:r>
          </a:p>
          <a:p>
            <a:pPr lvl="1"/>
            <a:r>
              <a:rPr lang="en-US" dirty="0"/>
              <a:t>An abstract data type that simulates pointers while providing extended features, e.g. automatic deallocation when the last pointer to it </a:t>
            </a:r>
            <a:r>
              <a:rPr lang="en-US"/>
              <a:t>is destroyed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873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se_themed" id="{974E9FA3-6890-AF45-9A34-E5F284D2E92C}" vid="{20B007DF-B7A4-1A47-878F-F510C21538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</TotalTime>
  <Words>161</Words>
  <Application>Microsoft Macintosh PowerPoint</Application>
  <PresentationFormat>Widescreen</PresentationFormat>
  <Paragraphs>25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CSSE 132 Further Topics in Memory</vt:lpstr>
      <vt:lpstr>A Program’s View of Memory, vs. Reality</vt:lpstr>
      <vt:lpstr>Cache</vt:lpstr>
      <vt:lpstr>Virtual Memory</vt:lpstr>
      <vt:lpstr>malloc() and free()</vt:lpstr>
      <vt:lpstr>Example alternatives to malloc() and free()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CSSE 132 Introduction to Computer Systems</dc:title>
  <dc:creator>Song, Lixing</dc:creator>
  <cp:lastModifiedBy>Chenette, Nate</cp:lastModifiedBy>
  <cp:revision>32</cp:revision>
  <cp:lastPrinted>2018-10-11T18:40:00Z</cp:lastPrinted>
  <dcterms:created xsi:type="dcterms:W3CDTF">2018-07-09T21:38:51Z</dcterms:created>
  <dcterms:modified xsi:type="dcterms:W3CDTF">2022-01-20T04:40:45Z</dcterms:modified>
</cp:coreProperties>
</file>