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60" r:id="rId3"/>
    <p:sldId id="257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1F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101D14-055C-F649-AF30-FC5A6A17E2AB}" v="8" dt="2019-10-20T19:03:09.19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79"/>
    <p:restoredTop sz="94689"/>
  </p:normalViewPr>
  <p:slideViewPr>
    <p:cSldViewPr snapToGrid="0" snapToObjects="1">
      <p:cViewPr varScale="1">
        <p:scale>
          <a:sx n="147" d="100"/>
          <a:sy n="147" d="100"/>
        </p:scale>
        <p:origin x="1000" y="20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ng, Lixing" userId="d86a4794-d57c-4f6d-acee-3349d9d3edfc" providerId="ADAL" clId="{0D101D14-055C-F649-AF30-FC5A6A17E2AB}"/>
    <pc:docChg chg="undo modSld sldOrd">
      <pc:chgData name="Song, Lixing" userId="d86a4794-d57c-4f6d-acee-3349d9d3edfc" providerId="ADAL" clId="{0D101D14-055C-F649-AF30-FC5A6A17E2AB}" dt="2019-10-20T19:22:58.009" v="44" actId="20577"/>
      <pc:docMkLst>
        <pc:docMk/>
      </pc:docMkLst>
      <pc:sldChg chg="modSp">
        <pc:chgData name="Song, Lixing" userId="d86a4794-d57c-4f6d-acee-3349d9d3edfc" providerId="ADAL" clId="{0D101D14-055C-F649-AF30-FC5A6A17E2AB}" dt="2019-10-20T19:06:15.957" v="21" actId="20577"/>
        <pc:sldMkLst>
          <pc:docMk/>
          <pc:sldMk cId="1420170201" sldId="257"/>
        </pc:sldMkLst>
        <pc:spChg chg="mod">
          <ac:chgData name="Song, Lixing" userId="d86a4794-d57c-4f6d-acee-3349d9d3edfc" providerId="ADAL" clId="{0D101D14-055C-F649-AF30-FC5A6A17E2AB}" dt="2019-10-20T19:06:15.957" v="21" actId="20577"/>
          <ac:spMkLst>
            <pc:docMk/>
            <pc:sldMk cId="1420170201" sldId="257"/>
            <ac:spMk id="3" creationId="{71B248EE-FE4A-0F4B-8E96-A738461AA651}"/>
          </ac:spMkLst>
        </pc:spChg>
      </pc:sldChg>
      <pc:sldChg chg="modSp">
        <pc:chgData name="Song, Lixing" userId="d86a4794-d57c-4f6d-acee-3349d9d3edfc" providerId="ADAL" clId="{0D101D14-055C-F649-AF30-FC5A6A17E2AB}" dt="2019-10-20T19:03:09.197" v="18" actId="20577"/>
        <pc:sldMkLst>
          <pc:docMk/>
          <pc:sldMk cId="1349960535" sldId="260"/>
        </pc:sldMkLst>
        <pc:spChg chg="mod">
          <ac:chgData name="Song, Lixing" userId="d86a4794-d57c-4f6d-acee-3349d9d3edfc" providerId="ADAL" clId="{0D101D14-055C-F649-AF30-FC5A6A17E2AB}" dt="2019-10-20T19:03:09.197" v="18" actId="20577"/>
          <ac:spMkLst>
            <pc:docMk/>
            <pc:sldMk cId="1349960535" sldId="260"/>
            <ac:spMk id="3" creationId="{2AF3DEE7-56F6-024D-AD6F-954D2A556157}"/>
          </ac:spMkLst>
        </pc:spChg>
      </pc:sldChg>
      <pc:sldChg chg="modSp ord">
        <pc:chgData name="Song, Lixing" userId="d86a4794-d57c-4f6d-acee-3349d9d3edfc" providerId="ADAL" clId="{0D101D14-055C-F649-AF30-FC5A6A17E2AB}" dt="2019-10-20T19:22:58.009" v="44" actId="20577"/>
        <pc:sldMkLst>
          <pc:docMk/>
          <pc:sldMk cId="938238170" sldId="261"/>
        </pc:sldMkLst>
        <pc:spChg chg="mod">
          <ac:chgData name="Song, Lixing" userId="d86a4794-d57c-4f6d-acee-3349d9d3edfc" providerId="ADAL" clId="{0D101D14-055C-F649-AF30-FC5A6A17E2AB}" dt="2019-10-20T19:22:58.009" v="44" actId="20577"/>
          <ac:spMkLst>
            <pc:docMk/>
            <pc:sldMk cId="938238170" sldId="261"/>
            <ac:spMk id="3" creationId="{AABFDDD9-B417-6143-8467-400BA68559D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AE51D-F948-044F-B984-1DA50063DADE}" type="datetimeFigureOut">
              <a:rPr lang="en-US" smtClean="0"/>
              <a:t>4/6/26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22CBE-7C8D-5A43-B8F2-1E0DADD69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08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942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207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50C2E-867D-DD4E-8391-1B9B8CA1D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14383C-97A9-124A-AEF5-0ED806051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5C478-F15B-724E-AF85-E64CF8CA6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BE228-A5BA-1346-9611-692B566BD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986FF3-C71C-ED48-9776-950AEE7CC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421B6E-8D43-744E-A3DD-654CDB8D9B3C}"/>
              </a:ext>
            </a:extLst>
          </p:cNvPr>
          <p:cNvSpPr/>
          <p:nvPr userDrawn="1"/>
        </p:nvSpPr>
        <p:spPr>
          <a:xfrm>
            <a:off x="1524000" y="1122363"/>
            <a:ext cx="9144000" cy="175096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69AB1C-D320-0549-AAEC-F1230F672A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4146" y="1110006"/>
            <a:ext cx="2003854" cy="32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84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CA9A-9B9A-534F-95FD-E891BFCBD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C2A16F-A91B-1C45-A986-5C111876A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C7840-6E64-8C40-87C1-E12DB4534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C8D39-5AC8-9E42-A42F-03D15CA95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27BFAA-C162-184D-8DCA-D6DDCA02F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71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73DC46-CC52-D542-BD49-F11617E6E9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C0C099-3287-F646-A0E4-D1BB44390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F5DF1-C987-6449-B6D5-246B71A05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033583-2CA5-3A43-B1BD-8E3BB1155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48078-4E13-0B41-81CB-4185BDE2A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97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7302F-1F2D-B444-B55A-C4F3C5F78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3F27F-A93E-5F4D-A56A-2D1A7D974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/>
          <a:lstStyle>
            <a:lvl1pPr marL="228600" indent="-228600">
              <a:buClr>
                <a:srgbClr val="751F1C"/>
              </a:buClr>
              <a:buFont typeface="Wingdings" pitchFamily="2" charset="2"/>
              <a:buChar char="q"/>
              <a:defRPr/>
            </a:lvl1pPr>
            <a:lvl2pPr marL="685800" indent="-228600">
              <a:buClr>
                <a:srgbClr val="751F1C"/>
              </a:buClr>
              <a:buFont typeface="Wingdings" pitchFamily="2" charset="2"/>
              <a:buChar char="Ø"/>
              <a:defRPr/>
            </a:lvl2pPr>
            <a:lvl3pPr marL="1143000" indent="-228600">
              <a:buClr>
                <a:srgbClr val="751F1C"/>
              </a:buClr>
              <a:buFont typeface="Wingdings" pitchFamily="2" charset="2"/>
              <a:buChar char="§"/>
              <a:defRPr/>
            </a:lvl3pPr>
            <a:lvl4pPr>
              <a:buClr>
                <a:srgbClr val="751F1C"/>
              </a:buClr>
              <a:defRPr/>
            </a:lvl4pPr>
            <a:lvl5pPr>
              <a:buClr>
                <a:srgbClr val="751F1C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6111E-CDCA-8A48-9E4F-8E5C4713B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4/6/26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13A7B-5F0D-4D4D-A4B4-A06C125AD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FA7A1E-BB98-BA4F-A384-E8137C5DE3C4}"/>
              </a:ext>
            </a:extLst>
          </p:cNvPr>
          <p:cNvSpPr/>
          <p:nvPr userDrawn="1"/>
        </p:nvSpPr>
        <p:spPr>
          <a:xfrm>
            <a:off x="838200" y="365125"/>
            <a:ext cx="10515600" cy="178572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249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AFB0A-3DB3-A345-8219-B9F6A9BEB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06411F-41B2-6C48-AEAE-739BFA0B0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42461-54E1-6D46-BF93-16AF14599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B9FC0-1363-5C49-95B8-D929F1D58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E236B-134F-2D4A-A8EE-1AB771608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844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60E46-5FB9-D54A-A84B-C2E808F19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5E903-D205-FE44-AFD4-CC6488ABEB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7CC95-2BD1-7846-BA8B-97AEE59318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B6A5F7-1AF4-814F-8923-481A41578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C7A40A-2F2B-974A-AE7F-0A87A06D3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1A5CD-B1E3-5B48-A31B-01F28C2C0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997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3F3A7-41ED-9647-BE17-414DBD1B6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B4396B-9CAE-1F4F-847C-3288D7154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47488D-3628-DE4C-B7DE-20FB932AB2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93BD86-7421-2A48-9E0C-66FD535F29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B96888-D23C-794B-80C0-857A859C41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1AC07E-EBF4-D445-9566-2243B94CD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4/6/26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584534-286B-904C-BAFA-9A52EFE77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55E670-3727-FC4D-B4D4-98EC3A19E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69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27FA2-1C3C-9343-92D7-79C4B67FD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A71575-3DCB-CE46-A2C2-9C3A61D80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8BB28-0374-1E4F-A7F5-5025E3F35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2AA72F-893E-0648-B7C9-0BD8B4760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101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212482-2FDF-9B4F-8A5B-856E6A247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4/6/26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070C3A-5E05-3440-BA03-3B8D486A9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FB9481-276E-454B-91C5-5F9669169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54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7C88E-401E-A641-AB5F-46850AAD5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1F259-08BD-6749-AAE9-40552F852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6B348D-083C-D14B-9355-CB6846E459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574DF-2974-094A-9235-E60900E6A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EC1D92-8C0D-184B-A3EC-0A1F2DC8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64B88-CE34-E74B-9539-6BF57D0BC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747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B96E4-8440-9640-8587-4336F34E7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627953-0506-4A49-B74D-FF283697A3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273257-CCDC-2B4A-8EAA-8F439A857A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3AE1DD-6ED4-8848-B4FC-3F1B05408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112C85-25D2-F84A-93AF-2096AC720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095BE9-A449-FE48-80C3-F628DFD18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84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363FAC-3948-4045-A622-D3E6711AD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BDCE7-7668-0541-B5C2-982FAF9B9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F9D35-7B43-CB43-BB2B-2A28B469EA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73E24-5133-184A-B08C-013331FC8007}" type="datetimeFigureOut">
              <a:rPr lang="en-US" smtClean="0"/>
              <a:t>4/6/26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45A10-1710-E346-8043-8C09C02324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48019-EBED-594E-8C9E-EAF1B5AEF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158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A001A-43E3-1449-893B-948F2BFF68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6414" y="980849"/>
            <a:ext cx="9699171" cy="2387600"/>
          </a:xfrm>
        </p:spPr>
        <p:txBody>
          <a:bodyPr>
            <a:normAutofit/>
          </a:bodyPr>
          <a:lstStyle/>
          <a:p>
            <a:r>
              <a:rPr lang="en-US" dirty="0"/>
              <a:t>CSSE 132</a:t>
            </a:r>
            <a:br>
              <a:rPr lang="en-US" dirty="0"/>
            </a:br>
            <a:r>
              <a:rPr lang="en-US" dirty="0"/>
              <a:t>Data Processing</a:t>
            </a:r>
            <a:endParaRPr lang="en-US" dirty="0">
              <a:solidFill>
                <a:srgbClr val="751F1C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CD6248-7B83-4848-9D4F-9F93CCFC5F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fld id="{B7B09853-F130-A44D-A7BC-226D14CA7C56}" type="datetime2">
              <a:rPr lang="en-US" smtClean="0"/>
              <a:t>Monday, April 6,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1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1E2E8-0C98-804C-9323-48A84D967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3DEE7-56F6-024D-AD6F-954D2A5561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Unix/Linux command line tools</a:t>
            </a:r>
          </a:p>
          <a:p>
            <a:r>
              <a:rPr lang="en-US" dirty="0"/>
              <a:t>Input argument(s) to C program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960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2CD17-B749-C545-A7EF-733303145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command-line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B248EE-FE4A-0F4B-8E96-A738461AA6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man, cd, ls ,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pwd</a:t>
            </a:r>
            <a:endParaRPr lang="en-US" dirty="0">
              <a:latin typeface="Anonymous Pro for Powerline" panose="02060609030202000504" pitchFamily="49" charset="0"/>
              <a:ea typeface="Anonymous Pro for Powerline" panose="02060609030202000504" pitchFamily="49" charset="0"/>
            </a:endParaRPr>
          </a:p>
          <a:p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cat, less, head, tail</a:t>
            </a:r>
          </a:p>
          <a:p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grep</a:t>
            </a:r>
          </a:p>
          <a:p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wc</a:t>
            </a:r>
            <a:endParaRPr lang="en-US" dirty="0">
              <a:latin typeface="Anonymous Pro for Powerline" panose="02060609030202000504" pitchFamily="49" charset="0"/>
              <a:ea typeface="Anonymous Pro for Powerline" panose="02060609030202000504" pitchFamily="49" charset="0"/>
            </a:endParaRPr>
          </a:p>
          <a:p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find</a:t>
            </a:r>
          </a:p>
          <a:p>
            <a:pPr marL="0" indent="0">
              <a:buNone/>
            </a:pPr>
            <a:endParaRPr lang="en-US" dirty="0">
              <a:latin typeface="Anonymous Pro for Powerline" panose="02060609030202000504" pitchFamily="49" charset="0"/>
              <a:ea typeface="Anonymous Pro for Powerline" panose="02060609030202000504" pitchFamily="49" charset="0"/>
            </a:endParaRPr>
          </a:p>
          <a:p>
            <a:endParaRPr lang="en-US" dirty="0">
              <a:latin typeface="Anonymous Pro for Powerline" panose="02060609030202000504" pitchFamily="49" charset="0"/>
              <a:ea typeface="Anonymous Pro for Powerline" panose="020606090302020005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170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E29C0-AFF2-A94A-9F42-D8B4F775E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Redirection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D734F-4550-7D4B-8CEE-05363CC63A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Connect </a:t>
            </a:r>
            <a:r>
              <a:rPr lang="en-US" dirty="0" err="1">
                <a:solidFill>
                  <a:srgbClr val="C00000"/>
                </a:solidFill>
              </a:rPr>
              <a:t>stdout</a:t>
            </a:r>
            <a:r>
              <a:rPr lang="en-US" dirty="0"/>
              <a:t> to file: </a:t>
            </a:r>
          </a:p>
          <a:p>
            <a:pPr marL="457200" lvl="1" indent="0">
              <a:buNone/>
            </a:pP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cmdThatSendsOutput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&gt; file</a:t>
            </a:r>
          </a:p>
          <a:p>
            <a:r>
              <a:rPr lang="en-US" dirty="0"/>
              <a:t>Connect file to </a:t>
            </a:r>
            <a:r>
              <a:rPr lang="en-US" dirty="0">
                <a:solidFill>
                  <a:schemeClr val="accent1"/>
                </a:solidFill>
              </a:rPr>
              <a:t>stdin</a:t>
            </a:r>
            <a:r>
              <a:rPr lang="en-US" dirty="0"/>
              <a:t>: </a:t>
            </a:r>
          </a:p>
          <a:p>
            <a:pPr marL="457200" lvl="1" indent="0">
              <a:buNone/>
            </a:pPr>
            <a:r>
              <a:rPr lang="en-US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cmdThatReceivesInput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&lt; file</a:t>
            </a:r>
          </a:p>
          <a:p>
            <a:r>
              <a:rPr lang="en-US" dirty="0">
                <a:ea typeface="Anonymous Pro for Powerline" panose="02060609030202000504" pitchFamily="49" charset="0"/>
              </a:rPr>
              <a:t>Connect </a:t>
            </a:r>
            <a:r>
              <a:rPr lang="en-US" dirty="0" err="1">
                <a:ea typeface="Anonymous Pro for Powerline" panose="02060609030202000504" pitchFamily="49" charset="0"/>
              </a:rPr>
              <a:t>stdout</a:t>
            </a:r>
            <a:r>
              <a:rPr lang="en-US" dirty="0">
                <a:ea typeface="Anonymous Pro for Powerline" panose="02060609030202000504" pitchFamily="49" charset="0"/>
              </a:rPr>
              <a:t> to stdin (a.k.a. pipeline):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</a:t>
            </a:r>
          </a:p>
          <a:p>
            <a:pPr marL="457200" lvl="1" indent="0">
              <a:buNone/>
            </a:pP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cmdThatSendsOutput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|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cmdThanReceivesInput</a:t>
            </a:r>
            <a:endParaRPr lang="en-US" dirty="0">
              <a:ea typeface="Anonymous Pro for Powerline" panose="02060609030202000504" pitchFamily="49" charset="0"/>
            </a:endParaRPr>
          </a:p>
          <a:p>
            <a:r>
              <a:rPr lang="en-US" dirty="0">
                <a:ea typeface="Anonymous Pro for Powerline" panose="02060609030202000504" pitchFamily="49" charset="0"/>
              </a:rPr>
              <a:t>Append </a:t>
            </a:r>
            <a:r>
              <a:rPr lang="en-US" dirty="0" err="1">
                <a:solidFill>
                  <a:srgbClr val="C00000"/>
                </a:solidFill>
                <a:ea typeface="Anonymous Pro for Powerline" panose="02060609030202000504" pitchFamily="49" charset="0"/>
              </a:rPr>
              <a:t>stdout</a:t>
            </a:r>
            <a:r>
              <a:rPr lang="en-US" dirty="0">
                <a:ea typeface="Anonymous Pro for Powerline" panose="02060609030202000504" pitchFamily="49" charset="0"/>
              </a:rPr>
              <a:t> to file: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cmdThatSendsOutput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&gt;&gt; file</a:t>
            </a:r>
          </a:p>
        </p:txBody>
      </p:sp>
    </p:spTree>
    <p:extLst>
      <p:ext uri="{BB962C8B-B14F-4D97-AF65-F5344CB8AC3E}">
        <p14:creationId xmlns:p14="http://schemas.microsoft.com/office/powerpoint/2010/main" val="2167918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329E9-082A-6546-8E67-086E3A0EE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Command line bindings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AC1D5F-F432-6C49-AE8B-1592BBEB4D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←, → : move cursor in command line</a:t>
            </a:r>
          </a:p>
          <a:p>
            <a:r>
              <a:rPr lang="en-US" dirty="0"/>
              <a:t>↑, ↓ : move through command history</a:t>
            </a:r>
          </a:p>
          <a:p>
            <a:r>
              <a:rPr lang="en-US" dirty="0"/>
              <a:t>ctrl + C : cancel/kill</a:t>
            </a:r>
          </a:p>
          <a:p>
            <a:r>
              <a:rPr lang="en-US" dirty="0"/>
              <a:t>ctrl + Z : background current task, resume with </a:t>
            </a:r>
            <a:r>
              <a:rPr lang="en-US" dirty="0" err="1"/>
              <a:t>fg</a:t>
            </a:r>
            <a:r>
              <a:rPr lang="en-US" dirty="0"/>
              <a:t>, list with jobs </a:t>
            </a:r>
          </a:p>
          <a:p>
            <a:r>
              <a:rPr lang="en-US" dirty="0"/>
              <a:t>ctrl + L : redraw screen (works in most places) </a:t>
            </a:r>
          </a:p>
          <a:p>
            <a:r>
              <a:rPr lang="en-US" dirty="0"/>
              <a:t>ctrl + R : search command history </a:t>
            </a: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0FA86F-AD60-4248-AD69-E85DE11ADE5E}"/>
              </a:ext>
            </a:extLst>
          </p:cNvPr>
          <p:cNvSpPr/>
          <p:nvPr/>
        </p:nvSpPr>
        <p:spPr>
          <a:xfrm>
            <a:off x="2640631" y="5206949"/>
            <a:ext cx="69107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https://</a:t>
            </a:r>
            <a:r>
              <a:rPr lang="en-US" sz="3600" dirty="0" err="1"/>
              <a:t>repl.it</a:t>
            </a:r>
            <a:r>
              <a:rPr lang="en-US" sz="3600" dirty="0"/>
              <a:t>/@song3/</a:t>
            </a:r>
            <a:r>
              <a:rPr lang="en-US" sz="3600" dirty="0" err="1"/>
              <a:t>cmdpractice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24094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3E55C-060C-884A-878B-F691F77F1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input arguments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FDDD9-B417-6143-8467-400BA68559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int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main(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int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argc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, char**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argv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)</a:t>
            </a:r>
          </a:p>
          <a:p>
            <a:pPr lvl="1"/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argc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 the number of arguments</a:t>
            </a:r>
          </a:p>
          <a:p>
            <a:pPr lvl="1"/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  <a:sym typeface="Wingdings" pitchFamily="2" charset="2"/>
              </a:rPr>
              <a:t>argv</a:t>
            </a:r>
            <a:r>
              <a:rPr lang="en-US" dirty="0">
                <a:sym typeface="Wingdings" pitchFamily="2" charset="2"/>
              </a:rPr>
              <a:t>  the pointer to an </a:t>
            </a:r>
            <a:r>
              <a:rPr lang="en-US">
                <a:sym typeface="Wingdings" pitchFamily="2" charset="2"/>
              </a:rPr>
              <a:t>array of argument </a:t>
            </a:r>
            <a:r>
              <a:rPr lang="en-US" dirty="0">
                <a:sym typeface="Wingdings" pitchFamily="2" charset="2"/>
              </a:rPr>
              <a:t>strings (using space as the separator)</a:t>
            </a:r>
          </a:p>
          <a:p>
            <a:pPr lvl="1"/>
            <a:endParaRPr lang="en-US" dirty="0">
              <a:sym typeface="Wingdings" pitchFamily="2" charset="2"/>
            </a:endParaRPr>
          </a:p>
          <a:p>
            <a:pPr lvl="1"/>
            <a:r>
              <a:rPr lang="en-US" dirty="0">
                <a:sym typeface="Wingdings" pitchFamily="2" charset="2"/>
              </a:rPr>
              <a:t>Note: the program’s name is the first argument. e.g.,</a:t>
            </a:r>
          </a:p>
          <a:p>
            <a:pPr marL="457200" lvl="1" indent="0">
              <a:buNone/>
            </a:pPr>
            <a:r>
              <a:rPr lang="en-US" dirty="0">
                <a:sym typeface="Wingdings" pitchFamily="2" charset="2"/>
              </a:rPr>
              <a:t>	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  <a:sym typeface="Wingdings" pitchFamily="2" charset="2"/>
              </a:rPr>
              <a:t>./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  <a:sym typeface="Wingdings" pitchFamily="2" charset="2"/>
              </a:rPr>
              <a:t>a.out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  <a:sym typeface="Wingdings" pitchFamily="2" charset="2"/>
              </a:rPr>
              <a:t> 1 2 3 4 </a:t>
            </a:r>
          </a:p>
          <a:p>
            <a:pPr marL="457200" lvl="1" indent="0">
              <a:buNone/>
            </a:pPr>
            <a:r>
              <a:rPr lang="en-US" dirty="0">
                <a:sym typeface="Wingdings" pitchFamily="2" charset="2"/>
              </a:rPr>
              <a:t>	</a:t>
            </a:r>
            <a:r>
              <a:rPr lang="en-US" dirty="0" err="1">
                <a:sym typeface="Wingdings" pitchFamily="2" charset="2"/>
              </a:rPr>
              <a:t>argc</a:t>
            </a:r>
            <a:r>
              <a:rPr lang="en-US" dirty="0">
                <a:sym typeface="Wingdings" pitchFamily="2" charset="2"/>
              </a:rPr>
              <a:t> == 5, </a:t>
            </a:r>
            <a:r>
              <a:rPr lang="en-US" dirty="0" err="1">
                <a:sym typeface="Wingdings" pitchFamily="2" charset="2"/>
              </a:rPr>
              <a:t>argv</a:t>
            </a:r>
            <a:r>
              <a:rPr lang="en-US" dirty="0">
                <a:sym typeface="Wingdings" pitchFamily="2" charset="2"/>
              </a:rPr>
              <a:t>[0] == “./</a:t>
            </a:r>
            <a:r>
              <a:rPr lang="en-US" dirty="0" err="1">
                <a:sym typeface="Wingdings" pitchFamily="2" charset="2"/>
              </a:rPr>
              <a:t>a.out</a:t>
            </a:r>
            <a:r>
              <a:rPr lang="en-US" dirty="0">
                <a:sym typeface="Wingdings" pitchFamily="2" charset="2"/>
              </a:rPr>
              <a:t>” </a:t>
            </a:r>
          </a:p>
        </p:txBody>
      </p:sp>
    </p:spTree>
    <p:extLst>
      <p:ext uri="{BB962C8B-B14F-4D97-AF65-F5344CB8AC3E}">
        <p14:creationId xmlns:p14="http://schemas.microsoft.com/office/powerpoint/2010/main" val="9382381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se_themed" id="{974E9FA3-6890-AF45-9A34-E5F284D2E92C}" vid="{20B007DF-B7A4-1A47-878F-F510C21538E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12184</TotalTime>
  <Words>228</Words>
  <Application>Microsoft Macintosh PowerPoint</Application>
  <PresentationFormat>Widescreen</PresentationFormat>
  <Paragraphs>38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Anonymous Pro for Powerline</vt:lpstr>
      <vt:lpstr>Arial</vt:lpstr>
      <vt:lpstr>Calibri</vt:lpstr>
      <vt:lpstr>Calibri Light</vt:lpstr>
      <vt:lpstr>Wingdings</vt:lpstr>
      <vt:lpstr>Office Theme</vt:lpstr>
      <vt:lpstr>CSSE 132 Data Processing</vt:lpstr>
      <vt:lpstr>Outline</vt:lpstr>
      <vt:lpstr>Linux command-line tools</vt:lpstr>
      <vt:lpstr>Redirection</vt:lpstr>
      <vt:lpstr>Command line bindings</vt:lpstr>
      <vt:lpstr>C input arguments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CSSE 132 Introduction to Computer Systems</dc:title>
  <dc:creator>Song, Lixing</dc:creator>
  <cp:lastModifiedBy>Chenette, Nate</cp:lastModifiedBy>
  <cp:revision>102</cp:revision>
  <dcterms:created xsi:type="dcterms:W3CDTF">2018-07-09T21:38:51Z</dcterms:created>
  <dcterms:modified xsi:type="dcterms:W3CDTF">2026-04-06T19:30:43Z</dcterms:modified>
</cp:coreProperties>
</file>