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92F4D-B81E-458E-811E-4644F0789267}" v="1" dt="2019-05-06T18:59:34.1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/>
    <p:restoredTop sz="94648"/>
  </p:normalViewPr>
  <p:slideViewPr>
    <p:cSldViewPr snapToGrid="0">
      <p:cViewPr varScale="1">
        <p:scale>
          <a:sx n="117" d="100"/>
          <a:sy n="117" d="100"/>
        </p:scale>
        <p:origin x="2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4978FEE2-1DAD-6F41-80E0-A39188353B9F}"/>
    <pc:docChg chg="custSel addSld delSld modSld">
      <pc:chgData name="Song, Lixing" userId="d86a4794-d57c-4f6d-acee-3349d9d3edfc" providerId="ADAL" clId="{4978FEE2-1DAD-6F41-80E0-A39188353B9F}" dt="2018-08-17T19:50:19.718" v="548" actId="20577"/>
      <pc:docMkLst>
        <pc:docMk/>
      </pc:docMkLst>
      <pc:sldChg chg="modSp">
        <pc:chgData name="Song, Lixing" userId="d86a4794-d57c-4f6d-acee-3349d9d3edfc" providerId="ADAL" clId="{4978FEE2-1DAD-6F41-80E0-A39188353B9F}" dt="2018-08-17T19:32:29.884" v="23" actId="20577"/>
        <pc:sldMkLst>
          <pc:docMk/>
          <pc:sldMk cId="25011158" sldId="256"/>
        </pc:sldMkLst>
        <pc:spChg chg="mod">
          <ac:chgData name="Song, Lixing" userId="d86a4794-d57c-4f6d-acee-3349d9d3edfc" providerId="ADAL" clId="{4978FEE2-1DAD-6F41-80E0-A39188353B9F}" dt="2018-08-17T19:32:29.884" v="23" actId="20577"/>
          <ac:spMkLst>
            <pc:docMk/>
            <pc:sldMk cId="25011158" sldId="256"/>
            <ac:spMk id="2" creationId="{6DDA001A-43E3-1449-893B-948F2BFF68B6}"/>
          </ac:spMkLst>
        </pc:spChg>
      </pc:sldChg>
      <pc:sldChg chg="modSp add">
        <pc:chgData name="Song, Lixing" userId="d86a4794-d57c-4f6d-acee-3349d9d3edfc" providerId="ADAL" clId="{4978FEE2-1DAD-6F41-80E0-A39188353B9F}" dt="2018-08-17T19:44:37.837" v="211" actId="20577"/>
        <pc:sldMkLst>
          <pc:docMk/>
          <pc:sldMk cId="1420170201" sldId="257"/>
        </pc:sldMkLst>
        <pc:spChg chg="mod">
          <ac:chgData name="Song, Lixing" userId="d86a4794-d57c-4f6d-acee-3349d9d3edfc" providerId="ADAL" clId="{4978FEE2-1DAD-6F41-80E0-A39188353B9F}" dt="2018-08-17T19:34:25.729" v="69" actId="20577"/>
          <ac:spMkLst>
            <pc:docMk/>
            <pc:sldMk cId="1420170201" sldId="257"/>
            <ac:spMk id="2" creationId="{E062CD17-B749-C545-A7EF-73330314567C}"/>
          </ac:spMkLst>
        </pc:spChg>
        <pc:spChg chg="mod">
          <ac:chgData name="Song, Lixing" userId="d86a4794-d57c-4f6d-acee-3349d9d3edfc" providerId="ADAL" clId="{4978FEE2-1DAD-6F41-80E0-A39188353B9F}" dt="2018-08-17T19:44:37.837" v="211" actId="20577"/>
          <ac:spMkLst>
            <pc:docMk/>
            <pc:sldMk cId="1420170201" sldId="257"/>
            <ac:spMk id="3" creationId="{71B248EE-FE4A-0F4B-8E96-A738461AA651}"/>
          </ac:spMkLst>
        </pc:spChg>
      </pc:sldChg>
    </pc:docChg>
  </pc:docChgLst>
  <pc:docChgLst>
    <pc:chgData name="Song, Lixing" userId="d86a4794-d57c-4f6d-acee-3349d9d3edfc" providerId="ADAL" clId="{2F313A13-F63E-4D48-8991-B8BE667EE2BF}"/>
    <pc:docChg chg="delSld modSld">
      <pc:chgData name="Song, Lixing" userId="d86a4794-d57c-4f6d-acee-3349d9d3edfc" providerId="ADAL" clId="{2F313A13-F63E-4D48-8991-B8BE667EE2BF}" dt="2018-08-13T13:49:10.158" v="274" actId="1076"/>
      <pc:docMkLst>
        <pc:docMk/>
      </pc:docMkLst>
      <pc:sldChg chg="modSp">
        <pc:chgData name="Song, Lixing" userId="d86a4794-d57c-4f6d-acee-3349d9d3edfc" providerId="ADAL" clId="{2F313A13-F63E-4D48-8991-B8BE667EE2BF}" dt="2018-08-13T13:25:02.273" v="7" actId="20577"/>
        <pc:sldMkLst>
          <pc:docMk/>
          <pc:sldMk cId="25011158" sldId="256"/>
        </pc:sldMkLst>
        <pc:spChg chg="mod">
          <ac:chgData name="Song, Lixing" userId="d86a4794-d57c-4f6d-acee-3349d9d3edfc" providerId="ADAL" clId="{2F313A13-F63E-4D48-8991-B8BE667EE2BF}" dt="2018-08-13T13:25:02.273" v="7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7288C5B2-4AC4-4444-BB57-7EE6CC9EBE2A}"/>
    <pc:docChg chg="custSel addSld delSld modSld">
      <pc:chgData name="Song, Lixing" userId="d86a4794-d57c-4f6d-acee-3349d9d3edfc" providerId="ADAL" clId="{7288C5B2-4AC4-4444-BB57-7EE6CC9EBE2A}" dt="2018-08-07T20:28:07.042" v="959" actId="1076"/>
      <pc:docMkLst>
        <pc:docMk/>
      </pc:docMkLst>
      <pc:sldChg chg="modSp">
        <pc:chgData name="Song, Lixing" userId="d86a4794-d57c-4f6d-acee-3349d9d3edfc" providerId="ADAL" clId="{7288C5B2-4AC4-4444-BB57-7EE6CC9EBE2A}" dt="2018-08-07T18:50:48.035" v="5" actId="20577"/>
        <pc:sldMkLst>
          <pc:docMk/>
          <pc:sldMk cId="25011158" sldId="256"/>
        </pc:sldMkLst>
        <pc:spChg chg="mod">
          <ac:chgData name="Song, Lixing" userId="d86a4794-d57c-4f6d-acee-3349d9d3edfc" providerId="ADAL" clId="{7288C5B2-4AC4-4444-BB57-7EE6CC9EBE2A}" dt="2018-08-07T18:50:48.035" v="5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311D107B-F94E-1342-8AB8-83A00622ABE5}"/>
    <pc:docChg chg="custSel modSld">
      <pc:chgData name="Song, Lixing" userId="d86a4794-d57c-4f6d-acee-3349d9d3edfc" providerId="ADAL" clId="{311D107B-F94E-1342-8AB8-83A00622ABE5}" dt="2018-10-29T17:14:36.033" v="136" actId="20577"/>
      <pc:docMkLst>
        <pc:docMk/>
      </pc:docMkLst>
      <pc:sldChg chg="modSp">
        <pc:chgData name="Song, Lixing" userId="d86a4794-d57c-4f6d-acee-3349d9d3edfc" providerId="ADAL" clId="{311D107B-F94E-1342-8AB8-83A00622ABE5}" dt="2018-10-29T17:14:36.033" v="136" actId="20577"/>
        <pc:sldMkLst>
          <pc:docMk/>
          <pc:sldMk cId="1420170201" sldId="257"/>
        </pc:sldMkLst>
        <pc:spChg chg="mod">
          <ac:chgData name="Song, Lixing" userId="d86a4794-d57c-4f6d-acee-3349d9d3edfc" providerId="ADAL" clId="{311D107B-F94E-1342-8AB8-83A00622ABE5}" dt="2018-10-29T17:14:36.033" v="136" actId="20577"/>
          <ac:spMkLst>
            <pc:docMk/>
            <pc:sldMk cId="1420170201" sldId="257"/>
            <ac:spMk id="3" creationId="{71B248EE-FE4A-0F4B-8E96-A738461AA651}"/>
          </ac:spMkLst>
        </pc:spChg>
      </pc:sldChg>
      <pc:sldChg chg="modSp">
        <pc:chgData name="Song, Lixing" userId="d86a4794-d57c-4f6d-acee-3349d9d3edfc" providerId="ADAL" clId="{311D107B-F94E-1342-8AB8-83A00622ABE5}" dt="2018-10-29T16:17:55.328" v="11" actId="20577"/>
        <pc:sldMkLst>
          <pc:docMk/>
          <pc:sldMk cId="2261604361" sldId="258"/>
        </pc:sldMkLst>
        <pc:spChg chg="mod">
          <ac:chgData name="Song, Lixing" userId="d86a4794-d57c-4f6d-acee-3349d9d3edfc" providerId="ADAL" clId="{311D107B-F94E-1342-8AB8-83A00622ABE5}" dt="2018-10-29T16:17:55.328" v="11" actId="20577"/>
          <ac:spMkLst>
            <pc:docMk/>
            <pc:sldMk cId="2261604361" sldId="258"/>
            <ac:spMk id="5" creationId="{84CA3E26-9FEC-D640-884F-571994E5B27F}"/>
          </ac:spMkLst>
        </pc:spChg>
      </pc:sldChg>
      <pc:sldChg chg="modSp">
        <pc:chgData name="Song, Lixing" userId="d86a4794-d57c-4f6d-acee-3349d9d3edfc" providerId="ADAL" clId="{311D107B-F94E-1342-8AB8-83A00622ABE5}" dt="2018-10-29T17:07:22.873" v="119" actId="20577"/>
        <pc:sldMkLst>
          <pc:docMk/>
          <pc:sldMk cId="2031928695" sldId="259"/>
        </pc:sldMkLst>
        <pc:spChg chg="mod">
          <ac:chgData name="Song, Lixing" userId="d86a4794-d57c-4f6d-acee-3349d9d3edfc" providerId="ADAL" clId="{311D107B-F94E-1342-8AB8-83A00622ABE5}" dt="2018-10-29T17:07:22.873" v="119" actId="20577"/>
          <ac:spMkLst>
            <pc:docMk/>
            <pc:sldMk cId="2031928695" sldId="259"/>
            <ac:spMk id="3" creationId="{649D297B-9769-C54F-9D8E-3105725F1517}"/>
          </ac:spMkLst>
        </pc:spChg>
      </pc:sldChg>
      <pc:sldChg chg="addSp modSp">
        <pc:chgData name="Song, Lixing" userId="d86a4794-d57c-4f6d-acee-3349d9d3edfc" providerId="ADAL" clId="{311D107B-F94E-1342-8AB8-83A00622ABE5}" dt="2018-10-29T17:06:33.264" v="109" actId="20577"/>
        <pc:sldMkLst>
          <pc:docMk/>
          <pc:sldMk cId="3905082894" sldId="261"/>
        </pc:sldMkLst>
        <pc:spChg chg="mod">
          <ac:chgData name="Song, Lixing" userId="d86a4794-d57c-4f6d-acee-3349d9d3edfc" providerId="ADAL" clId="{311D107B-F94E-1342-8AB8-83A00622ABE5}" dt="2018-10-29T17:06:33.264" v="109" actId="20577"/>
          <ac:spMkLst>
            <pc:docMk/>
            <pc:sldMk cId="3905082894" sldId="261"/>
            <ac:spMk id="3" creationId="{29293003-848E-1D40-8971-65EBD436D240}"/>
          </ac:spMkLst>
        </pc:spChg>
        <pc:spChg chg="add mod">
          <ac:chgData name="Song, Lixing" userId="d86a4794-d57c-4f6d-acee-3349d9d3edfc" providerId="ADAL" clId="{311D107B-F94E-1342-8AB8-83A00622ABE5}" dt="2018-10-29T17:06:11.439" v="93" actId="1076"/>
          <ac:spMkLst>
            <pc:docMk/>
            <pc:sldMk cId="3905082894" sldId="261"/>
            <ac:spMk id="4" creationId="{626E7775-DFE8-9743-AD29-958FDE3810FE}"/>
          </ac:spMkLst>
        </pc:spChg>
        <pc:spChg chg="add mod">
          <ac:chgData name="Song, Lixing" userId="d86a4794-d57c-4f6d-acee-3349d9d3edfc" providerId="ADAL" clId="{311D107B-F94E-1342-8AB8-83A00622ABE5}" dt="2018-10-29T17:06:23.309" v="103" actId="1076"/>
          <ac:spMkLst>
            <pc:docMk/>
            <pc:sldMk cId="3905082894" sldId="261"/>
            <ac:spMk id="5" creationId="{35A2EE0D-3A93-F74E-8CB0-00B57757BC10}"/>
          </ac:spMkLst>
        </pc:spChg>
      </pc:sldChg>
    </pc:docChg>
  </pc:docChgLst>
  <pc:docChgLst>
    <pc:chgData name="Song, Lixing" userId="d86a4794-d57c-4f6d-acee-3349d9d3edfc" providerId="ADAL" clId="{945546DD-EE12-B74A-A47D-6F31AF087370}"/>
    <pc:docChg chg="undo custSel addSld delSld modSld">
      <pc:chgData name="Song, Lixing" userId="d86a4794-d57c-4f6d-acee-3349d9d3edfc" providerId="ADAL" clId="{945546DD-EE12-B74A-A47D-6F31AF087370}" dt="2018-08-10T19:40:40.376" v="1273" actId="2711"/>
      <pc:docMkLst>
        <pc:docMk/>
      </pc:docMkLst>
      <pc:sldChg chg="modSp">
        <pc:chgData name="Song, Lixing" userId="d86a4794-d57c-4f6d-acee-3349d9d3edfc" providerId="ADAL" clId="{945546DD-EE12-B74A-A47D-6F31AF087370}" dt="2018-08-08T19:12:32.875" v="40" actId="20577"/>
        <pc:sldMkLst>
          <pc:docMk/>
          <pc:sldMk cId="25011158" sldId="256"/>
        </pc:sldMkLst>
        <pc:spChg chg="mod">
          <ac:chgData name="Song, Lixing" userId="d86a4794-d57c-4f6d-acee-3349d9d3edfc" providerId="ADAL" clId="{945546DD-EE12-B74A-A47D-6F31AF087370}" dt="2018-08-08T19:12:32.875" v="40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A905F6A5-C5EC-4647-9ABA-A61FAF011047}"/>
    <pc:docChg chg="addSld modSld">
      <pc:chgData name="Song, Lixing" userId="d86a4794-d57c-4f6d-acee-3349d9d3edfc" providerId="ADAL" clId="{A905F6A5-C5EC-4647-9ABA-A61FAF011047}" dt="2018-10-29T13:05:06.920" v="151" actId="20577"/>
      <pc:docMkLst>
        <pc:docMk/>
      </pc:docMkLst>
      <pc:sldChg chg="modSp">
        <pc:chgData name="Song, Lixing" userId="d86a4794-d57c-4f6d-acee-3349d9d3edfc" providerId="ADAL" clId="{A905F6A5-C5EC-4647-9ABA-A61FAF011047}" dt="2018-10-29T13:05:06.920" v="151" actId="20577"/>
        <pc:sldMkLst>
          <pc:docMk/>
          <pc:sldMk cId="1420170201" sldId="257"/>
        </pc:sldMkLst>
        <pc:spChg chg="mod">
          <ac:chgData name="Song, Lixing" userId="d86a4794-d57c-4f6d-acee-3349d9d3edfc" providerId="ADAL" clId="{A905F6A5-C5EC-4647-9ABA-A61FAF011047}" dt="2018-10-29T13:05:06.920" v="151" actId="20577"/>
          <ac:spMkLst>
            <pc:docMk/>
            <pc:sldMk cId="1420170201" sldId="257"/>
            <ac:spMk id="3" creationId="{71B248EE-FE4A-0F4B-8E96-A738461AA651}"/>
          </ac:spMkLst>
        </pc:spChg>
      </pc:sldChg>
      <pc:sldChg chg="modSp add">
        <pc:chgData name="Song, Lixing" userId="d86a4794-d57c-4f6d-acee-3349d9d3edfc" providerId="ADAL" clId="{A905F6A5-C5EC-4647-9ABA-A61FAF011047}" dt="2018-10-29T13:01:28.830" v="138" actId="20577"/>
        <pc:sldMkLst>
          <pc:docMk/>
          <pc:sldMk cId="3905082894" sldId="261"/>
        </pc:sldMkLst>
        <pc:spChg chg="mod">
          <ac:chgData name="Song, Lixing" userId="d86a4794-d57c-4f6d-acee-3349d9d3edfc" providerId="ADAL" clId="{A905F6A5-C5EC-4647-9ABA-A61FAF011047}" dt="2018-10-29T12:59:15.997" v="52" actId="20577"/>
          <ac:spMkLst>
            <pc:docMk/>
            <pc:sldMk cId="3905082894" sldId="261"/>
            <ac:spMk id="2" creationId="{55AD835B-CD90-C84C-A95E-ECDF05DFC10E}"/>
          </ac:spMkLst>
        </pc:spChg>
        <pc:spChg chg="mod">
          <ac:chgData name="Song, Lixing" userId="d86a4794-d57c-4f6d-acee-3349d9d3edfc" providerId="ADAL" clId="{A905F6A5-C5EC-4647-9ABA-A61FAF011047}" dt="2018-10-29T13:01:28.830" v="138" actId="20577"/>
          <ac:spMkLst>
            <pc:docMk/>
            <pc:sldMk cId="3905082894" sldId="261"/>
            <ac:spMk id="3" creationId="{29293003-848E-1D40-8971-65EBD436D240}"/>
          </ac:spMkLst>
        </pc:spChg>
      </pc:sldChg>
    </pc:docChg>
  </pc:docChgLst>
  <pc:docChgLst>
    <pc:chgData name="Song, Lixing" userId="d86a4794-d57c-4f6d-acee-3349d9d3edfc" providerId="ADAL" clId="{9DBF514A-520D-134A-B101-4A9A9B049DE2}"/>
    <pc:docChg chg="custSel addSld delSld modSld">
      <pc:chgData name="Song, Lixing" userId="d86a4794-d57c-4f6d-acee-3349d9d3edfc" providerId="ADAL" clId="{9DBF514A-520D-134A-B101-4A9A9B049DE2}" dt="2018-08-06T18:08:32.382" v="856" actId="2696"/>
      <pc:docMkLst>
        <pc:docMk/>
      </pc:docMkLst>
      <pc:sldChg chg="modSp">
        <pc:chgData name="Song, Lixing" userId="d86a4794-d57c-4f6d-acee-3349d9d3edfc" providerId="ADAL" clId="{9DBF514A-520D-134A-B101-4A9A9B049DE2}" dt="2018-08-03T16:21:04.490" v="21" actId="313"/>
        <pc:sldMkLst>
          <pc:docMk/>
          <pc:sldMk cId="25011158" sldId="256"/>
        </pc:sldMkLst>
        <pc:spChg chg="mod">
          <ac:chgData name="Song, Lixing" userId="d86a4794-d57c-4f6d-acee-3349d9d3edfc" providerId="ADAL" clId="{9DBF514A-520D-134A-B101-4A9A9B049DE2}" dt="2018-08-03T16:21:04.490" v="21" actId="313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S::song3@rose-hulman.edu::d86a4794-d57c-4f6d-acee-3349d9d3edfc" providerId="AD" clId="Web-{036FD965-3E4D-44A0-0D39-497D4C6B29A4}"/>
    <pc:docChg chg="modSld">
      <pc:chgData name="Song, Lixing" userId="S::song3@rose-hulman.edu::d86a4794-d57c-4f6d-acee-3349d9d3edfc" providerId="AD" clId="Web-{036FD965-3E4D-44A0-0D39-497D4C6B29A4}" dt="2019-04-30T18:24:11.683" v="42" actId="20577"/>
      <pc:docMkLst>
        <pc:docMk/>
      </pc:docMkLst>
      <pc:sldChg chg="addSp modSp">
        <pc:chgData name="Song, Lixing" userId="S::song3@rose-hulman.edu::d86a4794-d57c-4f6d-acee-3349d9d3edfc" providerId="AD" clId="Web-{036FD965-3E4D-44A0-0D39-497D4C6B29A4}" dt="2019-04-30T18:24:11.325" v="40" actId="20577"/>
        <pc:sldMkLst>
          <pc:docMk/>
          <pc:sldMk cId="3905082894" sldId="261"/>
        </pc:sldMkLst>
        <pc:spChg chg="mod">
          <ac:chgData name="Song, Lixing" userId="S::song3@rose-hulman.edu::d86a4794-d57c-4f6d-acee-3349d9d3edfc" providerId="AD" clId="Web-{036FD965-3E4D-44A0-0D39-497D4C6B29A4}" dt="2019-04-30T18:24:11.325" v="40" actId="20577"/>
          <ac:spMkLst>
            <pc:docMk/>
            <pc:sldMk cId="3905082894" sldId="261"/>
            <ac:spMk id="3" creationId="{29293003-848E-1D40-8971-65EBD436D240}"/>
          </ac:spMkLst>
        </pc:spChg>
        <pc:spChg chg="mod">
          <ac:chgData name="Song, Lixing" userId="S::song3@rose-hulman.edu::d86a4794-d57c-4f6d-acee-3349d9d3edfc" providerId="AD" clId="Web-{036FD965-3E4D-44A0-0D39-497D4C6B29A4}" dt="2019-04-30T18:23:46.730" v="23" actId="20577"/>
          <ac:spMkLst>
            <pc:docMk/>
            <pc:sldMk cId="3905082894" sldId="261"/>
            <ac:spMk id="5" creationId="{35A2EE0D-3A93-F74E-8CB0-00B57757BC10}"/>
          </ac:spMkLst>
        </pc:spChg>
        <pc:spChg chg="add mod">
          <ac:chgData name="Song, Lixing" userId="S::song3@rose-hulman.edu::d86a4794-d57c-4f6d-acee-3349d9d3edfc" providerId="AD" clId="Web-{036FD965-3E4D-44A0-0D39-497D4C6B29A4}" dt="2019-04-30T18:20:24.684" v="16" actId="1076"/>
          <ac:spMkLst>
            <pc:docMk/>
            <pc:sldMk cId="3905082894" sldId="261"/>
            <ac:spMk id="6" creationId="{0AD306A6-8CBD-477B-B54B-F7299AA28F47}"/>
          </ac:spMkLst>
        </pc:spChg>
      </pc:sldChg>
    </pc:docChg>
  </pc:docChgLst>
  <pc:docChgLst>
    <pc:chgData name="Song, Lixing" userId="d86a4794-d57c-4f6d-acee-3349d9d3edfc" providerId="ADAL" clId="{8ED1A5D3-00E1-BD43-A871-F88EF2D348C4}"/>
    <pc:docChg chg="undo custSel addSld delSld modSld">
      <pc:chgData name="Song, Lixing" userId="d86a4794-d57c-4f6d-acee-3349d9d3edfc" providerId="ADAL" clId="{8ED1A5D3-00E1-BD43-A871-F88EF2D348C4}" dt="2018-08-24T13:39:16.675" v="1739" actId="20577"/>
      <pc:docMkLst>
        <pc:docMk/>
      </pc:docMkLst>
      <pc:sldChg chg="modSp">
        <pc:chgData name="Song, Lixing" userId="d86a4794-d57c-4f6d-acee-3349d9d3edfc" providerId="ADAL" clId="{8ED1A5D3-00E1-BD43-A871-F88EF2D348C4}" dt="2018-08-24T13:39:16.675" v="1739" actId="20577"/>
        <pc:sldMkLst>
          <pc:docMk/>
          <pc:sldMk cId="25011158" sldId="256"/>
        </pc:sldMkLst>
        <pc:spChg chg="mod">
          <ac:chgData name="Song, Lixing" userId="d86a4794-d57c-4f6d-acee-3349d9d3edfc" providerId="ADAL" clId="{8ED1A5D3-00E1-BD43-A871-F88EF2D348C4}" dt="2018-08-24T13:39:16.675" v="1739" actId="20577"/>
          <ac:spMkLst>
            <pc:docMk/>
            <pc:sldMk cId="25011158" sldId="256"/>
            <ac:spMk id="2" creationId="{6DDA001A-43E3-1449-893B-948F2BFF68B6}"/>
          </ac:spMkLst>
        </pc:spChg>
      </pc:sldChg>
      <pc:sldChg chg="addSp delSp modSp">
        <pc:chgData name="Song, Lixing" userId="d86a4794-d57c-4f6d-acee-3349d9d3edfc" providerId="ADAL" clId="{8ED1A5D3-00E1-BD43-A871-F88EF2D348C4}" dt="2018-08-20T18:39:39.486" v="226" actId="20577"/>
        <pc:sldMkLst>
          <pc:docMk/>
          <pc:sldMk cId="1420170201" sldId="257"/>
        </pc:sldMkLst>
        <pc:spChg chg="mod">
          <ac:chgData name="Song, Lixing" userId="d86a4794-d57c-4f6d-acee-3349d9d3edfc" providerId="ADAL" clId="{8ED1A5D3-00E1-BD43-A871-F88EF2D348C4}" dt="2018-08-17T19:56:45.289" v="8" actId="20577"/>
          <ac:spMkLst>
            <pc:docMk/>
            <pc:sldMk cId="1420170201" sldId="257"/>
            <ac:spMk id="2" creationId="{E062CD17-B749-C545-A7EF-73330314567C}"/>
          </ac:spMkLst>
        </pc:spChg>
        <pc:spChg chg="mod">
          <ac:chgData name="Song, Lixing" userId="d86a4794-d57c-4f6d-acee-3349d9d3edfc" providerId="ADAL" clId="{8ED1A5D3-00E1-BD43-A871-F88EF2D348C4}" dt="2018-08-20T18:39:39.486" v="226" actId="20577"/>
          <ac:spMkLst>
            <pc:docMk/>
            <pc:sldMk cId="1420170201" sldId="257"/>
            <ac:spMk id="3" creationId="{71B248EE-FE4A-0F4B-8E96-A738461AA651}"/>
          </ac:spMkLst>
        </pc:spChg>
        <pc:spChg chg="add del mod">
          <ac:chgData name="Song, Lixing" userId="d86a4794-d57c-4f6d-acee-3349d9d3edfc" providerId="ADAL" clId="{8ED1A5D3-00E1-BD43-A871-F88EF2D348C4}" dt="2018-08-20T18:29:40.447" v="45"/>
          <ac:spMkLst>
            <pc:docMk/>
            <pc:sldMk cId="1420170201" sldId="257"/>
            <ac:spMk id="4" creationId="{EB49B31A-FE43-5F45-A3D2-6E8B5B2B0170}"/>
          </ac:spMkLst>
        </pc:spChg>
      </pc:sldChg>
      <pc:sldChg chg="addSp delSp modSp add">
        <pc:chgData name="Song, Lixing" userId="d86a4794-d57c-4f6d-acee-3349d9d3edfc" providerId="ADAL" clId="{8ED1A5D3-00E1-BD43-A871-F88EF2D348C4}" dt="2018-08-20T19:51:41.326" v="286" actId="1076"/>
        <pc:sldMkLst>
          <pc:docMk/>
          <pc:sldMk cId="2261604361" sldId="258"/>
        </pc:sldMkLst>
        <pc:spChg chg="mod">
          <ac:chgData name="Song, Lixing" userId="d86a4794-d57c-4f6d-acee-3349d9d3edfc" providerId="ADAL" clId="{8ED1A5D3-00E1-BD43-A871-F88EF2D348C4}" dt="2018-08-20T19:51:15.920" v="281" actId="20577"/>
          <ac:spMkLst>
            <pc:docMk/>
            <pc:sldMk cId="2261604361" sldId="258"/>
            <ac:spMk id="2" creationId="{15E57694-4BC4-C349-AF8C-9172E6088898}"/>
          </ac:spMkLst>
        </pc:spChg>
        <pc:spChg chg="del">
          <ac:chgData name="Song, Lixing" userId="d86a4794-d57c-4f6d-acee-3349d9d3edfc" providerId="ADAL" clId="{8ED1A5D3-00E1-BD43-A871-F88EF2D348C4}" dt="2018-08-20T19:51:21.433" v="282"/>
          <ac:spMkLst>
            <pc:docMk/>
            <pc:sldMk cId="2261604361" sldId="258"/>
            <ac:spMk id="3" creationId="{22239BC8-4316-7742-9EF8-4B49B90C28A3}"/>
          </ac:spMkLst>
        </pc:spChg>
        <pc:picChg chg="add mod">
          <ac:chgData name="Song, Lixing" userId="d86a4794-d57c-4f6d-acee-3349d9d3edfc" providerId="ADAL" clId="{8ED1A5D3-00E1-BD43-A871-F88EF2D348C4}" dt="2018-08-20T19:51:41.326" v="286" actId="1076"/>
          <ac:picMkLst>
            <pc:docMk/>
            <pc:sldMk cId="2261604361" sldId="258"/>
            <ac:picMk id="4" creationId="{F84E402D-6401-6545-B0E8-66EE8F0D9FA2}"/>
          </ac:picMkLst>
        </pc:picChg>
      </pc:sldChg>
    </pc:docChg>
  </pc:docChgLst>
  <pc:docChgLst>
    <pc:chgData name="Song, Lixing" userId="d86a4794-d57c-4f6d-acee-3349d9d3edfc" providerId="ADAL" clId="{2B0918BD-D596-B34F-8C2E-7D539A6E5843}"/>
    <pc:docChg chg="custSel addSld delSld modSld">
      <pc:chgData name="Song, Lixing" userId="d86a4794-d57c-4f6d-acee-3349d9d3edfc" providerId="ADAL" clId="{2B0918BD-D596-B34F-8C2E-7D539A6E5843}" dt="2018-10-29T02:47:02.258" v="1183" actId="2696"/>
      <pc:docMkLst>
        <pc:docMk/>
      </pc:docMkLst>
      <pc:sldChg chg="modSp">
        <pc:chgData name="Song, Lixing" userId="d86a4794-d57c-4f6d-acee-3349d9d3edfc" providerId="ADAL" clId="{2B0918BD-D596-B34F-8C2E-7D539A6E5843}" dt="2018-10-29T00:58:29.810" v="19" actId="20577"/>
        <pc:sldMkLst>
          <pc:docMk/>
          <pc:sldMk cId="25011158" sldId="256"/>
        </pc:sldMkLst>
        <pc:spChg chg="mod">
          <ac:chgData name="Song, Lixing" userId="d86a4794-d57c-4f6d-acee-3349d9d3edfc" providerId="ADAL" clId="{2B0918BD-D596-B34F-8C2E-7D539A6E5843}" dt="2018-10-29T00:58:29.810" v="19" actId="20577"/>
          <ac:spMkLst>
            <pc:docMk/>
            <pc:sldMk cId="25011158" sldId="256"/>
            <ac:spMk id="2" creationId="{6DDA001A-43E3-1449-893B-948F2BFF68B6}"/>
          </ac:spMkLst>
        </pc:spChg>
      </pc:sldChg>
      <pc:sldChg chg="modSp">
        <pc:chgData name="Song, Lixing" userId="d86a4794-d57c-4f6d-acee-3349d9d3edfc" providerId="ADAL" clId="{2B0918BD-D596-B34F-8C2E-7D539A6E5843}" dt="2018-10-29T01:00:03.648" v="214" actId="20577"/>
        <pc:sldMkLst>
          <pc:docMk/>
          <pc:sldMk cId="1420170201" sldId="257"/>
        </pc:sldMkLst>
        <pc:spChg chg="mod">
          <ac:chgData name="Song, Lixing" userId="d86a4794-d57c-4f6d-acee-3349d9d3edfc" providerId="ADAL" clId="{2B0918BD-D596-B34F-8C2E-7D539A6E5843}" dt="2018-10-29T00:58:45.882" v="25" actId="20577"/>
          <ac:spMkLst>
            <pc:docMk/>
            <pc:sldMk cId="1420170201" sldId="257"/>
            <ac:spMk id="2" creationId="{E062CD17-B749-C545-A7EF-73330314567C}"/>
          </ac:spMkLst>
        </pc:spChg>
        <pc:spChg chg="mod">
          <ac:chgData name="Song, Lixing" userId="d86a4794-d57c-4f6d-acee-3349d9d3edfc" providerId="ADAL" clId="{2B0918BD-D596-B34F-8C2E-7D539A6E5843}" dt="2018-10-29T01:00:03.648" v="214" actId="20577"/>
          <ac:spMkLst>
            <pc:docMk/>
            <pc:sldMk cId="1420170201" sldId="257"/>
            <ac:spMk id="3" creationId="{71B248EE-FE4A-0F4B-8E96-A738461AA651}"/>
          </ac:spMkLst>
        </pc:spChg>
      </pc:sldChg>
      <pc:sldChg chg="addSp delSp modSp">
        <pc:chgData name="Song, Lixing" userId="d86a4794-d57c-4f6d-acee-3349d9d3edfc" providerId="ADAL" clId="{2B0918BD-D596-B34F-8C2E-7D539A6E5843}" dt="2018-10-29T01:26:13.198" v="707" actId="207"/>
        <pc:sldMkLst>
          <pc:docMk/>
          <pc:sldMk cId="2261604361" sldId="258"/>
        </pc:sldMkLst>
        <pc:spChg chg="mod">
          <ac:chgData name="Song, Lixing" userId="d86a4794-d57c-4f6d-acee-3349d9d3edfc" providerId="ADAL" clId="{2B0918BD-D596-B34F-8C2E-7D539A6E5843}" dt="2018-10-29T00:59:36.658" v="154" actId="20577"/>
          <ac:spMkLst>
            <pc:docMk/>
            <pc:sldMk cId="2261604361" sldId="258"/>
            <ac:spMk id="2" creationId="{15E57694-4BC4-C349-AF8C-9172E6088898}"/>
          </ac:spMkLst>
        </pc:spChg>
        <pc:spChg chg="add mod">
          <ac:chgData name="Song, Lixing" userId="d86a4794-d57c-4f6d-acee-3349d9d3edfc" providerId="ADAL" clId="{2B0918BD-D596-B34F-8C2E-7D539A6E5843}" dt="2018-10-29T01:26:13.198" v="707" actId="207"/>
          <ac:spMkLst>
            <pc:docMk/>
            <pc:sldMk cId="2261604361" sldId="258"/>
            <ac:spMk id="5" creationId="{84CA3E26-9FEC-D640-884F-571994E5B27F}"/>
          </ac:spMkLst>
        </pc:spChg>
        <pc:picChg chg="del">
          <ac:chgData name="Song, Lixing" userId="d86a4794-d57c-4f6d-acee-3349d9d3edfc" providerId="ADAL" clId="{2B0918BD-D596-B34F-8C2E-7D539A6E5843}" dt="2018-10-29T01:00:08.629" v="215" actId="478"/>
          <ac:picMkLst>
            <pc:docMk/>
            <pc:sldMk cId="2261604361" sldId="258"/>
            <ac:picMk id="4" creationId="{F84E402D-6401-6545-B0E8-66EE8F0D9FA2}"/>
          </ac:picMkLst>
        </pc:picChg>
      </pc:sldChg>
      <pc:sldChg chg="modSp add">
        <pc:chgData name="Song, Lixing" userId="d86a4794-d57c-4f6d-acee-3349d9d3edfc" providerId="ADAL" clId="{2B0918BD-D596-B34F-8C2E-7D539A6E5843}" dt="2018-10-29T01:38:47.966" v="1056" actId="20577"/>
        <pc:sldMkLst>
          <pc:docMk/>
          <pc:sldMk cId="2031928695" sldId="259"/>
        </pc:sldMkLst>
        <pc:spChg chg="mod">
          <ac:chgData name="Song, Lixing" userId="d86a4794-d57c-4f6d-acee-3349d9d3edfc" providerId="ADAL" clId="{2B0918BD-D596-B34F-8C2E-7D539A6E5843}" dt="2018-10-29T01:38:47.966" v="1056" actId="20577"/>
          <ac:spMkLst>
            <pc:docMk/>
            <pc:sldMk cId="2031928695" sldId="259"/>
            <ac:spMk id="2" creationId="{74B4872F-407E-6449-945D-529C75E957DF}"/>
          </ac:spMkLst>
        </pc:spChg>
        <pc:spChg chg="mod">
          <ac:chgData name="Song, Lixing" userId="d86a4794-d57c-4f6d-acee-3349d9d3edfc" providerId="ADAL" clId="{2B0918BD-D596-B34F-8C2E-7D539A6E5843}" dt="2018-10-29T01:37:17.362" v="1048" actId="207"/>
          <ac:spMkLst>
            <pc:docMk/>
            <pc:sldMk cId="2031928695" sldId="259"/>
            <ac:spMk id="3" creationId="{649D297B-9769-C54F-9D8E-3105725F1517}"/>
          </ac:spMkLst>
        </pc:spChg>
      </pc:sldChg>
      <pc:sldChg chg="del">
        <pc:chgData name="Song, Lixing" userId="d86a4794-d57c-4f6d-acee-3349d9d3edfc" providerId="ADAL" clId="{2B0918BD-D596-B34F-8C2E-7D539A6E5843}" dt="2018-10-29T01:14:20.921" v="517" actId="2696"/>
        <pc:sldMkLst>
          <pc:docMk/>
          <pc:sldMk cId="2918678613" sldId="259"/>
        </pc:sldMkLst>
      </pc:sldChg>
      <pc:sldChg chg="addSp modSp add">
        <pc:chgData name="Song, Lixing" userId="d86a4794-d57c-4f6d-acee-3349d9d3edfc" providerId="ADAL" clId="{2B0918BD-D596-B34F-8C2E-7D539A6E5843}" dt="2018-10-29T01:48:06.144" v="1181" actId="207"/>
        <pc:sldMkLst>
          <pc:docMk/>
          <pc:sldMk cId="270417733" sldId="260"/>
        </pc:sldMkLst>
        <pc:spChg chg="mod">
          <ac:chgData name="Song, Lixing" userId="d86a4794-d57c-4f6d-acee-3349d9d3edfc" providerId="ADAL" clId="{2B0918BD-D596-B34F-8C2E-7D539A6E5843}" dt="2018-10-29T01:39:05.171" v="1069" actId="207"/>
          <ac:spMkLst>
            <pc:docMk/>
            <pc:sldMk cId="270417733" sldId="260"/>
            <ac:spMk id="2" creationId="{103A11F9-C057-3E43-9787-8DEACFDEB73D}"/>
          </ac:spMkLst>
        </pc:spChg>
        <pc:spChg chg="mod">
          <ac:chgData name="Song, Lixing" userId="d86a4794-d57c-4f6d-acee-3349d9d3edfc" providerId="ADAL" clId="{2B0918BD-D596-B34F-8C2E-7D539A6E5843}" dt="2018-10-29T01:48:06.144" v="1181" actId="207"/>
          <ac:spMkLst>
            <pc:docMk/>
            <pc:sldMk cId="270417733" sldId="260"/>
            <ac:spMk id="3" creationId="{CB9FB385-02BE-6140-BAE1-D7BFD8CD62B9}"/>
          </ac:spMkLst>
        </pc:spChg>
        <pc:spChg chg="add mod">
          <ac:chgData name="Song, Lixing" userId="d86a4794-d57c-4f6d-acee-3349d9d3edfc" providerId="ADAL" clId="{2B0918BD-D596-B34F-8C2E-7D539A6E5843}" dt="2018-10-29T01:40:26.629" v="1102" actId="1076"/>
          <ac:spMkLst>
            <pc:docMk/>
            <pc:sldMk cId="270417733" sldId="260"/>
            <ac:spMk id="4" creationId="{2D49FE10-A7BF-644A-9339-B72690D198DB}"/>
          </ac:spMkLst>
        </pc:spChg>
      </pc:sldChg>
      <pc:sldChg chg="del">
        <pc:chgData name="Song, Lixing" userId="d86a4794-d57c-4f6d-acee-3349d9d3edfc" providerId="ADAL" clId="{2B0918BD-D596-B34F-8C2E-7D539A6E5843}" dt="2018-10-29T01:14:20.935" v="518" actId="2696"/>
        <pc:sldMkLst>
          <pc:docMk/>
          <pc:sldMk cId="901535719" sldId="260"/>
        </pc:sldMkLst>
      </pc:sldChg>
      <pc:sldChg chg="del">
        <pc:chgData name="Song, Lixing" userId="d86a4794-d57c-4f6d-acee-3349d9d3edfc" providerId="ADAL" clId="{2B0918BD-D596-B34F-8C2E-7D539A6E5843}" dt="2018-10-29T01:14:20.947" v="519" actId="2696"/>
        <pc:sldMkLst>
          <pc:docMk/>
          <pc:sldMk cId="311249993" sldId="261"/>
        </pc:sldMkLst>
      </pc:sldChg>
      <pc:sldChg chg="add del">
        <pc:chgData name="Song, Lixing" userId="d86a4794-d57c-4f6d-acee-3349d9d3edfc" providerId="ADAL" clId="{2B0918BD-D596-B34F-8C2E-7D539A6E5843}" dt="2018-10-29T02:47:02.258" v="1183" actId="2696"/>
        <pc:sldMkLst>
          <pc:docMk/>
          <pc:sldMk cId="1927494038" sldId="261"/>
        </pc:sldMkLst>
      </pc:sldChg>
      <pc:sldChg chg="del">
        <pc:chgData name="Song, Lixing" userId="d86a4794-d57c-4f6d-acee-3349d9d3edfc" providerId="ADAL" clId="{2B0918BD-D596-B34F-8C2E-7D539A6E5843}" dt="2018-10-29T01:14:20.959" v="520" actId="2696"/>
        <pc:sldMkLst>
          <pc:docMk/>
          <pc:sldMk cId="2622259593" sldId="262"/>
        </pc:sldMkLst>
      </pc:sldChg>
      <pc:sldChg chg="del">
        <pc:chgData name="Song, Lixing" userId="d86a4794-d57c-4f6d-acee-3349d9d3edfc" providerId="ADAL" clId="{2B0918BD-D596-B34F-8C2E-7D539A6E5843}" dt="2018-10-29T01:14:20.973" v="521" actId="2696"/>
        <pc:sldMkLst>
          <pc:docMk/>
          <pc:sldMk cId="1612957981" sldId="263"/>
        </pc:sldMkLst>
      </pc:sldChg>
      <pc:sldChg chg="del">
        <pc:chgData name="Song, Lixing" userId="d86a4794-d57c-4f6d-acee-3349d9d3edfc" providerId="ADAL" clId="{2B0918BD-D596-B34F-8C2E-7D539A6E5843}" dt="2018-10-29T01:14:20.987" v="522" actId="2696"/>
        <pc:sldMkLst>
          <pc:docMk/>
          <pc:sldMk cId="269688801" sldId="264"/>
        </pc:sldMkLst>
      </pc:sldChg>
      <pc:sldChg chg="del">
        <pc:chgData name="Song, Lixing" userId="d86a4794-d57c-4f6d-acee-3349d9d3edfc" providerId="ADAL" clId="{2B0918BD-D596-B34F-8C2E-7D539A6E5843}" dt="2018-10-29T01:14:21.002" v="523" actId="2696"/>
        <pc:sldMkLst>
          <pc:docMk/>
          <pc:sldMk cId="1798734237" sldId="265"/>
        </pc:sldMkLst>
      </pc:sldChg>
      <pc:sldChg chg="del">
        <pc:chgData name="Song, Lixing" userId="d86a4794-d57c-4f6d-acee-3349d9d3edfc" providerId="ADAL" clId="{2B0918BD-D596-B34F-8C2E-7D539A6E5843}" dt="2018-10-29T01:14:21.012" v="524" actId="2696"/>
        <pc:sldMkLst>
          <pc:docMk/>
          <pc:sldMk cId="2198854420" sldId="266"/>
        </pc:sldMkLst>
      </pc:sldChg>
      <pc:sldChg chg="del">
        <pc:chgData name="Song, Lixing" userId="d86a4794-d57c-4f6d-acee-3349d9d3edfc" providerId="ADAL" clId="{2B0918BD-D596-B34F-8C2E-7D539A6E5843}" dt="2018-10-29T01:14:21.022" v="525" actId="2696"/>
        <pc:sldMkLst>
          <pc:docMk/>
          <pc:sldMk cId="126551122" sldId="267"/>
        </pc:sldMkLst>
      </pc:sldChg>
    </pc:docChg>
  </pc:docChgLst>
  <pc:docChgLst>
    <pc:chgData name="Song, Lixing" userId="d86a4794-d57c-4f6d-acee-3349d9d3edfc" providerId="ADAL" clId="{9A9788E0-D5D7-E542-8125-CE6756F33A31}"/>
    <pc:docChg chg="custSel addSld delSld modSld">
      <pc:chgData name="Song, Lixing" userId="d86a4794-d57c-4f6d-acee-3349d9d3edfc" providerId="ADAL" clId="{9A9788E0-D5D7-E542-8125-CE6756F33A31}" dt="2018-08-07T18:00:07.691" v="1455" actId="1076"/>
      <pc:docMkLst>
        <pc:docMk/>
      </pc:docMkLst>
      <pc:sldChg chg="modSp">
        <pc:chgData name="Song, Lixing" userId="d86a4794-d57c-4f6d-acee-3349d9d3edfc" providerId="ADAL" clId="{9A9788E0-D5D7-E542-8125-CE6756F33A31}" dt="2018-08-06T18:58:25.325" v="8" actId="20577"/>
        <pc:sldMkLst>
          <pc:docMk/>
          <pc:sldMk cId="25011158" sldId="256"/>
        </pc:sldMkLst>
        <pc:spChg chg="mod">
          <ac:chgData name="Song, Lixing" userId="d86a4794-d57c-4f6d-acee-3349d9d3edfc" providerId="ADAL" clId="{9A9788E0-D5D7-E542-8125-CE6756F33A31}" dt="2018-08-06T18:58:25.325" v="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FBFE2C61-FE6C-E94E-A333-00BF94AE04D6}"/>
    <pc:docChg chg="undo custSel addSld delSld modSld sldOrd">
      <pc:chgData name="Song, Lixing" userId="d86a4794-d57c-4f6d-acee-3349d9d3edfc" providerId="ADAL" clId="{FBFE2C61-FE6C-E94E-A333-00BF94AE04D6}" dt="2018-07-31T17:33:32.058" v="752"/>
      <pc:docMkLst>
        <pc:docMk/>
      </pc:docMkLst>
      <pc:sldChg chg="modSp">
        <pc:chgData name="Song, Lixing" userId="d86a4794-d57c-4f6d-acee-3349d9d3edfc" providerId="ADAL" clId="{FBFE2C61-FE6C-E94E-A333-00BF94AE04D6}" dt="2018-07-31T17:30:27.114" v="478" actId="20577"/>
        <pc:sldMkLst>
          <pc:docMk/>
          <pc:sldMk cId="25011158" sldId="256"/>
        </pc:sldMkLst>
        <pc:spChg chg="mod">
          <ac:chgData name="Song, Lixing" userId="d86a4794-d57c-4f6d-acee-3349d9d3edfc" providerId="ADAL" clId="{FBFE2C61-FE6C-E94E-A333-00BF94AE04D6}" dt="2018-07-31T17:30:27.114" v="47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.it/@song3/ABrowse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1AD36-0469-478C-D2F4-718D7F150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6B2CD1-EDC0-A276-299C-B769CEF64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0AAA7-089C-03FB-C31D-67EFD6A69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https://repl.it/@song3/ABrowser</a:t>
            </a:r>
            <a:endParaRPr lang="en-US"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D1C74-6246-034C-5D25-96657123E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97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e-hulman.edu/class/csse/csse132/examples/sockets/client0.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Socket Programming I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Friday, January 31,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CD17-B749-C545-A7EF-73330314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48EE-FE4A-0F4B-8E96-A738461A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Anonymous Pro for Powerline" panose="02060609030202000504" pitchFamily="49" charset="0"/>
              </a:rPr>
              <a:t>Internet review</a:t>
            </a:r>
          </a:p>
          <a:p>
            <a:pPr lvl="1"/>
            <a:r>
              <a:rPr lang="en-US">
                <a:ea typeface="Anonymous Pro for Powerline" panose="02060609030202000504" pitchFamily="49" charset="0"/>
              </a:rPr>
              <a:t>IP and port</a:t>
            </a:r>
          </a:p>
          <a:p>
            <a:r>
              <a:rPr lang="en-US">
                <a:ea typeface="Anonymous Pro for Powerline" panose="02060609030202000504" pitchFamily="49" charset="0"/>
              </a:rPr>
              <a:t>Introduction to socket: Client</a:t>
            </a:r>
          </a:p>
          <a:p>
            <a:r>
              <a:rPr lang="en-US">
                <a:ea typeface="Anonymous Pro for Powerline" panose="02060609030202000504" pitchFamily="49" charset="0"/>
              </a:rPr>
              <a:t>Use socket to write a </a:t>
            </a:r>
            <a:r>
              <a:rPr lang="en-US">
                <a:latin typeface="Bradley Hand" pitchFamily="2" charset="77"/>
                <a:ea typeface="Anonymous Pro for Powerline" panose="02060609030202000504" pitchFamily="49" charset="0"/>
              </a:rPr>
              <a:t>crude web browser</a:t>
            </a:r>
            <a:r>
              <a:rPr lang="en-US">
                <a:ea typeface="Anonymous Pro for Powerline" panose="02060609030202000504" pitchFamily="49" charset="0"/>
              </a:rPr>
              <a:t>.</a:t>
            </a:r>
          </a:p>
          <a:p>
            <a:r>
              <a:rPr lang="en-US">
                <a:ea typeface="Anonymous Pro for Powerline" panose="02060609030202000504" pitchFamily="49" charset="0"/>
              </a:rPr>
              <a:t>Write your own.</a:t>
            </a:r>
          </a:p>
          <a:p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7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7694-4BC4-C349-AF8C-9172E608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socket?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CA3E26-9FEC-D640-884F-571994E5B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Purpose</a:t>
            </a:r>
            <a:r>
              <a:rPr lang="en-US"/>
              <a:t>: Connecting </a:t>
            </a:r>
            <a:r>
              <a:rPr lang="en-US" b="1"/>
              <a:t>two</a:t>
            </a:r>
            <a:r>
              <a:rPr lang="en-US"/>
              <a:t> endpoints (e.g., computers, programs, etc.)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Server</a:t>
            </a:r>
            <a:r>
              <a:rPr lang="en-US"/>
              <a:t> and </a:t>
            </a:r>
            <a:r>
              <a:rPr lang="en-US">
                <a:solidFill>
                  <a:schemeClr val="accent1"/>
                </a:solidFill>
              </a:rPr>
              <a:t>Client</a:t>
            </a:r>
          </a:p>
          <a:p>
            <a:endParaRPr lang="en-US"/>
          </a:p>
          <a:p>
            <a:r>
              <a:rPr lang="en-US">
                <a:solidFill>
                  <a:srgbClr val="C00000"/>
                </a:solidFill>
              </a:rPr>
              <a:t>Means of communicating: 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send() </a:t>
            </a:r>
            <a:r>
              <a:rPr lang="en-US"/>
              <a:t>and </a:t>
            </a:r>
            <a:r>
              <a:rPr lang="en-US" err="1">
                <a:solidFill>
                  <a:srgbClr val="C0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recv</a:t>
            </a:r>
            <a:r>
              <a:rPr lang="en-US">
                <a:solidFill>
                  <a:srgbClr val="C0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()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: </a:t>
            </a:r>
            <a:r>
              <a:rPr lang="en-US">
                <a:ea typeface="Anonymous Pro for Powerline" panose="02060609030202000504" pitchFamily="49" charset="0"/>
              </a:rPr>
              <a:t>variant of 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write()</a:t>
            </a:r>
            <a:r>
              <a:rPr lang="en-US">
                <a:solidFill>
                  <a:srgbClr val="0070C0"/>
                </a:solidFill>
                <a:ea typeface="Anonymous Pro for Powerline" panose="02060609030202000504" pitchFamily="49" charset="0"/>
              </a:rPr>
              <a:t> </a:t>
            </a:r>
            <a:r>
              <a:rPr lang="en-US">
                <a:ea typeface="Anonymous Pro for Powerline" panose="02060609030202000504" pitchFamily="49" charset="0"/>
              </a:rPr>
              <a:t>and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>
                <a:solidFill>
                  <a:srgbClr val="C0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read()</a:t>
            </a:r>
          </a:p>
        </p:txBody>
      </p:sp>
    </p:spTree>
    <p:extLst>
      <p:ext uri="{BB962C8B-B14F-4D97-AF65-F5344CB8AC3E}">
        <p14:creationId xmlns:p14="http://schemas.microsoft.com/office/powerpoint/2010/main" val="226160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D3226-1954-4EFA-56DD-EC23B1FA7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9070-A260-6127-1059-A9497228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to establish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58F5-F99F-6C55-87BC-8F42274AA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Create a socket for the client</a:t>
            </a:r>
          </a:p>
          <a:p>
            <a:r>
              <a:rPr lang="en-US" dirty="0"/>
              <a:t>Specify server address</a:t>
            </a:r>
          </a:p>
          <a:p>
            <a:r>
              <a:rPr lang="en-US" dirty="0"/>
              <a:t>Connect to a server</a:t>
            </a:r>
          </a:p>
          <a:p>
            <a:r>
              <a:rPr lang="en-US" dirty="0"/>
              <a:t>Send/</a:t>
            </a:r>
            <a:r>
              <a:rPr lang="en-US" dirty="0" err="1"/>
              <a:t>Recv</a:t>
            </a:r>
            <a:endParaRPr lang="en-US" dirty="0"/>
          </a:p>
          <a:p>
            <a:r>
              <a:rPr lang="en-US" dirty="0">
                <a:cs typeface="Calibri" panose="020F0502020204030204"/>
              </a:rPr>
              <a:t>Close socket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AD946-9FFF-DDDB-F35D-2D02CB54F530}"/>
              </a:ext>
            </a:extLst>
          </p:cNvPr>
          <p:cNvSpPr txBox="1"/>
          <p:nvPr/>
        </p:nvSpPr>
        <p:spPr>
          <a:xfrm>
            <a:off x="2453268" y="5289895"/>
            <a:ext cx="184731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40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5B539-D318-8910-0AB8-52CA34D6C98F}"/>
              </a:ext>
            </a:extLst>
          </p:cNvPr>
          <p:cNvSpPr txBox="1"/>
          <p:nvPr/>
        </p:nvSpPr>
        <p:spPr>
          <a:xfrm>
            <a:off x="2107256" y="5582282"/>
            <a:ext cx="797748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Demo code on course website &gt; Examples &gt; Sockets &gt; </a:t>
            </a:r>
            <a:r>
              <a:rPr lang="en-US" sz="2400" dirty="0">
                <a:hlinkClick r:id="rId3"/>
              </a:rPr>
              <a:t>client0.c</a:t>
            </a:r>
            <a:r>
              <a:rPr lang="en-US" sz="2400" dirty="0"/>
              <a:t> </a:t>
            </a:r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18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872F-407E-6449-945D-529C75E9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function calls - </a:t>
            </a:r>
            <a:r>
              <a:rPr lang="en-US">
                <a:solidFill>
                  <a:srgbClr val="C00000"/>
                </a:solidFill>
              </a:rPr>
              <a:t>Client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297B-9769-C54F-9D8E-3105725F1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socket(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domain,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type,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protocol)</a:t>
            </a:r>
          </a:p>
          <a:p>
            <a:pPr lvl="1"/>
            <a:r>
              <a:rPr lang="en-US">
                <a:ea typeface="Anonymous Pro for Powerline" panose="02060609030202000504" pitchFamily="49" charset="0"/>
              </a:rPr>
              <a:t>Example: </a:t>
            </a:r>
          </a:p>
          <a:p>
            <a:pPr marL="457200" lvl="1" indent="0">
              <a:buNone/>
            </a:pPr>
            <a:r>
              <a:rPr lang="en-US">
                <a:ea typeface="Anonymous Pro for Powerline" panose="02060609030202000504" pitchFamily="49" charset="0"/>
              </a:rPr>
              <a:t>   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domain</a:t>
            </a:r>
            <a:r>
              <a:rPr lang="en-US">
                <a:ea typeface="Anonymous Pro for Powerline" panose="02060609030202000504" pitchFamily="49" charset="0"/>
              </a:rPr>
              <a:t> = </a:t>
            </a:r>
            <a:r>
              <a:rPr lang="en-US">
                <a:solidFill>
                  <a:srgbClr val="0070C0"/>
                </a:solidFill>
              </a:rPr>
              <a:t>AF_INET </a:t>
            </a:r>
            <a:r>
              <a:rPr lang="en-US" i="1"/>
              <a:t>(for IPv4 Internet)</a:t>
            </a:r>
          </a:p>
          <a:p>
            <a:pPr marL="457200" lvl="1" indent="0">
              <a:buNone/>
            </a:pPr>
            <a:r>
              <a:rPr lang="en-US"/>
              <a:t>   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/>
              <a:t> = </a:t>
            </a:r>
            <a:r>
              <a:rPr lang="en-US">
                <a:solidFill>
                  <a:srgbClr val="0070C0"/>
                </a:solidFill>
              </a:rPr>
              <a:t>SOCK_STREAM </a:t>
            </a:r>
            <a:r>
              <a:rPr lang="en-US" i="1"/>
              <a:t>(TCP: reliable)</a:t>
            </a:r>
          </a:p>
          <a:p>
            <a:pPr marL="457200" lvl="1" indent="0">
              <a:buNone/>
            </a:pPr>
            <a:r>
              <a:rPr lang="en-US"/>
              <a:t>   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protocol</a:t>
            </a:r>
            <a:r>
              <a:rPr lang="en-US"/>
              <a:t> = </a:t>
            </a:r>
            <a:r>
              <a:rPr lang="en-US">
                <a:solidFill>
                  <a:srgbClr val="0070C0"/>
                </a:solidFill>
              </a:rPr>
              <a:t>0</a:t>
            </a:r>
            <a:r>
              <a:rPr lang="en-US"/>
              <a:t> </a:t>
            </a:r>
            <a:r>
              <a:rPr lang="en-US" i="1"/>
              <a:t>(for IP)</a:t>
            </a:r>
          </a:p>
          <a:p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connect(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struct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socklen_t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addrlen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lvl="1"/>
            <a:r>
              <a:rPr lang="en-US">
                <a:ea typeface="Anonymous Pro for Powerline" panose="02060609030202000504" pitchFamily="49" charset="0"/>
              </a:rPr>
              <a:t>Specify a server with </a:t>
            </a:r>
            <a:r>
              <a:rPr lang="en-US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endParaRPr lang="en-US" i="1">
              <a:solidFill>
                <a:srgbClr val="FF0000"/>
              </a:solidFill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2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11F9-C057-3E43-9787-8DEACFDE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function calls – </a:t>
            </a:r>
            <a:r>
              <a:rPr lang="en-US">
                <a:solidFill>
                  <a:srgbClr val="C00000"/>
                </a:solidFill>
              </a:rPr>
              <a:t>Client </a:t>
            </a:r>
            <a:r>
              <a:rPr lang="en-US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FB385-02BE-6140-BAE1-D7BFD8CD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Example of setting an socket address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ssize_t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send(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socket,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void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*buffer,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length,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flags);</a:t>
            </a:r>
          </a:p>
          <a:p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ssize_t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recv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socket, 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void *buffer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length,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flags);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49FE10-A7BF-644A-9339-B72690D198DB}"/>
              </a:ext>
            </a:extLst>
          </p:cNvPr>
          <p:cNvSpPr/>
          <p:nvPr/>
        </p:nvSpPr>
        <p:spPr>
          <a:xfrm>
            <a:off x="1338146" y="2366951"/>
            <a:ext cx="7638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sockaddr_in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;</a:t>
            </a:r>
          </a:p>
          <a:p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memset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(&amp;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0, 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sizeof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));</a:t>
            </a:r>
          </a:p>
          <a:p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sin_family</a:t>
            </a:r>
            <a:r>
              <a:rPr lang="en-US" sz="200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AF_INET;</a:t>
            </a:r>
          </a:p>
          <a:p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sin_addr.s_addr</a:t>
            </a:r>
            <a:r>
              <a:rPr lang="en-US" sz="200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inet_addr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("137.112.18.53");</a:t>
            </a:r>
          </a:p>
          <a:p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sin_port</a:t>
            </a:r>
            <a:r>
              <a:rPr lang="en-US" sz="200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htons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(80);</a:t>
            </a:r>
          </a:p>
        </p:txBody>
      </p:sp>
    </p:spTree>
    <p:extLst>
      <p:ext uri="{BB962C8B-B14F-4D97-AF65-F5344CB8AC3E}">
        <p14:creationId xmlns:p14="http://schemas.microsoft.com/office/powerpoint/2010/main" val="270417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311</Words>
  <Application>Microsoft Macintosh PowerPoint</Application>
  <PresentationFormat>Widescreen</PresentationFormat>
  <Paragraphs>48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Anonymous Pro for Powerline</vt:lpstr>
      <vt:lpstr>Arial</vt:lpstr>
      <vt:lpstr>Bradley Hand</vt:lpstr>
      <vt:lpstr>Calibri</vt:lpstr>
      <vt:lpstr>Calibri Light</vt:lpstr>
      <vt:lpstr>Wingdings</vt:lpstr>
      <vt:lpstr>Office Theme</vt:lpstr>
      <vt:lpstr>CSSE 132 Socket Programming I</vt:lpstr>
      <vt:lpstr>Agenda</vt:lpstr>
      <vt:lpstr>What is socket?</vt:lpstr>
      <vt:lpstr>Steps to establish client</vt:lpstr>
      <vt:lpstr>Useful function calls - Client</vt:lpstr>
      <vt:lpstr>Useful function calls – Client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4</cp:revision>
  <dcterms:created xsi:type="dcterms:W3CDTF">2018-07-09T21:38:51Z</dcterms:created>
  <dcterms:modified xsi:type="dcterms:W3CDTF">2025-01-31T17:23:59Z</dcterms:modified>
</cp:coreProperties>
</file>