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64" r:id="rId22"/>
    <p:sldId id="287" r:id="rId23"/>
    <p:sldId id="288" r:id="rId24"/>
    <p:sldId id="263" r:id="rId25"/>
    <p:sldId id="267" r:id="rId26"/>
    <p:sldId id="266" r:id="rId27"/>
    <p:sldId id="26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8"/>
    <p:restoredTop sz="94789"/>
  </p:normalViewPr>
  <p:slideViewPr>
    <p:cSldViewPr snapToGrid="0" snapToObjects="1">
      <p:cViewPr varScale="1">
        <p:scale>
          <a:sx n="83" d="100"/>
          <a:sy n="83" d="100"/>
        </p:scale>
        <p:origin x="224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9A9788E0-D5D7-E542-8125-CE6756F33A31}"/>
    <pc:docChg chg="custSel addSld delSld modSld">
      <pc:chgData name="Song, Lixing" userId="d86a4794-d57c-4f6d-acee-3349d9d3edfc" providerId="ADAL" clId="{9A9788E0-D5D7-E542-8125-CE6756F33A31}" dt="2018-08-07T18:00:07.691" v="1455" actId="1076"/>
      <pc:docMkLst>
        <pc:docMk/>
      </pc:docMkLst>
      <pc:sldChg chg="modSp">
        <pc:chgData name="Song, Lixing" userId="d86a4794-d57c-4f6d-acee-3349d9d3edfc" providerId="ADAL" clId="{9A9788E0-D5D7-E542-8125-CE6756F33A31}" dt="2018-08-06T18:58:25.325" v="8" actId="20577"/>
        <pc:sldMkLst>
          <pc:docMk/>
          <pc:sldMk cId="25011158" sldId="256"/>
        </pc:sldMkLst>
        <pc:spChg chg="mod">
          <ac:chgData name="Song, Lixing" userId="d86a4794-d57c-4f6d-acee-3349d9d3edfc" providerId="ADAL" clId="{9A9788E0-D5D7-E542-8125-CE6756F33A31}" dt="2018-08-06T18:58:25.325" v="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84E4B17-AF49-E245-A1A9-3FCBC9BF0706}"/>
    <pc:docChg chg="undo custSel addSld delSld modSld">
      <pc:chgData name="Song, Lixing" userId="d86a4794-d57c-4f6d-acee-3349d9d3edfc" providerId="ADAL" clId="{284E4B17-AF49-E245-A1A9-3FCBC9BF0706}" dt="2018-07-30T18:56:08.101" v="1059" actId="1076"/>
      <pc:docMkLst>
        <pc:docMk/>
      </pc:docMkLst>
      <pc:sldChg chg="addSp delSp modSp">
        <pc:chgData name="Song, Lixing" userId="d86a4794-d57c-4f6d-acee-3349d9d3edfc" providerId="ADAL" clId="{284E4B17-AF49-E245-A1A9-3FCBC9BF0706}" dt="2018-07-30T17:40:22.151" v="49"/>
        <pc:sldMkLst>
          <pc:docMk/>
          <pc:sldMk cId="25011158" sldId="256"/>
        </pc:sldMkLst>
        <pc:spChg chg="mod">
          <ac:chgData name="Song, Lixing" userId="d86a4794-d57c-4f6d-acee-3349d9d3edfc" providerId="ADAL" clId="{284E4B17-AF49-E245-A1A9-3FCBC9BF0706}" dt="2018-07-30T17:25:59.287" v="23" actId="20577"/>
          <ac:spMkLst>
            <pc:docMk/>
            <pc:sldMk cId="25011158" sldId="256"/>
            <ac:spMk id="2" creationId="{6DDA001A-43E3-1449-893B-948F2BFF68B6}"/>
          </ac:spMkLst>
        </pc:spChg>
        <pc:picChg chg="add del mod">
          <ac:chgData name="Song, Lixing" userId="d86a4794-d57c-4f6d-acee-3349d9d3edfc" providerId="ADAL" clId="{284E4B17-AF49-E245-A1A9-3FCBC9BF0706}" dt="2018-07-30T17:40:22.151" v="49"/>
          <ac:picMkLst>
            <pc:docMk/>
            <pc:sldMk cId="25011158" sldId="256"/>
            <ac:picMk id="4" creationId="{A15873ED-78FA-B44F-BF3E-C5FE9F5C80AD}"/>
          </ac:picMkLst>
        </pc:picChg>
      </pc:sldChg>
    </pc:docChg>
  </pc:docChgLst>
  <pc:docChgLst>
    <pc:chgData name="Song, Lixing" userId="d86a4794-d57c-4f6d-acee-3349d9d3edfc" providerId="ADAL" clId="{34D096FB-BAE8-294E-8EAC-09C5A5FF7E97}"/>
    <pc:docChg chg="custSel addSld delSld modSld">
      <pc:chgData name="Song, Lixing" userId="d86a4794-d57c-4f6d-acee-3349d9d3edfc" providerId="ADAL" clId="{34D096FB-BAE8-294E-8EAC-09C5A5FF7E97}" dt="2018-10-25T18:08:27.604" v="521" actId="20577"/>
      <pc:docMkLst>
        <pc:docMk/>
      </pc:docMkLst>
      <pc:sldChg chg="del">
        <pc:chgData name="Song, Lixing" userId="d86a4794-d57c-4f6d-acee-3349d9d3edfc" providerId="ADAL" clId="{34D096FB-BAE8-294E-8EAC-09C5A5FF7E97}" dt="2018-10-25T13:41:14.951" v="433" actId="2696"/>
        <pc:sldMkLst>
          <pc:docMk/>
          <pc:sldMk cId="1420170201" sldId="257"/>
        </pc:sldMkLst>
      </pc:sldChg>
      <pc:sldChg chg="addSp delSp modSp">
        <pc:chgData name="Song, Lixing" userId="d86a4794-d57c-4f6d-acee-3349d9d3edfc" providerId="ADAL" clId="{34D096FB-BAE8-294E-8EAC-09C5A5FF7E97}" dt="2018-10-25T13:41:34.043" v="437" actId="1076"/>
        <pc:sldMkLst>
          <pc:docMk/>
          <pc:sldMk cId="2261604361" sldId="258"/>
        </pc:sldMkLst>
        <pc:spChg chg="mod">
          <ac:chgData name="Song, Lixing" userId="d86a4794-d57c-4f6d-acee-3349d9d3edfc" providerId="ADAL" clId="{34D096FB-BAE8-294E-8EAC-09C5A5FF7E97}" dt="2018-10-25T13:41:25.357" v="434" actId="20577"/>
          <ac:spMkLst>
            <pc:docMk/>
            <pc:sldMk cId="2261604361" sldId="258"/>
            <ac:spMk id="2" creationId="{15E57694-4BC4-C349-AF8C-9172E6088898}"/>
          </ac:spMkLst>
        </pc:spChg>
        <pc:spChg chg="add mod">
          <ac:chgData name="Song, Lixing" userId="d86a4794-d57c-4f6d-acee-3349d9d3edfc" providerId="ADAL" clId="{34D096FB-BAE8-294E-8EAC-09C5A5FF7E97}" dt="2018-10-25T13:17:06.005" v="25"/>
          <ac:spMkLst>
            <pc:docMk/>
            <pc:sldMk cId="2261604361" sldId="258"/>
            <ac:spMk id="3" creationId="{7C6A85B7-0BD1-854F-BE98-40A63D891ABA}"/>
          </ac:spMkLst>
        </pc:spChg>
        <pc:picChg chg="del">
          <ac:chgData name="Song, Lixing" userId="d86a4794-d57c-4f6d-acee-3349d9d3edfc" providerId="ADAL" clId="{34D096FB-BAE8-294E-8EAC-09C5A5FF7E97}" dt="2018-10-25T13:17:06.005" v="25"/>
          <ac:picMkLst>
            <pc:docMk/>
            <pc:sldMk cId="2261604361" sldId="258"/>
            <ac:picMk id="4" creationId="{F84E402D-6401-6545-B0E8-66EE8F0D9FA2}"/>
          </ac:picMkLst>
        </pc:picChg>
        <pc:picChg chg="add mod">
          <ac:chgData name="Song, Lixing" userId="d86a4794-d57c-4f6d-acee-3349d9d3edfc" providerId="ADAL" clId="{34D096FB-BAE8-294E-8EAC-09C5A5FF7E97}" dt="2018-10-25T13:41:34.043" v="437" actId="1076"/>
          <ac:picMkLst>
            <pc:docMk/>
            <pc:sldMk cId="2261604361" sldId="258"/>
            <ac:picMk id="5" creationId="{41ABAA9F-D5A4-F744-B900-EB58169414DC}"/>
          </ac:picMkLst>
        </pc:picChg>
      </pc:sldChg>
      <pc:sldChg chg="addSp delSp modSp add">
        <pc:chgData name="Song, Lixing" userId="d86a4794-d57c-4f6d-acee-3349d9d3edfc" providerId="ADAL" clId="{34D096FB-BAE8-294E-8EAC-09C5A5FF7E97}" dt="2018-10-25T13:37:06.760" v="429" actId="1076"/>
        <pc:sldMkLst>
          <pc:docMk/>
          <pc:sldMk cId="1351148209" sldId="263"/>
        </pc:sldMkLst>
        <pc:picChg chg="del">
          <ac:chgData name="Song, Lixing" userId="d86a4794-d57c-4f6d-acee-3349d9d3edfc" providerId="ADAL" clId="{34D096FB-BAE8-294E-8EAC-09C5A5FF7E97}" dt="2018-10-25T13:36:57.002" v="425" actId="478"/>
          <ac:picMkLst>
            <pc:docMk/>
            <pc:sldMk cId="1351148209" sldId="263"/>
            <ac:picMk id="4" creationId="{B26223F0-9365-344A-9D78-3E9ECE51119E}"/>
          </ac:picMkLst>
        </pc:picChg>
        <pc:picChg chg="add mod">
          <ac:chgData name="Song, Lixing" userId="d86a4794-d57c-4f6d-acee-3349d9d3edfc" providerId="ADAL" clId="{34D096FB-BAE8-294E-8EAC-09C5A5FF7E97}" dt="2018-10-25T13:37:06.760" v="429" actId="1076"/>
          <ac:picMkLst>
            <pc:docMk/>
            <pc:sldMk cId="1351148209" sldId="263"/>
            <ac:picMk id="5" creationId="{BE4AFCCC-E306-4F44-881B-70FEB7228458}"/>
          </ac:picMkLst>
        </pc:picChg>
      </pc:sldChg>
      <pc:sldChg chg="modSp del">
        <pc:chgData name="Song, Lixing" userId="d86a4794-d57c-4f6d-acee-3349d9d3edfc" providerId="ADAL" clId="{34D096FB-BAE8-294E-8EAC-09C5A5FF7E97}" dt="2018-10-25T13:29:47.416" v="422" actId="2696"/>
        <pc:sldMkLst>
          <pc:docMk/>
          <pc:sldMk cId="1612957981" sldId="263"/>
        </pc:sldMkLst>
        <pc:spChg chg="mod">
          <ac:chgData name="Song, Lixing" userId="d86a4794-d57c-4f6d-acee-3349d9d3edfc" providerId="ADAL" clId="{34D096FB-BAE8-294E-8EAC-09C5A5FF7E97}" dt="2018-10-25T13:29:36.214" v="417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34D096FB-BAE8-294E-8EAC-09C5A5FF7E97}" dt="2018-10-25T13:29:41.177" v="420" actId="5793"/>
          <ac:spMkLst>
            <pc:docMk/>
            <pc:sldMk cId="1612957981" sldId="263"/>
            <ac:spMk id="3" creationId="{988F3D88-82AC-514D-8A53-D17F998F2D06}"/>
          </ac:spMkLst>
        </pc:spChg>
        <pc:picChg chg="mod">
          <ac:chgData name="Song, Lixing" userId="d86a4794-d57c-4f6d-acee-3349d9d3edfc" providerId="ADAL" clId="{34D096FB-BAE8-294E-8EAC-09C5A5FF7E97}" dt="2018-10-25T13:29:44.333" v="421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">
        <pc:chgData name="Song, Lixing" userId="d86a4794-d57c-4f6d-acee-3349d9d3edfc" providerId="ADAL" clId="{34D096FB-BAE8-294E-8EAC-09C5A5FF7E97}" dt="2018-10-25T18:08:27.604" v="521" actId="20577"/>
        <pc:sldMkLst>
          <pc:docMk/>
          <pc:sldMk cId="269688801" sldId="264"/>
        </pc:sldMkLst>
        <pc:spChg chg="mod">
          <ac:chgData name="Song, Lixing" userId="d86a4794-d57c-4f6d-acee-3349d9d3edfc" providerId="ADAL" clId="{34D096FB-BAE8-294E-8EAC-09C5A5FF7E97}" dt="2018-10-25T18:08:27.604" v="521" actId="20577"/>
          <ac:spMkLst>
            <pc:docMk/>
            <pc:sldMk cId="269688801" sldId="264"/>
            <ac:spMk id="3" creationId="{B3F6DA3B-F3AB-3446-8094-83A14133A7D8}"/>
          </ac:spMkLst>
        </pc:spChg>
        <pc:picChg chg="mod">
          <ac:chgData name="Song, Lixing" userId="d86a4794-d57c-4f6d-acee-3349d9d3edfc" providerId="ADAL" clId="{34D096FB-BAE8-294E-8EAC-09C5A5FF7E97}" dt="2018-10-25T13:23:16.052" v="199" actId="1076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34D096FB-BAE8-294E-8EAC-09C5A5FF7E97}" dt="2018-10-25T13:26:41.919" v="318"/>
          <ac:picMkLst>
            <pc:docMk/>
            <pc:sldMk cId="269688801" sldId="264"/>
            <ac:picMk id="5" creationId="{523ABDC6-907C-F14A-AF5C-521861833E00}"/>
          </ac:picMkLst>
        </pc:picChg>
        <pc:picChg chg="add mod">
          <ac:chgData name="Song, Lixing" userId="d86a4794-d57c-4f6d-acee-3349d9d3edfc" providerId="ADAL" clId="{34D096FB-BAE8-294E-8EAC-09C5A5FF7E97}" dt="2018-10-25T13:28:01.884" v="358" actId="1076"/>
          <ac:picMkLst>
            <pc:docMk/>
            <pc:sldMk cId="269688801" sldId="264"/>
            <ac:picMk id="6" creationId="{C4EA76DE-10EB-0E42-B6B1-A0D4A99F0604}"/>
          </ac:picMkLst>
        </pc:picChg>
      </pc:sldChg>
      <pc:sldChg chg="modSp">
        <pc:chgData name="Song, Lixing" userId="d86a4794-d57c-4f6d-acee-3349d9d3edfc" providerId="ADAL" clId="{34D096FB-BAE8-294E-8EAC-09C5A5FF7E97}" dt="2018-10-25T13:44:07.285" v="484" actId="20577"/>
        <pc:sldMkLst>
          <pc:docMk/>
          <pc:sldMk cId="1798734237" sldId="265"/>
        </pc:sldMkLst>
        <pc:spChg chg="mod">
          <ac:chgData name="Song, Lixing" userId="d86a4794-d57c-4f6d-acee-3349d9d3edfc" providerId="ADAL" clId="{34D096FB-BAE8-294E-8EAC-09C5A5FF7E97}" dt="2018-10-25T13:44:07.285" v="484" actId="20577"/>
          <ac:spMkLst>
            <pc:docMk/>
            <pc:sldMk cId="1798734237" sldId="265"/>
            <ac:spMk id="2" creationId="{06D6B082-47B3-A642-8E62-4285393FE0DE}"/>
          </ac:spMkLst>
        </pc:spChg>
      </pc:sldChg>
      <pc:sldChg chg="addSp delSp modSp add">
        <pc:chgData name="Song, Lixing" userId="d86a4794-d57c-4f6d-acee-3349d9d3edfc" providerId="ADAL" clId="{34D096FB-BAE8-294E-8EAC-09C5A5FF7E97}" dt="2018-10-25T13:17:26.993" v="30" actId="1076"/>
        <pc:sldMkLst>
          <pc:docMk/>
          <pc:sldMk cId="307709486" sldId="268"/>
        </pc:sldMkLst>
        <pc:spChg chg="mod">
          <ac:chgData name="Song, Lixing" userId="d86a4794-d57c-4f6d-acee-3349d9d3edfc" providerId="ADAL" clId="{34D096FB-BAE8-294E-8EAC-09C5A5FF7E97}" dt="2018-10-25T13:16:58.708" v="24" actId="20577"/>
          <ac:spMkLst>
            <pc:docMk/>
            <pc:sldMk cId="307709486" sldId="268"/>
            <ac:spMk id="2" creationId="{7A0B20E7-727E-1E4B-9F23-7AC5CD823AB8}"/>
          </ac:spMkLst>
        </pc:spChg>
        <pc:spChg chg="del">
          <ac:chgData name="Song, Lixing" userId="d86a4794-d57c-4f6d-acee-3349d9d3edfc" providerId="ADAL" clId="{34D096FB-BAE8-294E-8EAC-09C5A5FF7E97}" dt="2018-10-25T13:17:11.694" v="26"/>
          <ac:spMkLst>
            <pc:docMk/>
            <pc:sldMk cId="307709486" sldId="268"/>
            <ac:spMk id="3" creationId="{57B60E8B-1B89-3249-9668-D8418DDF777E}"/>
          </ac:spMkLst>
        </pc:spChg>
        <pc:picChg chg="add mod">
          <ac:chgData name="Song, Lixing" userId="d86a4794-d57c-4f6d-acee-3349d9d3edfc" providerId="ADAL" clId="{34D096FB-BAE8-294E-8EAC-09C5A5FF7E97}" dt="2018-10-25T13:17:26.993" v="30" actId="1076"/>
          <ac:picMkLst>
            <pc:docMk/>
            <pc:sldMk cId="307709486" sldId="268"/>
            <ac:picMk id="4" creationId="{D5574911-BACE-AF4B-9DFB-D8EDA31B2982}"/>
          </ac:picMkLst>
        </pc:picChg>
      </pc:sldChg>
      <pc:sldChg chg="modSp add del">
        <pc:chgData name="Song, Lixing" userId="d86a4794-d57c-4f6d-acee-3349d9d3edfc" providerId="ADAL" clId="{34D096FB-BAE8-294E-8EAC-09C5A5FF7E97}" dt="2018-10-25T13:27:26.782" v="351" actId="2696"/>
        <pc:sldMkLst>
          <pc:docMk/>
          <pc:sldMk cId="395197658" sldId="269"/>
        </pc:sldMkLst>
        <pc:spChg chg="mod">
          <ac:chgData name="Song, Lixing" userId="d86a4794-d57c-4f6d-acee-3349d9d3edfc" providerId="ADAL" clId="{34D096FB-BAE8-294E-8EAC-09C5A5FF7E97}" dt="2018-10-25T13:27:03.791" v="350" actId="20577"/>
          <ac:spMkLst>
            <pc:docMk/>
            <pc:sldMk cId="395197658" sldId="269"/>
            <ac:spMk id="2" creationId="{85AFF6D0-299C-6B45-A236-C85A401DD5C8}"/>
          </ac:spMkLst>
        </pc:spChg>
      </pc:sldChg>
    </pc:docChg>
  </pc:docChgLst>
  <pc:docChgLst>
    <pc:chgData name="Song, Lixing" userId="d86a4794-d57c-4f6d-acee-3349d9d3edfc" providerId="ADAL" clId="{7288C5B2-4AC4-4444-BB57-7EE6CC9EBE2A}"/>
    <pc:docChg chg="custSel addSld delSld modSld">
      <pc:chgData name="Song, Lixing" userId="d86a4794-d57c-4f6d-acee-3349d9d3edfc" providerId="ADAL" clId="{7288C5B2-4AC4-4444-BB57-7EE6CC9EBE2A}" dt="2018-08-07T20:28:07.042" v="959" actId="1076"/>
      <pc:docMkLst>
        <pc:docMk/>
      </pc:docMkLst>
      <pc:sldChg chg="modSp">
        <pc:chgData name="Song, Lixing" userId="d86a4794-d57c-4f6d-acee-3349d9d3edfc" providerId="ADAL" clId="{7288C5B2-4AC4-4444-BB57-7EE6CC9EBE2A}" dt="2018-08-07T18:50:48.035" v="5" actId="20577"/>
        <pc:sldMkLst>
          <pc:docMk/>
          <pc:sldMk cId="25011158" sldId="256"/>
        </pc:sldMkLst>
        <pc:spChg chg="mod">
          <ac:chgData name="Song, Lixing" userId="d86a4794-d57c-4f6d-acee-3349d9d3edfc" providerId="ADAL" clId="{7288C5B2-4AC4-4444-BB57-7EE6CC9EBE2A}" dt="2018-08-07T18:50:48.035" v="5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DBF514A-520D-134A-B101-4A9A9B049DE2}"/>
    <pc:docChg chg="custSel addSld delSld modSld">
      <pc:chgData name="Song, Lixing" userId="d86a4794-d57c-4f6d-acee-3349d9d3edfc" providerId="ADAL" clId="{9DBF514A-520D-134A-B101-4A9A9B049DE2}" dt="2018-08-06T18:08:32.382" v="856" actId="2696"/>
      <pc:docMkLst>
        <pc:docMk/>
      </pc:docMkLst>
      <pc:sldChg chg="modSp">
        <pc:chgData name="Song, Lixing" userId="d86a4794-d57c-4f6d-acee-3349d9d3edfc" providerId="ADAL" clId="{9DBF514A-520D-134A-B101-4A9A9B049DE2}" dt="2018-08-03T16:21:04.490" v="21" actId="313"/>
        <pc:sldMkLst>
          <pc:docMk/>
          <pc:sldMk cId="25011158" sldId="256"/>
        </pc:sldMkLst>
        <pc:spChg chg="mod">
          <ac:chgData name="Song, Lixing" userId="d86a4794-d57c-4f6d-acee-3349d9d3edfc" providerId="ADAL" clId="{9DBF514A-520D-134A-B101-4A9A9B049DE2}" dt="2018-08-03T16:21:04.490" v="21" actId="313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4978FEE2-1DAD-6F41-80E0-A39188353B9F}"/>
    <pc:docChg chg="custSel addSld delSld modSld">
      <pc:chgData name="Song, Lixing" userId="d86a4794-d57c-4f6d-acee-3349d9d3edfc" providerId="ADAL" clId="{4978FEE2-1DAD-6F41-80E0-A39188353B9F}" dt="2018-08-17T19:50:19.718" v="548" actId="20577"/>
      <pc:docMkLst>
        <pc:docMk/>
      </pc:docMkLst>
      <pc:sldChg chg="modSp">
        <pc:chgData name="Song, Lixing" userId="d86a4794-d57c-4f6d-acee-3349d9d3edfc" providerId="ADAL" clId="{4978FEE2-1DAD-6F41-80E0-A39188353B9F}" dt="2018-08-17T19:32:29.884" v="23" actId="20577"/>
        <pc:sldMkLst>
          <pc:docMk/>
          <pc:sldMk cId="25011158" sldId="256"/>
        </pc:sldMkLst>
        <pc:spChg chg="mod">
          <ac:chgData name="Song, Lixing" userId="d86a4794-d57c-4f6d-acee-3349d9d3edfc" providerId="ADAL" clId="{4978FEE2-1DAD-6F41-80E0-A39188353B9F}" dt="2018-08-17T19:32:29.884" v="23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945546DD-EE12-B74A-A47D-6F31AF087370}"/>
    <pc:docChg chg="undo custSel addSld delSld modSld">
      <pc:chgData name="Song, Lixing" userId="d86a4794-d57c-4f6d-acee-3349d9d3edfc" providerId="ADAL" clId="{945546DD-EE12-B74A-A47D-6F31AF087370}" dt="2018-08-10T19:40:40.376" v="1273" actId="2711"/>
      <pc:docMkLst>
        <pc:docMk/>
      </pc:docMkLst>
      <pc:sldChg chg="modSp">
        <pc:chgData name="Song, Lixing" userId="d86a4794-d57c-4f6d-acee-3349d9d3edfc" providerId="ADAL" clId="{945546DD-EE12-B74A-A47D-6F31AF087370}" dt="2018-08-08T19:12:32.875" v="40" actId="20577"/>
        <pc:sldMkLst>
          <pc:docMk/>
          <pc:sldMk cId="25011158" sldId="256"/>
        </pc:sldMkLst>
        <pc:spChg chg="mod">
          <ac:chgData name="Song, Lixing" userId="d86a4794-d57c-4f6d-acee-3349d9d3edfc" providerId="ADAL" clId="{945546DD-EE12-B74A-A47D-6F31AF087370}" dt="2018-08-08T19:12:32.875" v="40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2F313A13-F63E-4D48-8991-B8BE667EE2BF}"/>
    <pc:docChg chg="delSld modSld">
      <pc:chgData name="Song, Lixing" userId="d86a4794-d57c-4f6d-acee-3349d9d3edfc" providerId="ADAL" clId="{2F313A13-F63E-4D48-8991-B8BE667EE2BF}" dt="2018-08-13T13:49:10.158" v="274" actId="1076"/>
      <pc:docMkLst>
        <pc:docMk/>
      </pc:docMkLst>
      <pc:sldChg chg="modSp">
        <pc:chgData name="Song, Lixing" userId="d86a4794-d57c-4f6d-acee-3349d9d3edfc" providerId="ADAL" clId="{2F313A13-F63E-4D48-8991-B8BE667EE2BF}" dt="2018-08-13T13:25:02.273" v="7" actId="20577"/>
        <pc:sldMkLst>
          <pc:docMk/>
          <pc:sldMk cId="25011158" sldId="256"/>
        </pc:sldMkLst>
        <pc:spChg chg="mod">
          <ac:chgData name="Song, Lixing" userId="d86a4794-d57c-4f6d-acee-3349d9d3edfc" providerId="ADAL" clId="{2F313A13-F63E-4D48-8991-B8BE667EE2BF}" dt="2018-08-13T13:25:02.273" v="7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FBFE2C61-FE6C-E94E-A333-00BF94AE04D6}"/>
    <pc:docChg chg="undo custSel addSld delSld modSld sldOrd">
      <pc:chgData name="Song, Lixing" userId="d86a4794-d57c-4f6d-acee-3349d9d3edfc" providerId="ADAL" clId="{FBFE2C61-FE6C-E94E-A333-00BF94AE04D6}" dt="2018-07-31T17:33:32.058" v="752"/>
      <pc:docMkLst>
        <pc:docMk/>
      </pc:docMkLst>
      <pc:sldChg chg="modSp">
        <pc:chgData name="Song, Lixing" userId="d86a4794-d57c-4f6d-acee-3349d9d3edfc" providerId="ADAL" clId="{FBFE2C61-FE6C-E94E-A333-00BF94AE04D6}" dt="2018-07-31T17:30:27.114" v="478" actId="20577"/>
        <pc:sldMkLst>
          <pc:docMk/>
          <pc:sldMk cId="25011158" sldId="256"/>
        </pc:sldMkLst>
        <pc:spChg chg="mod">
          <ac:chgData name="Song, Lixing" userId="d86a4794-d57c-4f6d-acee-3349d9d3edfc" providerId="ADAL" clId="{FBFE2C61-FE6C-E94E-A333-00BF94AE04D6}" dt="2018-07-31T17:30:27.114" v="478" actId="20577"/>
          <ac:spMkLst>
            <pc:docMk/>
            <pc:sldMk cId="25011158" sldId="256"/>
            <ac:spMk id="2" creationId="{6DDA001A-43E3-1449-893B-948F2BFF68B6}"/>
          </ac:spMkLst>
        </pc:spChg>
      </pc:sldChg>
    </pc:docChg>
  </pc:docChgLst>
  <pc:docChgLst>
    <pc:chgData name="Song, Lixing" userId="d86a4794-d57c-4f6d-acee-3349d9d3edfc" providerId="ADAL" clId="{8ED1A5D3-00E1-BD43-A871-F88EF2D348C4}"/>
    <pc:docChg chg="undo custSel addSld delSld modSld">
      <pc:chgData name="Song, Lixing" userId="d86a4794-d57c-4f6d-acee-3349d9d3edfc" providerId="ADAL" clId="{8ED1A5D3-00E1-BD43-A871-F88EF2D348C4}" dt="2018-10-25T16:32:33.423" v="2405" actId="20577"/>
      <pc:docMkLst>
        <pc:docMk/>
      </pc:docMkLst>
      <pc:sldChg chg="modSp">
        <pc:chgData name="Song, Lixing" userId="d86a4794-d57c-4f6d-acee-3349d9d3edfc" providerId="ADAL" clId="{8ED1A5D3-00E1-BD43-A871-F88EF2D348C4}" dt="2018-08-24T13:39:16.675" v="1739" actId="20577"/>
        <pc:sldMkLst>
          <pc:docMk/>
          <pc:sldMk cId="25011158" sldId="256"/>
        </pc:sldMkLst>
        <pc:spChg chg="mod">
          <ac:chgData name="Song, Lixing" userId="d86a4794-d57c-4f6d-acee-3349d9d3edfc" providerId="ADAL" clId="{8ED1A5D3-00E1-BD43-A871-F88EF2D348C4}" dt="2018-08-24T13:39:16.675" v="1739" actId="20577"/>
          <ac:spMkLst>
            <pc:docMk/>
            <pc:sldMk cId="25011158" sldId="256"/>
            <ac:spMk id="2" creationId="{6DDA001A-43E3-1449-893B-948F2BFF68B6}"/>
          </ac:spMkLst>
        </pc:spChg>
      </pc:sldChg>
      <pc:sldChg chg="addSp delSp modSp add">
        <pc:chgData name="Song, Lixing" userId="d86a4794-d57c-4f6d-acee-3349d9d3edfc" providerId="ADAL" clId="{8ED1A5D3-00E1-BD43-A871-F88EF2D348C4}" dt="2018-08-20T19:51:41.326" v="286" actId="1076"/>
        <pc:sldMkLst>
          <pc:docMk/>
          <pc:sldMk cId="2261604361" sldId="258"/>
        </pc:sldMkLst>
        <pc:spChg chg="mod">
          <ac:chgData name="Song, Lixing" userId="d86a4794-d57c-4f6d-acee-3349d9d3edfc" providerId="ADAL" clId="{8ED1A5D3-00E1-BD43-A871-F88EF2D348C4}" dt="2018-08-20T19:51:15.920" v="281" actId="20577"/>
          <ac:spMkLst>
            <pc:docMk/>
            <pc:sldMk cId="2261604361" sldId="258"/>
            <ac:spMk id="2" creationId="{15E57694-4BC4-C349-AF8C-9172E6088898}"/>
          </ac:spMkLst>
        </pc:spChg>
        <pc:spChg chg="del">
          <ac:chgData name="Song, Lixing" userId="d86a4794-d57c-4f6d-acee-3349d9d3edfc" providerId="ADAL" clId="{8ED1A5D3-00E1-BD43-A871-F88EF2D348C4}" dt="2018-08-20T19:51:21.433" v="282"/>
          <ac:spMkLst>
            <pc:docMk/>
            <pc:sldMk cId="2261604361" sldId="258"/>
            <ac:spMk id="3" creationId="{22239BC8-4316-7742-9EF8-4B49B90C28A3}"/>
          </ac:spMkLst>
        </pc:spChg>
        <pc:picChg chg="add mod">
          <ac:chgData name="Song, Lixing" userId="d86a4794-d57c-4f6d-acee-3349d9d3edfc" providerId="ADAL" clId="{8ED1A5D3-00E1-BD43-A871-F88EF2D348C4}" dt="2018-08-20T19:51:41.326" v="286" actId="1076"/>
          <ac:picMkLst>
            <pc:docMk/>
            <pc:sldMk cId="2261604361" sldId="258"/>
            <ac:picMk id="4" creationId="{F84E402D-6401-6545-B0E8-66EE8F0D9FA2}"/>
          </ac:picMkLst>
        </pc:picChg>
      </pc:sldChg>
      <pc:sldChg chg="addSp delSp modSp add">
        <pc:chgData name="Song, Lixing" userId="d86a4794-d57c-4f6d-acee-3349d9d3edfc" providerId="ADAL" clId="{8ED1A5D3-00E1-BD43-A871-F88EF2D348C4}" dt="2018-10-25T14:56:29.109" v="2367" actId="20577"/>
        <pc:sldMkLst>
          <pc:docMk/>
          <pc:sldMk cId="2918678613" sldId="259"/>
        </pc:sldMkLst>
        <pc:spChg chg="mod">
          <ac:chgData name="Song, Lixing" userId="d86a4794-d57c-4f6d-acee-3349d9d3edfc" providerId="ADAL" clId="{8ED1A5D3-00E1-BD43-A871-F88EF2D348C4}" dt="2018-10-24T14:34:36.143" v="1777" actId="20577"/>
          <ac:spMkLst>
            <pc:docMk/>
            <pc:sldMk cId="2918678613" sldId="259"/>
            <ac:spMk id="2" creationId="{C510B07F-05AD-C545-9D87-B01A95563141}"/>
          </ac:spMkLst>
        </pc:spChg>
        <pc:spChg chg="mod">
          <ac:chgData name="Song, Lixing" userId="d86a4794-d57c-4f6d-acee-3349d9d3edfc" providerId="ADAL" clId="{8ED1A5D3-00E1-BD43-A871-F88EF2D348C4}" dt="2018-10-25T14:56:29.109" v="2367" actId="20577"/>
          <ac:spMkLst>
            <pc:docMk/>
            <pc:sldMk cId="2918678613" sldId="259"/>
            <ac:spMk id="3" creationId="{39E534B5-4328-8940-9AF6-5B58827BFF9B}"/>
          </ac:spMkLst>
        </pc:spChg>
        <pc:picChg chg="add mod">
          <ac:chgData name="Song, Lixing" userId="d86a4794-d57c-4f6d-acee-3349d9d3edfc" providerId="ADAL" clId="{8ED1A5D3-00E1-BD43-A871-F88EF2D348C4}" dt="2018-10-25T14:54:47.895" v="2335" actId="1076"/>
          <ac:picMkLst>
            <pc:docMk/>
            <pc:sldMk cId="2918678613" sldId="259"/>
            <ac:picMk id="4" creationId="{39F1503B-666A-2E42-A7E2-46A10F9FD211}"/>
          </ac:picMkLst>
        </pc:picChg>
        <pc:picChg chg="add mod">
          <ac:chgData name="Song, Lixing" userId="d86a4794-d57c-4f6d-acee-3349d9d3edfc" providerId="ADAL" clId="{8ED1A5D3-00E1-BD43-A871-F88EF2D348C4}" dt="2018-10-25T14:54:45.814" v="2334" actId="1076"/>
          <ac:picMkLst>
            <pc:docMk/>
            <pc:sldMk cId="2918678613" sldId="259"/>
            <ac:picMk id="5" creationId="{8D542421-822F-C349-BD14-00D16732783F}"/>
          </ac:picMkLst>
        </pc:picChg>
        <pc:picChg chg="add del mod">
          <ac:chgData name="Song, Lixing" userId="d86a4794-d57c-4f6d-acee-3349d9d3edfc" providerId="ADAL" clId="{8ED1A5D3-00E1-BD43-A871-F88EF2D348C4}" dt="2018-10-24T14:36:05.124" v="1809" actId="478"/>
          <ac:picMkLst>
            <pc:docMk/>
            <pc:sldMk cId="2918678613" sldId="259"/>
            <ac:picMk id="6" creationId="{BCB04682-F0BA-3040-B352-1656B4CBE470}"/>
          </ac:picMkLst>
        </pc:picChg>
        <pc:picChg chg="add mod">
          <ac:chgData name="Song, Lixing" userId="d86a4794-d57c-4f6d-acee-3349d9d3edfc" providerId="ADAL" clId="{8ED1A5D3-00E1-BD43-A871-F88EF2D348C4}" dt="2018-10-25T14:55:46.745" v="2339" actId="1076"/>
          <ac:picMkLst>
            <pc:docMk/>
            <pc:sldMk cId="2918678613" sldId="259"/>
            <ac:picMk id="7" creationId="{97BFBD4F-025B-2F45-A032-19B39A7A2653}"/>
          </ac:picMkLst>
        </pc:picChg>
      </pc:sldChg>
      <pc:sldChg chg="modSp add">
        <pc:chgData name="Song, Lixing" userId="d86a4794-d57c-4f6d-acee-3349d9d3edfc" providerId="ADAL" clId="{8ED1A5D3-00E1-BD43-A871-F88EF2D348C4}" dt="2018-10-25T15:22:53.822" v="2371" actId="20577"/>
        <pc:sldMkLst>
          <pc:docMk/>
          <pc:sldMk cId="901535719" sldId="260"/>
        </pc:sldMkLst>
        <pc:spChg chg="mod">
          <ac:chgData name="Song, Lixing" userId="d86a4794-d57c-4f6d-acee-3349d9d3edfc" providerId="ADAL" clId="{8ED1A5D3-00E1-BD43-A871-F88EF2D348C4}" dt="2018-10-25T15:22:53.822" v="2371" actId="20577"/>
          <ac:spMkLst>
            <pc:docMk/>
            <pc:sldMk cId="901535719" sldId="260"/>
            <ac:spMk id="2" creationId="{5B41E1B7-F0FD-AE4D-9E5E-16209619EDB0}"/>
          </ac:spMkLst>
        </pc:spChg>
        <pc:spChg chg="mod">
          <ac:chgData name="Song, Lixing" userId="d86a4794-d57c-4f6d-acee-3349d9d3edfc" providerId="ADAL" clId="{8ED1A5D3-00E1-BD43-A871-F88EF2D348C4}" dt="2018-10-24T15:05:41.023" v="2000" actId="20577"/>
          <ac:spMkLst>
            <pc:docMk/>
            <pc:sldMk cId="901535719" sldId="260"/>
            <ac:spMk id="3" creationId="{45441FFD-0631-F542-A227-6F503E1540BF}"/>
          </ac:spMkLst>
        </pc:spChg>
      </pc:sldChg>
      <pc:sldChg chg="addSp delSp modSp add">
        <pc:chgData name="Song, Lixing" userId="d86a4794-d57c-4f6d-acee-3349d9d3edfc" providerId="ADAL" clId="{8ED1A5D3-00E1-BD43-A871-F88EF2D348C4}" dt="2018-10-24T15:06:54.513" v="2069" actId="114"/>
        <pc:sldMkLst>
          <pc:docMk/>
          <pc:sldMk cId="311249993" sldId="261"/>
        </pc:sldMkLst>
        <pc:spChg chg="mod">
          <ac:chgData name="Song, Lixing" userId="d86a4794-d57c-4f6d-acee-3349d9d3edfc" providerId="ADAL" clId="{8ED1A5D3-00E1-BD43-A871-F88EF2D348C4}" dt="2018-08-20T20:10:54.853" v="661" actId="20577"/>
          <ac:spMkLst>
            <pc:docMk/>
            <pc:sldMk cId="311249993" sldId="261"/>
            <ac:spMk id="2" creationId="{C762FBEE-272E-554C-B072-E1F24A5C460C}"/>
          </ac:spMkLst>
        </pc:spChg>
        <pc:spChg chg="mod">
          <ac:chgData name="Song, Lixing" userId="d86a4794-d57c-4f6d-acee-3349d9d3edfc" providerId="ADAL" clId="{8ED1A5D3-00E1-BD43-A871-F88EF2D348C4}" dt="2018-10-24T15:06:54.513" v="2069" actId="114"/>
          <ac:spMkLst>
            <pc:docMk/>
            <pc:sldMk cId="311249993" sldId="261"/>
            <ac:spMk id="3" creationId="{0F9DBAF6-332A-4D4A-BF53-A87DB8511680}"/>
          </ac:spMkLst>
        </pc:spChg>
        <pc:spChg chg="add del mod">
          <ac:chgData name="Song, Lixing" userId="d86a4794-d57c-4f6d-acee-3349d9d3edfc" providerId="ADAL" clId="{8ED1A5D3-00E1-BD43-A871-F88EF2D348C4}" dt="2018-08-20T20:17:23.281" v="813"/>
          <ac:spMkLst>
            <pc:docMk/>
            <pc:sldMk cId="311249993" sldId="261"/>
            <ac:spMk id="4" creationId="{43B039B9-271E-D34C-BD2F-5C3CB84BDDD3}"/>
          </ac:spMkLst>
        </pc:spChg>
        <pc:spChg chg="add mod">
          <ac:chgData name="Song, Lixing" userId="d86a4794-d57c-4f6d-acee-3349d9d3edfc" providerId="ADAL" clId="{8ED1A5D3-00E1-BD43-A871-F88EF2D348C4}" dt="2018-08-20T20:17:21.645" v="811" actId="1076"/>
          <ac:spMkLst>
            <pc:docMk/>
            <pc:sldMk cId="311249993" sldId="261"/>
            <ac:spMk id="5" creationId="{604FFA75-6FA6-B14A-BFBB-2AB6ABA59F71}"/>
          </ac:spMkLst>
        </pc:spChg>
        <pc:picChg chg="add mod">
          <ac:chgData name="Song, Lixing" userId="d86a4794-d57c-4f6d-acee-3349d9d3edfc" providerId="ADAL" clId="{8ED1A5D3-00E1-BD43-A871-F88EF2D348C4}" dt="2018-10-24T15:06:33.662" v="2057" actId="1076"/>
          <ac:picMkLst>
            <pc:docMk/>
            <pc:sldMk cId="311249993" sldId="261"/>
            <ac:picMk id="6" creationId="{21B7546C-75F7-D142-A3BF-2B98BC7C14BD}"/>
          </ac:picMkLst>
        </pc:picChg>
      </pc:sldChg>
      <pc:sldChg chg="addSp modSp add">
        <pc:chgData name="Song, Lixing" userId="d86a4794-d57c-4f6d-acee-3349d9d3edfc" providerId="ADAL" clId="{8ED1A5D3-00E1-BD43-A871-F88EF2D348C4}" dt="2018-10-24T15:17:46.267" v="2234" actId="207"/>
        <pc:sldMkLst>
          <pc:docMk/>
          <pc:sldMk cId="2622259593" sldId="262"/>
        </pc:sldMkLst>
        <pc:spChg chg="mod">
          <ac:chgData name="Song, Lixing" userId="d86a4794-d57c-4f6d-acee-3349d9d3edfc" providerId="ADAL" clId="{8ED1A5D3-00E1-BD43-A871-F88EF2D348C4}" dt="2018-08-20T20:17:37.175" v="833" actId="20577"/>
          <ac:spMkLst>
            <pc:docMk/>
            <pc:sldMk cId="2622259593" sldId="262"/>
            <ac:spMk id="2" creationId="{8C3B99FE-D824-5B47-BD51-250FE85E8D59}"/>
          </ac:spMkLst>
        </pc:spChg>
        <pc:spChg chg="mod">
          <ac:chgData name="Song, Lixing" userId="d86a4794-d57c-4f6d-acee-3349d9d3edfc" providerId="ADAL" clId="{8ED1A5D3-00E1-BD43-A871-F88EF2D348C4}" dt="2018-10-24T15:17:46.267" v="2234" actId="207"/>
          <ac:spMkLst>
            <pc:docMk/>
            <pc:sldMk cId="2622259593" sldId="262"/>
            <ac:spMk id="3" creationId="{E9F4FA12-BE4B-5448-A11E-B116BCC46D7A}"/>
          </ac:spMkLst>
        </pc:spChg>
        <pc:picChg chg="add mod">
          <ac:chgData name="Song, Lixing" userId="d86a4794-d57c-4f6d-acee-3349d9d3edfc" providerId="ADAL" clId="{8ED1A5D3-00E1-BD43-A871-F88EF2D348C4}" dt="2018-10-23T21:44:31.518" v="1740" actId="14100"/>
          <ac:picMkLst>
            <pc:docMk/>
            <pc:sldMk cId="2622259593" sldId="262"/>
            <ac:picMk id="4" creationId="{EFBC78A0-024C-014F-8422-4140A2F9B072}"/>
          </ac:picMkLst>
        </pc:picChg>
      </pc:sldChg>
      <pc:sldChg chg="addSp modSp add">
        <pc:chgData name="Song, Lixing" userId="d86a4794-d57c-4f6d-acee-3349d9d3edfc" providerId="ADAL" clId="{8ED1A5D3-00E1-BD43-A871-F88EF2D348C4}" dt="2018-10-24T15:19:03.943" v="2332" actId="20577"/>
        <pc:sldMkLst>
          <pc:docMk/>
          <pc:sldMk cId="1612957981" sldId="263"/>
        </pc:sldMkLst>
        <pc:spChg chg="mod">
          <ac:chgData name="Song, Lixing" userId="d86a4794-d57c-4f6d-acee-3349d9d3edfc" providerId="ADAL" clId="{8ED1A5D3-00E1-BD43-A871-F88EF2D348C4}" dt="2018-08-23T17:43:17.355" v="1054" actId="20577"/>
          <ac:spMkLst>
            <pc:docMk/>
            <pc:sldMk cId="1612957981" sldId="263"/>
            <ac:spMk id="2" creationId="{C65AA326-27D5-F043-8C63-4D62FF9C9AEC}"/>
          </ac:spMkLst>
        </pc:spChg>
        <pc:spChg chg="mod">
          <ac:chgData name="Song, Lixing" userId="d86a4794-d57c-4f6d-acee-3349d9d3edfc" providerId="ADAL" clId="{8ED1A5D3-00E1-BD43-A871-F88EF2D348C4}" dt="2018-10-24T15:19:03.943" v="2332" actId="20577"/>
          <ac:spMkLst>
            <pc:docMk/>
            <pc:sldMk cId="1612957981" sldId="263"/>
            <ac:spMk id="3" creationId="{988F3D88-82AC-514D-8A53-D17F998F2D06}"/>
          </ac:spMkLst>
        </pc:spChg>
        <pc:picChg chg="add mod">
          <ac:chgData name="Song, Lixing" userId="d86a4794-d57c-4f6d-acee-3349d9d3edfc" providerId="ADAL" clId="{8ED1A5D3-00E1-BD43-A871-F88EF2D348C4}" dt="2018-08-23T17:47:21.606" v="1199" actId="1076"/>
          <ac:picMkLst>
            <pc:docMk/>
            <pc:sldMk cId="1612957981" sldId="263"/>
            <ac:picMk id="4" creationId="{B26223F0-9365-344A-9D78-3E9ECE51119E}"/>
          </ac:picMkLst>
        </pc:picChg>
      </pc:sldChg>
      <pc:sldChg chg="addSp delSp modSp add">
        <pc:chgData name="Song, Lixing" userId="d86a4794-d57c-4f6d-acee-3349d9d3edfc" providerId="ADAL" clId="{8ED1A5D3-00E1-BD43-A871-F88EF2D348C4}" dt="2018-10-24T15:20:20.307" v="2333" actId="478"/>
        <pc:sldMkLst>
          <pc:docMk/>
          <pc:sldMk cId="269688801" sldId="264"/>
        </pc:sldMkLst>
        <pc:spChg chg="mod">
          <ac:chgData name="Song, Lixing" userId="d86a4794-d57c-4f6d-acee-3349d9d3edfc" providerId="ADAL" clId="{8ED1A5D3-00E1-BD43-A871-F88EF2D348C4}" dt="2018-08-23T17:49:10.235" v="1218" actId="20577"/>
          <ac:spMkLst>
            <pc:docMk/>
            <pc:sldMk cId="269688801" sldId="264"/>
            <ac:spMk id="2" creationId="{ED5BBEA7-39ED-0B49-80DC-CDFFCB5BE59B}"/>
          </ac:spMkLst>
        </pc:spChg>
        <pc:spChg chg="mod">
          <ac:chgData name="Song, Lixing" userId="d86a4794-d57c-4f6d-acee-3349d9d3edfc" providerId="ADAL" clId="{8ED1A5D3-00E1-BD43-A871-F88EF2D348C4}" dt="2018-08-23T17:54:08.441" v="1304" actId="20577"/>
          <ac:spMkLst>
            <pc:docMk/>
            <pc:sldMk cId="269688801" sldId="264"/>
            <ac:spMk id="3" creationId="{B3F6DA3B-F3AB-3446-8094-83A14133A7D8}"/>
          </ac:spMkLst>
        </pc:spChg>
        <pc:spChg chg="add del mod">
          <ac:chgData name="Song, Lixing" userId="d86a4794-d57c-4f6d-acee-3349d9d3edfc" providerId="ADAL" clId="{8ED1A5D3-00E1-BD43-A871-F88EF2D348C4}" dt="2018-08-23T18:02:35.130" v="1313"/>
          <ac:spMkLst>
            <pc:docMk/>
            <pc:sldMk cId="269688801" sldId="264"/>
            <ac:spMk id="5" creationId="{148239B0-6F06-3440-A4D2-274F5B460C8E}"/>
          </ac:spMkLst>
        </pc:spChg>
        <pc:picChg chg="add mod">
          <ac:chgData name="Song, Lixing" userId="d86a4794-d57c-4f6d-acee-3349d9d3edfc" providerId="ADAL" clId="{8ED1A5D3-00E1-BD43-A871-F88EF2D348C4}" dt="2018-08-23T18:03:12.472" v="1318" actId="14100"/>
          <ac:picMkLst>
            <pc:docMk/>
            <pc:sldMk cId="269688801" sldId="264"/>
            <ac:picMk id="4" creationId="{CD7B74CC-9E95-4F47-A1D5-04DFF81E9937}"/>
          </ac:picMkLst>
        </pc:picChg>
        <pc:picChg chg="add del mod">
          <ac:chgData name="Song, Lixing" userId="d86a4794-d57c-4f6d-acee-3349d9d3edfc" providerId="ADAL" clId="{8ED1A5D3-00E1-BD43-A871-F88EF2D348C4}" dt="2018-10-24T15:20:20.307" v="2333" actId="478"/>
          <ac:picMkLst>
            <pc:docMk/>
            <pc:sldMk cId="269688801" sldId="264"/>
            <ac:picMk id="6" creationId="{E028849C-316D-694C-9FAE-0DBE2659A251}"/>
          </ac:picMkLst>
        </pc:picChg>
      </pc:sldChg>
      <pc:sldChg chg="addSp modSp add">
        <pc:chgData name="Song, Lixing" userId="d86a4794-d57c-4f6d-acee-3349d9d3edfc" providerId="ADAL" clId="{8ED1A5D3-00E1-BD43-A871-F88EF2D348C4}" dt="2018-10-25T16:32:33.423" v="2405" actId="20577"/>
        <pc:sldMkLst>
          <pc:docMk/>
          <pc:sldMk cId="1798734237" sldId="265"/>
        </pc:sldMkLst>
        <pc:spChg chg="mod">
          <ac:chgData name="Song, Lixing" userId="d86a4794-d57c-4f6d-acee-3349d9d3edfc" providerId="ADAL" clId="{8ED1A5D3-00E1-BD43-A871-F88EF2D348C4}" dt="2018-08-23T18:04:51.176" v="1342" actId="20577"/>
          <ac:spMkLst>
            <pc:docMk/>
            <pc:sldMk cId="1798734237" sldId="265"/>
            <ac:spMk id="2" creationId="{06D6B082-47B3-A642-8E62-4285393FE0DE}"/>
          </ac:spMkLst>
        </pc:spChg>
        <pc:spChg chg="mod">
          <ac:chgData name="Song, Lixing" userId="d86a4794-d57c-4f6d-acee-3349d9d3edfc" providerId="ADAL" clId="{8ED1A5D3-00E1-BD43-A871-F88EF2D348C4}" dt="2018-10-25T16:32:33.423" v="2405" actId="20577"/>
          <ac:spMkLst>
            <pc:docMk/>
            <pc:sldMk cId="1798734237" sldId="265"/>
            <ac:spMk id="3" creationId="{9E66EDF5-0D33-BF4E-87FD-B401D101CD06}"/>
          </ac:spMkLst>
        </pc:spChg>
        <pc:picChg chg="add mod">
          <ac:chgData name="Song, Lixing" userId="d86a4794-d57c-4f6d-acee-3349d9d3edfc" providerId="ADAL" clId="{8ED1A5D3-00E1-BD43-A871-F88EF2D348C4}" dt="2018-08-23T18:10:28.291" v="1547" actId="1076"/>
          <ac:picMkLst>
            <pc:docMk/>
            <pc:sldMk cId="1798734237" sldId="265"/>
            <ac:picMk id="4" creationId="{29E37951-F2FB-B845-8BD0-23FF48F03934}"/>
          </ac:picMkLst>
        </pc:picChg>
      </pc:sldChg>
      <pc:sldChg chg="addSp modSp add">
        <pc:chgData name="Song, Lixing" userId="d86a4794-d57c-4f6d-acee-3349d9d3edfc" providerId="ADAL" clId="{8ED1A5D3-00E1-BD43-A871-F88EF2D348C4}" dt="2018-08-23T18:25:27.601" v="1627" actId="20577"/>
        <pc:sldMkLst>
          <pc:docMk/>
          <pc:sldMk cId="2198854420" sldId="266"/>
        </pc:sldMkLst>
        <pc:spChg chg="mod">
          <ac:chgData name="Song, Lixing" userId="d86a4794-d57c-4f6d-acee-3349d9d3edfc" providerId="ADAL" clId="{8ED1A5D3-00E1-BD43-A871-F88EF2D348C4}" dt="2018-08-23T18:10:55.861" v="1566" actId="20577"/>
          <ac:spMkLst>
            <pc:docMk/>
            <pc:sldMk cId="2198854420" sldId="266"/>
            <ac:spMk id="2" creationId="{0B558727-3F3F-2543-A1BE-77B809E4EC0D}"/>
          </ac:spMkLst>
        </pc:spChg>
        <pc:spChg chg="mod">
          <ac:chgData name="Song, Lixing" userId="d86a4794-d57c-4f6d-acee-3349d9d3edfc" providerId="ADAL" clId="{8ED1A5D3-00E1-BD43-A871-F88EF2D348C4}" dt="2018-08-23T18:25:27.601" v="1627" actId="20577"/>
          <ac:spMkLst>
            <pc:docMk/>
            <pc:sldMk cId="2198854420" sldId="266"/>
            <ac:spMk id="3" creationId="{63ED0846-3835-4C42-9183-97EAC18D1A1C}"/>
          </ac:spMkLst>
        </pc:spChg>
        <pc:picChg chg="add mod">
          <ac:chgData name="Song, Lixing" userId="d86a4794-d57c-4f6d-acee-3349d9d3edfc" providerId="ADAL" clId="{8ED1A5D3-00E1-BD43-A871-F88EF2D348C4}" dt="2018-08-23T18:21:20.775" v="1594" actId="1076"/>
          <ac:picMkLst>
            <pc:docMk/>
            <pc:sldMk cId="2198854420" sldId="266"/>
            <ac:picMk id="4" creationId="{9915ED84-8B88-9545-854F-C9A02A42886F}"/>
          </ac:picMkLst>
        </pc:picChg>
        <pc:picChg chg="add mod">
          <ac:chgData name="Song, Lixing" userId="d86a4794-d57c-4f6d-acee-3349d9d3edfc" providerId="ADAL" clId="{8ED1A5D3-00E1-BD43-A871-F88EF2D348C4}" dt="2018-08-23T18:25:13.630" v="1596" actId="1076"/>
          <ac:picMkLst>
            <pc:docMk/>
            <pc:sldMk cId="2198854420" sldId="266"/>
            <ac:picMk id="5" creationId="{486E9BCC-D641-A14C-A740-14818E88A449}"/>
          </ac:picMkLst>
        </pc:picChg>
      </pc:sldChg>
      <pc:sldChg chg="addSp modSp add">
        <pc:chgData name="Song, Lixing" userId="d86a4794-d57c-4f6d-acee-3349d9d3edfc" providerId="ADAL" clId="{8ED1A5D3-00E1-BD43-A871-F88EF2D348C4}" dt="2018-08-23T18:37:43.358" v="1705" actId="732"/>
        <pc:sldMkLst>
          <pc:docMk/>
          <pc:sldMk cId="126551122" sldId="267"/>
        </pc:sldMkLst>
        <pc:spChg chg="mod">
          <ac:chgData name="Song, Lixing" userId="d86a4794-d57c-4f6d-acee-3349d9d3edfc" providerId="ADAL" clId="{8ED1A5D3-00E1-BD43-A871-F88EF2D348C4}" dt="2018-08-23T18:26:53.759" v="1647" actId="20577"/>
          <ac:spMkLst>
            <pc:docMk/>
            <pc:sldMk cId="126551122" sldId="267"/>
            <ac:spMk id="2" creationId="{5A7BF9C0-4D8E-654E-B1ED-17FB8E9BF95D}"/>
          </ac:spMkLst>
        </pc:spChg>
        <pc:spChg chg="mod">
          <ac:chgData name="Song, Lixing" userId="d86a4794-d57c-4f6d-acee-3349d9d3edfc" providerId="ADAL" clId="{8ED1A5D3-00E1-BD43-A871-F88EF2D348C4}" dt="2018-08-23T18:36:59.187" v="1676" actId="1076"/>
          <ac:spMkLst>
            <pc:docMk/>
            <pc:sldMk cId="126551122" sldId="267"/>
            <ac:spMk id="3" creationId="{4E723F41-05C1-7649-A323-0B8C64D577A4}"/>
          </ac:spMkLst>
        </pc:spChg>
        <pc:picChg chg="add mod modCrop">
          <ac:chgData name="Song, Lixing" userId="d86a4794-d57c-4f6d-acee-3349d9d3edfc" providerId="ADAL" clId="{8ED1A5D3-00E1-BD43-A871-F88EF2D348C4}" dt="2018-08-23T18:37:43.358" v="1705" actId="732"/>
          <ac:picMkLst>
            <pc:docMk/>
            <pc:sldMk cId="126551122" sldId="267"/>
            <ac:picMk id="4" creationId="{969D7BFE-4A59-A44F-8FA1-318A77073A07}"/>
          </ac:picMkLst>
        </pc:picChg>
        <pc:picChg chg="add mod">
          <ac:chgData name="Song, Lixing" userId="d86a4794-d57c-4f6d-acee-3349d9d3edfc" providerId="ADAL" clId="{8ED1A5D3-00E1-BD43-A871-F88EF2D348C4}" dt="2018-08-23T18:36:34.200" v="1675" actId="1076"/>
          <ac:picMkLst>
            <pc:docMk/>
            <pc:sldMk cId="126551122" sldId="267"/>
            <ac:picMk id="5" creationId="{E9DCD4BE-A179-A74E-BBF1-A1C40048AE2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2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0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Introduction to Networking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Thursday, May 8,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F5628-DB35-89ED-E742-344FF0CBB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C7C6-44CF-AC6C-4594-37E307C7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do we talk to one device, instead of all of them?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98F99B-D6EA-046F-C058-09B187E10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4"/>
            <a:ext cx="5495049" cy="137983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MAC address</a:t>
            </a:r>
          </a:p>
          <a:p>
            <a:pPr lvl="1"/>
            <a:r>
              <a:rPr lang="en-US" dirty="0"/>
              <a:t>Media Access Controller</a:t>
            </a:r>
          </a:p>
          <a:p>
            <a:pPr lvl="1"/>
            <a:r>
              <a:rPr lang="en-US" dirty="0"/>
              <a:t>6 bytes</a:t>
            </a:r>
          </a:p>
          <a:p>
            <a:pPr lvl="1"/>
            <a:r>
              <a:rPr lang="en-US" dirty="0"/>
              <a:t>Stamped at the factory</a:t>
            </a:r>
          </a:p>
          <a:p>
            <a:pPr lvl="1"/>
            <a:r>
              <a:rPr lang="en-US" dirty="0"/>
              <a:t>Should be unique</a:t>
            </a:r>
            <a:r>
              <a:rPr lang="en-US" baseline="30000" dirty="0"/>
              <a:t>[1]</a:t>
            </a:r>
          </a:p>
        </p:txBody>
      </p:sp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01F7FC14-832B-FEEE-4D3D-7EF7719C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879">
            <a:off x="6561660" y="2408818"/>
            <a:ext cx="3630279" cy="269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A2236-6AF8-34C3-06AA-7FB2EEE775E5}"/>
              </a:ext>
            </a:extLst>
          </p:cNvPr>
          <p:cNvSpPr txBox="1"/>
          <p:nvPr/>
        </p:nvSpPr>
        <p:spPr>
          <a:xfrm>
            <a:off x="7084907" y="2066097"/>
            <a:ext cx="333544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MAC address: 00:15:5d:e1:0f:40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CE58F85-2A4C-FA1F-A5D1-6DC3C6A9C554}"/>
              </a:ext>
            </a:extLst>
          </p:cNvPr>
          <p:cNvSpPr txBox="1">
            <a:spLocks/>
          </p:cNvSpPr>
          <p:nvPr/>
        </p:nvSpPr>
        <p:spPr>
          <a:xfrm>
            <a:off x="838198" y="6327775"/>
            <a:ext cx="5495049" cy="33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51F1C"/>
              </a:buClr>
              <a:buFont typeface="Wingdings" pitchFamily="2" charset="2"/>
              <a:buChar char="q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51F1C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aseline="30000" dirty="0"/>
              <a:t>[1] This is kind of a lie.</a:t>
            </a:r>
          </a:p>
        </p:txBody>
      </p:sp>
    </p:spTree>
    <p:extLst>
      <p:ext uri="{BB962C8B-B14F-4D97-AF65-F5344CB8AC3E}">
        <p14:creationId xmlns:p14="http://schemas.microsoft.com/office/powerpoint/2010/main" val="875988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0D1E4-A778-DDFC-1366-DDCF74AEE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isco Network Switch">
            <a:extLst>
              <a:ext uri="{FF2B5EF4-FFF2-40B4-BE49-F238E27FC236}">
                <a16:creationId xmlns:a16="http://schemas.microsoft.com/office/drawing/2014/main" id="{8D1C8EE6-9445-1F56-4F65-69B3820E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165" y="3680841"/>
            <a:ext cx="2395924" cy="113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BFD97C-4658-D355-1086-5A4614FBD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do we talk to one device, instead of all of them?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D9C9B7-1DD3-893D-2BDE-7CBC7EB4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Network switch</a:t>
            </a:r>
          </a:p>
          <a:p>
            <a:pPr lvl="1"/>
            <a:r>
              <a:rPr lang="en-US" dirty="0"/>
              <a:t>Looks like a hub</a:t>
            </a:r>
          </a:p>
          <a:p>
            <a:pPr lvl="1"/>
            <a:r>
              <a:rPr lang="en-US" dirty="0"/>
              <a:t>Remembers which MAC is on which wire</a:t>
            </a:r>
          </a:p>
          <a:p>
            <a:pPr lvl="1"/>
            <a:r>
              <a:rPr lang="en-US" dirty="0"/>
              <a:t>Only send the signal out on one wire</a:t>
            </a:r>
          </a:p>
          <a:p>
            <a:pPr lvl="1"/>
            <a:endParaRPr lang="en-US" dirty="0"/>
          </a:p>
        </p:txBody>
      </p:sp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98A2EB8D-5825-24A6-8E37-1E569CD7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6333581" y="490213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omputer, desktop, pc icon">
            <a:extLst>
              <a:ext uri="{FF2B5EF4-FFF2-40B4-BE49-F238E27FC236}">
                <a16:creationId xmlns:a16="http://schemas.microsoft.com/office/drawing/2014/main" id="{681503CB-3E47-721B-728C-FAEA6B60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6" y="472352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undefined">
            <a:extLst>
              <a:ext uri="{FF2B5EF4-FFF2-40B4-BE49-F238E27FC236}">
                <a16:creationId xmlns:a16="http://schemas.microsoft.com/office/drawing/2014/main" id="{17D53608-7228-4F68-413F-F3AE18812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10017628" y="49427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undefined">
            <a:extLst>
              <a:ext uri="{FF2B5EF4-FFF2-40B4-BE49-F238E27FC236}">
                <a16:creationId xmlns:a16="http://schemas.microsoft.com/office/drawing/2014/main" id="{304CCFE9-E9A7-272D-9F6D-814B18D8B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33" y="240135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omputer, desktop, pc icon">
            <a:extLst>
              <a:ext uri="{FF2B5EF4-FFF2-40B4-BE49-F238E27FC236}">
                <a16:creationId xmlns:a16="http://schemas.microsoft.com/office/drawing/2014/main" id="{3659EBD4-4407-8EF1-E798-A0DD1801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67" y="165714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Computer, desktop, pc icon">
            <a:extLst>
              <a:ext uri="{FF2B5EF4-FFF2-40B4-BE49-F238E27FC236}">
                <a16:creationId xmlns:a16="http://schemas.microsoft.com/office/drawing/2014/main" id="{00513E80-A2B9-514B-F521-90631597A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3011" y="446725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4CDF645-B3C7-F339-E7A5-DA37B28BC1FB}"/>
              </a:ext>
            </a:extLst>
          </p:cNvPr>
          <p:cNvCxnSpPr>
            <a:cxnSpLocks/>
          </p:cNvCxnSpPr>
          <p:nvPr/>
        </p:nvCxnSpPr>
        <p:spPr>
          <a:xfrm>
            <a:off x="8862806" y="469515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FB1155-8949-733B-CA5A-F1877059E3D4}"/>
              </a:ext>
            </a:extLst>
          </p:cNvPr>
          <p:cNvCxnSpPr>
            <a:cxnSpLocks/>
          </p:cNvCxnSpPr>
          <p:nvPr/>
        </p:nvCxnSpPr>
        <p:spPr>
          <a:xfrm flipH="1">
            <a:off x="7166239" y="471890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76D6D8-E1F6-6B53-7090-3465DEE55D52}"/>
              </a:ext>
            </a:extLst>
          </p:cNvPr>
          <p:cNvCxnSpPr>
            <a:cxnSpLocks/>
          </p:cNvCxnSpPr>
          <p:nvPr/>
        </p:nvCxnSpPr>
        <p:spPr>
          <a:xfrm flipV="1">
            <a:off x="8540445" y="314758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7A725AC-DACA-4932-A700-4684428EC3DA}"/>
              </a:ext>
            </a:extLst>
          </p:cNvPr>
          <p:cNvCxnSpPr>
            <a:cxnSpLocks/>
          </p:cNvCxnSpPr>
          <p:nvPr/>
        </p:nvCxnSpPr>
        <p:spPr>
          <a:xfrm flipV="1">
            <a:off x="7139502" y="4613096"/>
            <a:ext cx="693561" cy="323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62FADAC-58F3-4CCE-8933-8181D1CE57BC}"/>
              </a:ext>
            </a:extLst>
          </p:cNvPr>
          <p:cNvCxnSpPr>
            <a:cxnSpLocks/>
          </p:cNvCxnSpPr>
          <p:nvPr/>
        </p:nvCxnSpPr>
        <p:spPr>
          <a:xfrm>
            <a:off x="9060900" y="4557084"/>
            <a:ext cx="1202393" cy="401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4F19D0C-B8A0-7258-A313-0AE081715197}"/>
              </a:ext>
            </a:extLst>
          </p:cNvPr>
          <p:cNvSpPr txBox="1"/>
          <p:nvPr/>
        </p:nvSpPr>
        <p:spPr>
          <a:xfrm>
            <a:off x="9065331" y="2954648"/>
            <a:ext cx="239592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switch table</a:t>
            </a:r>
          </a:p>
          <a:p>
            <a:pPr algn="ctr"/>
            <a:r>
              <a:rPr lang="en-US" dirty="0"/>
              <a:t>if7: 00:15:5d:e1:0f:40</a:t>
            </a:r>
          </a:p>
          <a:p>
            <a:pPr algn="ctr"/>
            <a:r>
              <a:rPr lang="en-US" dirty="0"/>
              <a:t>if12: 08:2e:4d:03:1d:ac</a:t>
            </a:r>
          </a:p>
          <a:p>
            <a:pPr algn="ctr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6891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27C42-FA78-7469-53CE-9BA968CED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4EC3-2671-E7EF-C751-54E770E8E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22C4D-B851-91FC-7D2C-2DA751B6A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0244" name="Picture 4" descr="Sketch of the first ARPANET node at UCLA - click for larger version">
            <a:extLst>
              <a:ext uri="{FF2B5EF4-FFF2-40B4-BE49-F238E27FC236}">
                <a16:creationId xmlns:a16="http://schemas.microsoft.com/office/drawing/2014/main" id="{BA230BED-A160-249A-B777-3BF03CC84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19" y="1834304"/>
            <a:ext cx="3696970" cy="4495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916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9BCBC-9F17-EAC5-6606-F3CDB84B5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5F7F-4E8E-7F97-E29F-FF7177DC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FD4A3-DD75-7EB8-234C-4B3A3A4B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1266" name="Picture 2" descr="4 node sketch - click for larger version">
            <a:extLst>
              <a:ext uri="{FF2B5EF4-FFF2-40B4-BE49-F238E27FC236}">
                <a16:creationId xmlns:a16="http://schemas.microsoft.com/office/drawing/2014/main" id="{62F420D6-6C22-78B6-7BE3-28066BC54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051" y="1881399"/>
            <a:ext cx="3257550" cy="4219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105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1F852-4245-5CAA-D8F3-0FEEFF5FA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ACD5-8188-15D9-58D1-1EEA60677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F7CDE-2FA7-771C-616F-B6C8277A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42934173-2FDA-5C38-38A4-A4AC5EB4B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28" y="2336241"/>
            <a:ext cx="5706638" cy="376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5168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A590D-C15D-DD40-15E4-9D31A71FD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6B602-ACB9-9364-4BAD-0F28564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520FC7-F28E-EDDB-570E-BFA1A0A08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3314" name="Picture 2" descr="Geographic map of ARPANET, Oct. 1980 - click for larger version">
            <a:extLst>
              <a:ext uri="{FF2B5EF4-FFF2-40B4-BE49-F238E27FC236}">
                <a16:creationId xmlns:a16="http://schemas.microsoft.com/office/drawing/2014/main" id="{127C1F83-B13D-964F-2E86-A295C1EF9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61" y="1968500"/>
            <a:ext cx="6468216" cy="4352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90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BBA236-B765-360B-4932-B7192D17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17C2-CB91-2769-4A01-6CD74497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43D52A-404F-0814-6818-C5FDD10A8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F7ED9C9-06A8-72E0-FDE0-285FE10B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82" y="1420512"/>
            <a:ext cx="6787801" cy="4421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87F868-AC0F-00A4-BA6F-9F834BACD032}"/>
              </a:ext>
            </a:extLst>
          </p:cNvPr>
          <p:cNvSpPr txBox="1"/>
          <p:nvPr/>
        </p:nvSpPr>
        <p:spPr>
          <a:xfrm>
            <a:off x="5249682" y="5886211"/>
            <a:ext cx="36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MILNET, 1984 (split from ARPANET)</a:t>
            </a:r>
          </a:p>
        </p:txBody>
      </p:sp>
    </p:spTree>
    <p:extLst>
      <p:ext uri="{BB962C8B-B14F-4D97-AF65-F5344CB8AC3E}">
        <p14:creationId xmlns:p14="http://schemas.microsoft.com/office/powerpoint/2010/main" val="4048455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FEC65-E25B-4AED-AFF4-724E80D23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A90B-4B91-4730-C369-A6E4D5C8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898B3-4014-A629-C5FE-B15738C90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03F80-5FB5-4BF5-AC89-7BB7DECEFF48}"/>
              </a:ext>
            </a:extLst>
          </p:cNvPr>
          <p:cNvSpPr txBox="1"/>
          <p:nvPr/>
        </p:nvSpPr>
        <p:spPr>
          <a:xfrm>
            <a:off x="5657850" y="5712793"/>
            <a:ext cx="366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of the Internet in 1987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76A16D8B-C917-9AB6-F021-4F8F73CC2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1547939"/>
            <a:ext cx="6102350" cy="416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3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92EC6-B0EB-EAC3-C99A-A18C5E3C4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D297-F9A8-6951-C49A-50DB03270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73E9F-587B-DECF-0DB6-1A2B4DE39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159251" cy="2258645"/>
          </a:xfrm>
        </p:spPr>
        <p:txBody>
          <a:bodyPr>
            <a:normAutofit/>
          </a:bodyPr>
          <a:lstStyle/>
          <a:p>
            <a:r>
              <a:rPr lang="en-US" dirty="0"/>
              <a:t>A switch can’t reasonably learn every MAC for every device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B41D38-8D5F-918A-D9A3-3D63D5E151F5}"/>
              </a:ext>
            </a:extLst>
          </p:cNvPr>
          <p:cNvSpPr txBox="1"/>
          <p:nvPr/>
        </p:nvSpPr>
        <p:spPr>
          <a:xfrm>
            <a:off x="5543550" y="5179393"/>
            <a:ext cx="519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Modern map of the Internet’s underwater fiber optic cables. [https://www.submarinecablemap.com/]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F9B5F1C0-2EB8-C9E5-AEEC-F5F83B0DA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906" y="1600200"/>
            <a:ext cx="7232543" cy="33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674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732EF-7895-660F-0662-60F3AA78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D52B4-DF13-AF6A-5664-AFD2C415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34BF9-6AFC-4011-78C9-6BF7E124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413251" cy="374504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Solution: Wide Area Networks</a:t>
            </a:r>
          </a:p>
          <a:p>
            <a:pPr lvl="1"/>
            <a:r>
              <a:rPr lang="en-US" dirty="0"/>
              <a:t>Nodes are special networking computers (routers)</a:t>
            </a:r>
          </a:p>
          <a:p>
            <a:pPr lvl="1"/>
            <a:r>
              <a:rPr lang="en-US" dirty="0"/>
              <a:t>Routers direct packets through the WAN</a:t>
            </a:r>
          </a:p>
          <a:p>
            <a:r>
              <a:rPr lang="en-US" dirty="0"/>
              <a:t>Solution: Local Area Networks</a:t>
            </a:r>
          </a:p>
          <a:p>
            <a:pPr lvl="1"/>
            <a:r>
              <a:rPr lang="en-US" dirty="0"/>
              <a:t>Consists mostly of user devices and switches</a:t>
            </a:r>
          </a:p>
          <a:p>
            <a:pPr lvl="1"/>
            <a:r>
              <a:rPr lang="en-US" dirty="0"/>
              <a:t>Have a designated “gateway” router to communicate outside the LAN.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 descr="Local Area Network (LAN) diagram shows various machines connected by LAN cables to a switch.">
            <a:extLst>
              <a:ext uri="{FF2B5EF4-FFF2-40B4-BE49-F238E27FC236}">
                <a16:creationId xmlns:a16="http://schemas.microsoft.com/office/drawing/2014/main" id="{301FABA4-5B74-0B58-8CB8-297F3DB09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51" y="2286000"/>
            <a:ext cx="5356392" cy="38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C7CE5D-BEC0-BCFC-4B6C-510C4BAA4D2C}"/>
              </a:ext>
            </a:extLst>
          </p:cNvPr>
          <p:cNvCxnSpPr>
            <a:cxnSpLocks/>
          </p:cNvCxnSpPr>
          <p:nvPr/>
        </p:nvCxnSpPr>
        <p:spPr>
          <a:xfrm flipH="1">
            <a:off x="10287000" y="1720850"/>
            <a:ext cx="533400" cy="94932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F459470A-484C-B4A7-1743-0A43E9229E32}"/>
              </a:ext>
            </a:extLst>
          </p:cNvPr>
          <p:cNvSpPr/>
          <p:nvPr/>
        </p:nvSpPr>
        <p:spPr>
          <a:xfrm>
            <a:off x="10287000" y="612775"/>
            <a:ext cx="1714500" cy="923925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Internet</a:t>
            </a:r>
          </a:p>
        </p:txBody>
      </p:sp>
    </p:spTree>
    <p:extLst>
      <p:ext uri="{BB962C8B-B14F-4D97-AF65-F5344CB8AC3E}">
        <p14:creationId xmlns:p14="http://schemas.microsoft.com/office/powerpoint/2010/main" val="368070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57694-4BC4-C349-AF8C-9172E608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8625"/>
          </a:xfrm>
        </p:spPr>
        <p:txBody>
          <a:bodyPr/>
          <a:lstStyle/>
          <a:p>
            <a:r>
              <a:rPr lang="en-US" dirty="0"/>
              <a:t>Modern networking is a tower of abstractions.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6A85B7-0BD1-854F-BE98-40A63D89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00348"/>
            <a:ext cx="4375150" cy="39528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Each layer of abstraction </a:t>
            </a:r>
            <a:br>
              <a:rPr lang="en-US" dirty="0"/>
            </a:br>
            <a:r>
              <a:rPr lang="en-US" dirty="0"/>
              <a:t>exists to solve particular </a:t>
            </a:r>
            <a:br>
              <a:rPr lang="en-US" dirty="0"/>
            </a:br>
            <a:r>
              <a:rPr lang="en-US" dirty="0"/>
              <a:t>problems.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Let’s talk through these problems today.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89A79-43CD-2023-A4F6-57E2238B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176" y="1690944"/>
            <a:ext cx="4245624" cy="48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0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E69BE-00CC-7A8D-CB24-3510C106B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72F2-F9D6-3C31-3C9D-3C0B64C98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the Internet got very big.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66603-B9D1-0A5F-A01D-EF864396C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436513"/>
            <a:ext cx="4413251" cy="3745045"/>
          </a:xfrm>
        </p:spPr>
        <p:txBody>
          <a:bodyPr>
            <a:normAutofit/>
          </a:bodyPr>
          <a:lstStyle/>
          <a:p>
            <a:r>
              <a:rPr lang="en-US" dirty="0"/>
              <a:t>Solution: a hierarchical addressing scheme</a:t>
            </a:r>
          </a:p>
          <a:p>
            <a:pPr lvl="1"/>
            <a:r>
              <a:rPr lang="en-US" dirty="0"/>
              <a:t>Internet Protocol (IP)</a:t>
            </a:r>
          </a:p>
          <a:p>
            <a:pPr lvl="1"/>
            <a:r>
              <a:rPr lang="en-US" dirty="0"/>
              <a:t>4 bytes</a:t>
            </a:r>
          </a:p>
          <a:p>
            <a:pPr lvl="1"/>
            <a:r>
              <a:rPr lang="en-US" dirty="0"/>
              <a:t>E.g., all 137.112.___.___ addresses are for Rose-Hulman.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9293C-F522-AB7F-A2F7-26BFBC12D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948" y="1734225"/>
            <a:ext cx="4294852" cy="4687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6C002-8D22-3F82-8FC3-6CD9B2F72287}"/>
              </a:ext>
            </a:extLst>
          </p:cNvPr>
          <p:cNvSpPr txBox="1"/>
          <p:nvPr/>
        </p:nvSpPr>
        <p:spPr>
          <a:xfrm>
            <a:off x="433493" y="5661878"/>
            <a:ext cx="463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(So many more details: subnets, public / private addresses, network address translation, routing protocols, IPv6 addresses…)</a:t>
            </a:r>
          </a:p>
        </p:txBody>
      </p:sp>
    </p:spTree>
    <p:extLst>
      <p:ext uri="{BB962C8B-B14F-4D97-AF65-F5344CB8AC3E}">
        <p14:creationId xmlns:p14="http://schemas.microsoft.com/office/powerpoint/2010/main" val="20106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BBEA7-39ED-0B49-80DC-CDFFCB5BE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Checkin</a:t>
            </a:r>
            <a:r>
              <a:rPr lang="en-US" dirty="0"/>
              <a:t>: layers of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6DA3B-F3AB-3446-8094-83A14133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92223" cy="48958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problem does each layer solve?</a:t>
            </a:r>
          </a:p>
          <a:p>
            <a:pPr lvl="1"/>
            <a:r>
              <a:rPr lang="en-US" dirty="0"/>
              <a:t>PHY: How to use physics to carry signal</a:t>
            </a:r>
          </a:p>
          <a:p>
            <a:pPr lvl="1"/>
            <a:r>
              <a:rPr lang="en-US" dirty="0"/>
              <a:t>Data Link: How to share a signal-carrying medium</a:t>
            </a:r>
          </a:p>
          <a:p>
            <a:pPr lvl="1"/>
            <a:r>
              <a:rPr lang="en-US" dirty="0"/>
              <a:t>Network: How to deliver data to the correct recipient via the best route</a:t>
            </a:r>
          </a:p>
          <a:p>
            <a:pPr lvl="1"/>
            <a:endParaRPr lang="en-US" dirty="0"/>
          </a:p>
          <a:p>
            <a:r>
              <a:rPr lang="en-US" dirty="0"/>
              <a:t>Layers we haven’t talked about yet:</a:t>
            </a:r>
          </a:p>
          <a:p>
            <a:pPr lvl="1"/>
            <a:r>
              <a:rPr lang="en-US" dirty="0"/>
              <a:t>Transport: How to ensure that your data reaches its destination</a:t>
            </a:r>
          </a:p>
          <a:p>
            <a:pPr lvl="1"/>
            <a:r>
              <a:rPr lang="en-US" dirty="0"/>
              <a:t>Session: How to deliver data to the right process on your computer</a:t>
            </a:r>
          </a:p>
          <a:p>
            <a:pPr lvl="1"/>
            <a:r>
              <a:rPr lang="en-US" dirty="0"/>
              <a:t>Remaining layers: take Networks!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B74CC-9E95-4F47-A1D5-04DFF81E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88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16BCF-B206-FA9B-EDD1-C2115A125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B1FE-3FC7-BCFD-928A-09A48D3F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1608"/>
          </a:xfrm>
        </p:spPr>
        <p:txBody>
          <a:bodyPr/>
          <a:lstStyle/>
          <a:p>
            <a:r>
              <a:rPr lang="en-US" dirty="0"/>
              <a:t>Problem: How to confirm if your data made it to the destination?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4A60A-A57C-394F-4B62-341FF5B2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799"/>
            <a:ext cx="6792223" cy="4638675"/>
          </a:xfrm>
        </p:spPr>
        <p:txBody>
          <a:bodyPr>
            <a:normAutofit/>
          </a:bodyPr>
          <a:lstStyle/>
          <a:p>
            <a:r>
              <a:rPr lang="en-US" dirty="0"/>
              <a:t>TCP: reliable</a:t>
            </a:r>
          </a:p>
          <a:p>
            <a:pPr lvl="1"/>
            <a:r>
              <a:rPr lang="en-US" dirty="0"/>
              <a:t>Transmission Control Protocol</a:t>
            </a:r>
          </a:p>
          <a:p>
            <a:pPr lvl="1"/>
            <a:r>
              <a:rPr lang="en-US" dirty="0"/>
              <a:t>Handshakes</a:t>
            </a:r>
          </a:p>
          <a:p>
            <a:pPr lvl="1"/>
            <a:r>
              <a:rPr lang="en-US" dirty="0"/>
              <a:t>Checksums</a:t>
            </a:r>
          </a:p>
          <a:p>
            <a:pPr lvl="1"/>
            <a:r>
              <a:rPr lang="en-US" dirty="0"/>
              <a:t>Acknowledgements</a:t>
            </a:r>
          </a:p>
          <a:p>
            <a:pPr lvl="1"/>
            <a:r>
              <a:rPr lang="en-US" dirty="0"/>
              <a:t>Think: downloading emails, webpages, files</a:t>
            </a:r>
          </a:p>
          <a:p>
            <a:r>
              <a:rPr lang="en-US" dirty="0"/>
              <a:t>UDP: unreliable</a:t>
            </a:r>
          </a:p>
          <a:p>
            <a:pPr lvl="1"/>
            <a:r>
              <a:rPr lang="en-US" dirty="0"/>
              <a:t>User Datagram Protocol</a:t>
            </a:r>
          </a:p>
          <a:p>
            <a:pPr lvl="1"/>
            <a:r>
              <a:rPr lang="en-US" dirty="0"/>
              <a:t>All about speed</a:t>
            </a:r>
          </a:p>
          <a:p>
            <a:pPr lvl="1"/>
            <a:r>
              <a:rPr lang="en-US" dirty="0"/>
              <a:t>Ignore mistakes</a:t>
            </a:r>
          </a:p>
          <a:p>
            <a:pPr lvl="1"/>
            <a:r>
              <a:rPr lang="en-US" dirty="0"/>
              <a:t>Think: real-time games, streaming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6D697-9B01-5B63-09EE-2310AB4C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D7C7A81-FF30-15CB-DE72-1B8DE66CB16B}"/>
              </a:ext>
            </a:extLst>
          </p:cNvPr>
          <p:cNvSpPr/>
          <p:nvPr/>
        </p:nvSpPr>
        <p:spPr>
          <a:xfrm>
            <a:off x="7795684" y="4138748"/>
            <a:ext cx="3962400" cy="5667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/ProgrammerHumor - TCP vs. UDP">
            <a:extLst>
              <a:ext uri="{FF2B5EF4-FFF2-40B4-BE49-F238E27FC236}">
                <a16:creationId xmlns:a16="http://schemas.microsoft.com/office/drawing/2014/main" id="{3A9AC516-F5D6-49E5-7A11-3C2324AAE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13" y="1403408"/>
            <a:ext cx="4645051" cy="263168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8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4DE04-DFD2-55C0-A658-C18A24B6B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76D6D-A2C4-CF63-84A6-2A193B034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1625"/>
          </a:xfrm>
        </p:spPr>
        <p:txBody>
          <a:bodyPr/>
          <a:lstStyle/>
          <a:p>
            <a:r>
              <a:rPr lang="en-US" dirty="0"/>
              <a:t>Problem: How do programs share network access within one computer?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84CA-5EC7-C2E1-2326-4F9075A56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2799"/>
            <a:ext cx="6792223" cy="4638675"/>
          </a:xfrm>
        </p:spPr>
        <p:txBody>
          <a:bodyPr>
            <a:normAutofit/>
          </a:bodyPr>
          <a:lstStyle/>
          <a:p>
            <a:r>
              <a:rPr lang="en-US" dirty="0"/>
              <a:t>Send and receive data in </a:t>
            </a:r>
            <a:r>
              <a:rPr lang="en-US" i="1" dirty="0"/>
              <a:t>packets</a:t>
            </a:r>
          </a:p>
          <a:p>
            <a:r>
              <a:rPr lang="en-US" dirty="0"/>
              <a:t>Attach an ID number to each packet</a:t>
            </a:r>
          </a:p>
          <a:p>
            <a:pPr lvl="1"/>
            <a:r>
              <a:rPr lang="en-US" dirty="0"/>
              <a:t>Called “port”</a:t>
            </a:r>
          </a:p>
          <a:p>
            <a:pPr lvl="1"/>
            <a:r>
              <a:rPr lang="en-US" dirty="0"/>
              <a:t>We need each program to use a different port</a:t>
            </a:r>
          </a:p>
          <a:p>
            <a:pPr lvl="1"/>
            <a:r>
              <a:rPr lang="en-US" dirty="0"/>
              <a:t>OS will deliver a packet to the process with the matching 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AA1F2-F1D5-1EF2-1CA2-E4F2EB20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423" y="1690688"/>
            <a:ext cx="4245624" cy="489718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4B4E509-98B6-C671-5210-409ABEEC1026}"/>
              </a:ext>
            </a:extLst>
          </p:cNvPr>
          <p:cNvSpPr/>
          <p:nvPr/>
        </p:nvSpPr>
        <p:spPr>
          <a:xfrm>
            <a:off x="7778750" y="3581400"/>
            <a:ext cx="3962400" cy="56673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AA326-27D5-F043-8C63-4D62FF9C9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Inside a message -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F3D88-82AC-514D-8A53-D17F998F2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AFCCC-E306-4F44-881B-70FEB722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64" y="1975172"/>
            <a:ext cx="8943468" cy="396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4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BF9C0-4D8E-654E-B1ED-17FB8E9B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CD4BE-A179-A74E-BBF1-A1C40048A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706" y="1979872"/>
            <a:ext cx="5676345" cy="3894858"/>
          </a:xfrm>
          <a:prstGeom prst="rect">
            <a:avLst/>
          </a:prstGeom>
        </p:spPr>
      </p:pic>
      <p:pic>
        <p:nvPicPr>
          <p:cNvPr id="5122" name="Picture 2" descr="Port Numbers - Maduro's CCNA Wiki">
            <a:extLst>
              <a:ext uri="{FF2B5EF4-FFF2-40B4-BE49-F238E27FC236}">
                <a16:creationId xmlns:a16="http://schemas.microsoft.com/office/drawing/2014/main" id="{FA18871B-79E3-8325-544A-094CCE220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00" y="1795114"/>
            <a:ext cx="6149779" cy="426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4518E5-1B3D-635C-D8BF-DA9EB303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8727-3F3F-2543-A1BE-77B809E4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Naming: DNS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D0846-3835-4C42-9183-97EAC18D1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0900" cy="4895850"/>
          </a:xfrm>
        </p:spPr>
        <p:txBody>
          <a:bodyPr/>
          <a:lstStyle/>
          <a:p>
            <a:r>
              <a:rPr lang="en-US" dirty="0"/>
              <a:t>DNS: Domain Name System</a:t>
            </a:r>
          </a:p>
          <a:p>
            <a:pPr lvl="1"/>
            <a:r>
              <a:rPr lang="en-US" dirty="0"/>
              <a:t>Humans don’t like to type IP addresses</a:t>
            </a:r>
          </a:p>
          <a:p>
            <a:pPr lvl="1"/>
            <a:endParaRPr lang="en-US" dirty="0"/>
          </a:p>
          <a:p>
            <a:r>
              <a:rPr lang="en-US" dirty="0"/>
              <a:t>Common choices:</a:t>
            </a:r>
          </a:p>
          <a:p>
            <a:pPr lvl="1"/>
            <a:r>
              <a:rPr lang="en-US" dirty="0"/>
              <a:t>Google: 8.8.8.8</a:t>
            </a:r>
          </a:p>
          <a:p>
            <a:pPr lvl="1"/>
            <a:r>
              <a:rPr lang="en-US" dirty="0"/>
              <a:t>Cloudflare: 1.1.1.1</a:t>
            </a:r>
          </a:p>
          <a:p>
            <a:pPr lvl="1"/>
            <a:r>
              <a:rPr lang="en-US" dirty="0"/>
              <a:t>OpenDNS: 208.67.222.222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What is DNS? – Introduction to DNS - AWS">
            <a:extLst>
              <a:ext uri="{FF2B5EF4-FFF2-40B4-BE49-F238E27FC236}">
                <a16:creationId xmlns:a16="http://schemas.microsoft.com/office/drawing/2014/main" id="{0939AB75-7A11-4594-D573-AFE5774F4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21" y="1180763"/>
            <a:ext cx="5494638" cy="420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85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6B082-47B3-A642-8E62-4285393F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925"/>
          </a:xfrm>
        </p:spPr>
        <p:txBody>
          <a:bodyPr/>
          <a:lstStyle/>
          <a:p>
            <a:r>
              <a:rPr lang="en-US" dirty="0"/>
              <a:t>Backup slide: </a:t>
            </a:r>
            <a:br>
              <a:rPr lang="en-US" dirty="0"/>
            </a:br>
            <a:r>
              <a:rPr lang="en-US" dirty="0"/>
              <a:t>IP: Naming/Addressing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6EDF5-0D33-BF4E-87FD-B401D101C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2999"/>
            <a:ext cx="10515600" cy="4308475"/>
          </a:xfrm>
        </p:spPr>
        <p:txBody>
          <a:bodyPr/>
          <a:lstStyle/>
          <a:p>
            <a:r>
              <a:rPr lang="en-US" dirty="0"/>
              <a:t>IPv4: 32bit</a:t>
            </a:r>
          </a:p>
          <a:p>
            <a:pPr lvl="1"/>
            <a:r>
              <a:rPr lang="en-US" dirty="0"/>
              <a:t>89702E83 = 137.112.46.131</a:t>
            </a:r>
          </a:p>
          <a:p>
            <a:r>
              <a:rPr lang="en-US" dirty="0"/>
              <a:t>Rose-</a:t>
            </a:r>
            <a:r>
              <a:rPr lang="en-US" dirty="0" err="1"/>
              <a:t>Hulman</a:t>
            </a:r>
            <a:r>
              <a:rPr lang="en-US" dirty="0"/>
              <a:t> IP: 137.112.0.0/16 = 2</a:t>
            </a:r>
            <a:r>
              <a:rPr lang="en-US" baseline="30000" dirty="0"/>
              <a:t>16</a:t>
            </a:r>
          </a:p>
          <a:p>
            <a:r>
              <a:rPr lang="en-US" dirty="0"/>
              <a:t>Is 2</a:t>
            </a:r>
            <a:r>
              <a:rPr lang="en-US" baseline="30000" dirty="0"/>
              <a:t>32 </a:t>
            </a:r>
            <a:r>
              <a:rPr lang="en-US" dirty="0"/>
              <a:t>sufficient? If not, how?</a:t>
            </a:r>
          </a:p>
          <a:p>
            <a:pPr lvl="1"/>
            <a:r>
              <a:rPr lang="en-US" dirty="0"/>
              <a:t>NAT (Network Address Translation)</a:t>
            </a:r>
          </a:p>
          <a:p>
            <a:pPr lvl="1"/>
            <a:r>
              <a:rPr lang="en-US" dirty="0"/>
              <a:t>IPv6: 128 bit </a:t>
            </a:r>
            <a:r>
              <a:rPr lang="en-US" dirty="0">
                <a:sym typeface="Wingdings" pitchFamily="2" charset="2"/>
              </a:rPr>
              <a:t> 2</a:t>
            </a:r>
            <a:r>
              <a:rPr lang="en-US" baseline="30000" dirty="0">
                <a:sym typeface="Wingdings" pitchFamily="2" charset="2"/>
              </a:rPr>
              <a:t>128</a:t>
            </a:r>
            <a:endParaRPr lang="en-US" dirty="0"/>
          </a:p>
        </p:txBody>
      </p:sp>
      <p:pic>
        <p:nvPicPr>
          <p:cNvPr id="3074" name="Picture 2" descr="Network Address Translation ( NAT Types ) - UTechnoWorld">
            <a:extLst>
              <a:ext uri="{FF2B5EF4-FFF2-40B4-BE49-F238E27FC236}">
                <a16:creationId xmlns:a16="http://schemas.microsoft.com/office/drawing/2014/main" id="{A96821D4-96C1-B0F8-2149-57F3911AB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9474"/>
            <a:ext cx="5511121" cy="30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9B291-A444-330E-6726-287286CD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C517C8-BB1D-0313-EE30-FA28F402C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306" y="1778186"/>
            <a:ext cx="4654973" cy="4895850"/>
          </a:xfrm>
        </p:spPr>
        <p:txBody>
          <a:bodyPr/>
          <a:lstStyle/>
          <a:p>
            <a:r>
              <a:rPr lang="en-US" dirty="0"/>
              <a:t>Physical connection between two machines</a:t>
            </a:r>
            <a:br>
              <a:rPr lang="en-US" dirty="0"/>
            </a:br>
            <a:r>
              <a:rPr lang="en-US" dirty="0"/>
              <a:t>(electrical or optical)</a:t>
            </a:r>
          </a:p>
          <a:p>
            <a:r>
              <a:rPr lang="en-US" dirty="0"/>
              <a:t>Could also do </a:t>
            </a:r>
            <a:r>
              <a:rPr lang="en-US" dirty="0" err="1"/>
              <a:t>Wifi</a:t>
            </a:r>
            <a:endParaRPr lang="en-US" dirty="0"/>
          </a:p>
        </p:txBody>
      </p:sp>
      <p:pic>
        <p:nvPicPr>
          <p:cNvPr id="1028" name="Picture 4" descr="Cable Solutions Cat-5e Patch Cables">
            <a:extLst>
              <a:ext uri="{FF2B5EF4-FFF2-40B4-BE49-F238E27FC236}">
                <a16:creationId xmlns:a16="http://schemas.microsoft.com/office/drawing/2014/main" id="{3211D96F-449E-440A-CCDD-9F6493AA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8186"/>
            <a:ext cx="5580979" cy="418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7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95373-EC42-51E0-E029-433AEA8E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6B9B-8D0C-E606-4E46-CBC57196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27BDF49-C0A1-53AE-6176-5EBDBD1DB4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2934"/>
            <a:ext cx="5120532" cy="37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98102E-1CBD-2CD6-6071-0EED1832EC13}"/>
              </a:ext>
            </a:extLst>
          </p:cNvPr>
          <p:cNvSpPr txBox="1"/>
          <p:nvPr/>
        </p:nvSpPr>
        <p:spPr>
          <a:xfrm>
            <a:off x="5811520" y="2487600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NIC – Network Interface Controller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25F269F-86AF-CD94-0EAB-241869300506}"/>
              </a:ext>
            </a:extLst>
          </p:cNvPr>
          <p:cNvCxnSpPr>
            <a:cxnSpLocks/>
          </p:cNvCxnSpPr>
          <p:nvPr/>
        </p:nvCxnSpPr>
        <p:spPr>
          <a:xfrm flipV="1">
            <a:off x="1041400" y="4428067"/>
            <a:ext cx="1007533" cy="15324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023EE4-DA7F-69FA-E34C-A2E889066F81}"/>
              </a:ext>
            </a:extLst>
          </p:cNvPr>
          <p:cNvSpPr txBox="1"/>
          <p:nvPr/>
        </p:nvSpPr>
        <p:spPr>
          <a:xfrm>
            <a:off x="690988" y="5867496"/>
            <a:ext cx="30597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Electrical connection to your computer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3F89D5-6FEC-1766-A0AA-1875A0A19819}"/>
              </a:ext>
            </a:extLst>
          </p:cNvPr>
          <p:cNvSpPr txBox="1"/>
          <p:nvPr/>
        </p:nvSpPr>
        <p:spPr>
          <a:xfrm>
            <a:off x="5660923" y="5628526"/>
            <a:ext cx="2560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Place to attach some sort of cable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F135A1-154D-D174-6BE6-82670A4C9DE0}"/>
              </a:ext>
            </a:extLst>
          </p:cNvPr>
          <p:cNvCxnSpPr>
            <a:cxnSpLocks/>
          </p:cNvCxnSpPr>
          <p:nvPr/>
        </p:nvCxnSpPr>
        <p:spPr>
          <a:xfrm flipH="1" flipV="1">
            <a:off x="4378168" y="4960409"/>
            <a:ext cx="1282755" cy="907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88725-5237-4B46-5CBC-7EA96E52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6209-2D7A-2EF9-F894-2D3ADFD21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two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C4785D-18E2-3D16-C8FC-E35AAA361C90}"/>
              </a:ext>
            </a:extLst>
          </p:cNvPr>
          <p:cNvSpPr txBox="1"/>
          <p:nvPr/>
        </p:nvSpPr>
        <p:spPr>
          <a:xfrm>
            <a:off x="5746929" y="2730691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connection. Simple, but limited.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30DD811-97BF-A595-6F1C-F640BBFD3D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60" y="4889501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A4ABD197-C329-DAA8-31C5-BD481DBA1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47275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4C02CAA1-564A-536B-D9BB-2D533A94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5749899" y="4516385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7F8710AE-BF47-5DEB-B6FB-C2F8E029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50" y="47275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able Solutions Cat-5e Patch Cables">
            <a:extLst>
              <a:ext uri="{FF2B5EF4-FFF2-40B4-BE49-F238E27FC236}">
                <a16:creationId xmlns:a16="http://schemas.microsoft.com/office/drawing/2014/main" id="{662DD67B-DBBD-BEB5-7C06-00579A20A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37" y="4416213"/>
            <a:ext cx="1759492" cy="131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8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04233-0BA6-34AA-3AFE-3BC5E16E8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6250A-D0D8-A549-DA8D-D430E97A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8706E-E8B6-17D1-9224-15A8795F2713}"/>
              </a:ext>
            </a:extLst>
          </p:cNvPr>
          <p:cNvSpPr txBox="1"/>
          <p:nvPr/>
        </p:nvSpPr>
        <p:spPr>
          <a:xfrm>
            <a:off x="1758911" y="2330000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connections?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80DADD8B-A35B-2270-56DF-AA794004F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483" y="505148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0FB509DD-32CB-FE1D-179F-3617D023C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5" y="48895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8E25F6D4-C067-864D-95B9-5D5196053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7842859" y="4354408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EFF9191D-F0CF-2793-E530-B168DE798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094351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952B35CD-F400-1CD7-44B7-0D635965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90" y="422186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DB4E8EF1-4FBD-3E3E-258D-D2FA3D89F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33" y="313364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mputer, desktop, pc icon">
            <a:extLst>
              <a:ext uri="{FF2B5EF4-FFF2-40B4-BE49-F238E27FC236}">
                <a16:creationId xmlns:a16="http://schemas.microsoft.com/office/drawing/2014/main" id="{D733C5B4-F959-2B23-00B7-BE0D7E23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06" y="2382563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ndefined">
            <a:extLst>
              <a:ext uri="{FF2B5EF4-FFF2-40B4-BE49-F238E27FC236}">
                <a16:creationId xmlns:a16="http://schemas.microsoft.com/office/drawing/2014/main" id="{55E45B92-7208-0DE3-ACBF-48B29C414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7757395" y="5108718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2713FCF5-FFE9-46E4-A729-A2CA1DB09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10" y="4565545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850151C-37FB-CDEC-D517-17092F5EA7C3}"/>
              </a:ext>
            </a:extLst>
          </p:cNvPr>
          <p:cNvCxnSpPr/>
          <p:nvPr/>
        </p:nvCxnSpPr>
        <p:spPr>
          <a:xfrm>
            <a:off x="6780107" y="3752427"/>
            <a:ext cx="1239520" cy="813118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0027C4-9CBC-E438-DC64-FF25248E0C50}"/>
              </a:ext>
            </a:extLst>
          </p:cNvPr>
          <p:cNvCxnSpPr>
            <a:cxnSpLocks/>
          </p:cNvCxnSpPr>
          <p:nvPr/>
        </p:nvCxnSpPr>
        <p:spPr>
          <a:xfrm flipH="1">
            <a:off x="4585839" y="3815301"/>
            <a:ext cx="1232237" cy="1017049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2262DBD-2459-9876-E618-6C915C89EA3B}"/>
              </a:ext>
            </a:extLst>
          </p:cNvPr>
          <p:cNvCxnSpPr>
            <a:cxnSpLocks/>
          </p:cNvCxnSpPr>
          <p:nvPr/>
        </p:nvCxnSpPr>
        <p:spPr>
          <a:xfrm flipH="1">
            <a:off x="5151669" y="5370175"/>
            <a:ext cx="2713196" cy="33325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314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231C8-D449-71D2-B114-2DBDF20A3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undefined">
            <a:extLst>
              <a:ext uri="{FF2B5EF4-FFF2-40B4-BE49-F238E27FC236}">
                <a16:creationId xmlns:a16="http://schemas.microsoft.com/office/drawing/2014/main" id="{CA257C9A-75A7-B7BA-EB9C-124FB9A3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4792">
            <a:off x="9414158" y="242399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0DE86A-3980-92A0-CB53-CFE499D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DA0A1C-8EF8-C72F-97DD-1ECECF382732}"/>
              </a:ext>
            </a:extLst>
          </p:cNvPr>
          <p:cNvSpPr txBox="1"/>
          <p:nvPr/>
        </p:nvSpPr>
        <p:spPr>
          <a:xfrm>
            <a:off x="1222642" y="2939585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Direct connections? 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2D753D20-970D-5371-CD39-7B9C888C70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641" y="515081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defined">
            <a:extLst>
              <a:ext uri="{FF2B5EF4-FFF2-40B4-BE49-F238E27FC236}">
                <a16:creationId xmlns:a16="http://schemas.microsoft.com/office/drawing/2014/main" id="{50304465-CCB1-6CE1-3235-A0D6E4D8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087931" y="476330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F9BCE1D9-36CF-C5D4-AD97-77A4578D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60449">
            <a:off x="9967896" y="4552656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undefined">
            <a:extLst>
              <a:ext uri="{FF2B5EF4-FFF2-40B4-BE49-F238E27FC236}">
                <a16:creationId xmlns:a16="http://schemas.microsoft.com/office/drawing/2014/main" id="{567B357D-02E9-EFE3-BF80-2D3D5D5B7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73310">
            <a:off x="5323621" y="401466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undefined">
            <a:extLst>
              <a:ext uri="{FF2B5EF4-FFF2-40B4-BE49-F238E27FC236}">
                <a16:creationId xmlns:a16="http://schemas.microsoft.com/office/drawing/2014/main" id="{602867C6-4EDD-E7C3-7C5A-5720D9037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2005">
            <a:off x="6101064" y="4283212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mputer, desktop, pc icon">
            <a:extLst>
              <a:ext uri="{FF2B5EF4-FFF2-40B4-BE49-F238E27FC236}">
                <a16:creationId xmlns:a16="http://schemas.microsoft.com/office/drawing/2014/main" id="{F66927D9-2D04-4B5E-DABC-AC15C27A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82" y="4974440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29812305-7EEB-5FF8-5041-981925AE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29" y="2321943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ndefined">
            <a:extLst>
              <a:ext uri="{FF2B5EF4-FFF2-40B4-BE49-F238E27FC236}">
                <a16:creationId xmlns:a16="http://schemas.microsoft.com/office/drawing/2014/main" id="{5EB255C7-33B1-275B-4A5E-A2E2613B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26" y="23612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undefined">
            <a:extLst>
              <a:ext uri="{FF2B5EF4-FFF2-40B4-BE49-F238E27FC236}">
                <a16:creationId xmlns:a16="http://schemas.microsoft.com/office/drawing/2014/main" id="{44F39C29-6681-1564-D047-E524FFBA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61" y="173363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mputer, desktop, pc icon">
            <a:extLst>
              <a:ext uri="{FF2B5EF4-FFF2-40B4-BE49-F238E27FC236}">
                <a16:creationId xmlns:a16="http://schemas.microsoft.com/office/drawing/2014/main" id="{3EDC3202-1BF7-4013-26F7-E3C66FF7B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06" y="1610155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undefined">
            <a:extLst>
              <a:ext uri="{FF2B5EF4-FFF2-40B4-BE49-F238E27FC236}">
                <a16:creationId xmlns:a16="http://schemas.microsoft.com/office/drawing/2014/main" id="{7234E6E8-8DCC-DE9E-35F6-7BB1E3C0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087932" y="475695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undefined">
            <a:extLst>
              <a:ext uri="{FF2B5EF4-FFF2-40B4-BE49-F238E27FC236}">
                <a16:creationId xmlns:a16="http://schemas.microsoft.com/office/drawing/2014/main" id="{B969C55F-2048-4F89-0283-698CBE9E8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8992514" y="55801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omputer, desktop, pc icon">
            <a:extLst>
              <a:ext uri="{FF2B5EF4-FFF2-40B4-BE49-F238E27FC236}">
                <a16:creationId xmlns:a16="http://schemas.microsoft.com/office/drawing/2014/main" id="{129EBDA9-FB4D-2728-17B4-D0C9D2AD0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383" y="496809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undefined">
            <a:extLst>
              <a:ext uri="{FF2B5EF4-FFF2-40B4-BE49-F238E27FC236}">
                <a16:creationId xmlns:a16="http://schemas.microsoft.com/office/drawing/2014/main" id="{07A071AA-8358-1A20-4E91-570B7A858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357">
            <a:off x="9298169" y="159855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undefined">
            <a:extLst>
              <a:ext uri="{FF2B5EF4-FFF2-40B4-BE49-F238E27FC236}">
                <a16:creationId xmlns:a16="http://schemas.microsoft.com/office/drawing/2014/main" id="{472468A7-014A-3A5F-FAA1-14624D5E8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5235">
            <a:off x="10115222" y="2570374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omputer, desktop, pc icon">
            <a:extLst>
              <a:ext uri="{FF2B5EF4-FFF2-40B4-BE49-F238E27FC236}">
                <a16:creationId xmlns:a16="http://schemas.microsoft.com/office/drawing/2014/main" id="{567D0168-6871-4BD5-84DF-A2ACC381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544" y="172147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puter, desktop, pc icon">
            <a:extLst>
              <a:ext uri="{FF2B5EF4-FFF2-40B4-BE49-F238E27FC236}">
                <a16:creationId xmlns:a16="http://schemas.microsoft.com/office/drawing/2014/main" id="{4879D55B-F774-4F63-4383-341EE75A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71" y="4354407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1C60F9-944B-9C55-63B4-0F242C646A40}"/>
              </a:ext>
            </a:extLst>
          </p:cNvPr>
          <p:cNvCxnSpPr>
            <a:cxnSpLocks/>
          </p:cNvCxnSpPr>
          <p:nvPr/>
        </p:nvCxnSpPr>
        <p:spPr>
          <a:xfrm flipH="1">
            <a:off x="5897213" y="3033153"/>
            <a:ext cx="28015" cy="104077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CDAF2-ACD9-776F-1C0B-14BF7FD6D1F8}"/>
              </a:ext>
            </a:extLst>
          </p:cNvPr>
          <p:cNvCxnSpPr>
            <a:cxnSpLocks/>
          </p:cNvCxnSpPr>
          <p:nvPr/>
        </p:nvCxnSpPr>
        <p:spPr>
          <a:xfrm flipH="1">
            <a:off x="6939475" y="2943489"/>
            <a:ext cx="2651842" cy="1585408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6D18D4D-B467-973C-362A-BA0888231B19}"/>
              </a:ext>
            </a:extLst>
          </p:cNvPr>
          <p:cNvCxnSpPr>
            <a:cxnSpLocks/>
          </p:cNvCxnSpPr>
          <p:nvPr/>
        </p:nvCxnSpPr>
        <p:spPr>
          <a:xfrm flipH="1" flipV="1">
            <a:off x="6519722" y="5746806"/>
            <a:ext cx="2615085" cy="6979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55E69A-482D-E119-5D0A-718379AE61A7}"/>
              </a:ext>
            </a:extLst>
          </p:cNvPr>
          <p:cNvCxnSpPr>
            <a:cxnSpLocks/>
          </p:cNvCxnSpPr>
          <p:nvPr/>
        </p:nvCxnSpPr>
        <p:spPr>
          <a:xfrm>
            <a:off x="6814477" y="2982090"/>
            <a:ext cx="2532380" cy="1992351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38E245-965D-CCB5-C9F2-5557EC4127E5}"/>
              </a:ext>
            </a:extLst>
          </p:cNvPr>
          <p:cNvCxnSpPr>
            <a:cxnSpLocks/>
          </p:cNvCxnSpPr>
          <p:nvPr/>
        </p:nvCxnSpPr>
        <p:spPr>
          <a:xfrm flipV="1">
            <a:off x="7594415" y="2075522"/>
            <a:ext cx="1870407" cy="33538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8526F2C-5C50-E0B7-D0C8-A6A4F2D208EC}"/>
              </a:ext>
            </a:extLst>
          </p:cNvPr>
          <p:cNvCxnSpPr>
            <a:cxnSpLocks/>
          </p:cNvCxnSpPr>
          <p:nvPr/>
        </p:nvCxnSpPr>
        <p:spPr>
          <a:xfrm>
            <a:off x="10411932" y="3152911"/>
            <a:ext cx="59350" cy="139117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DCEEAD-1643-7E7D-84F3-99B6124AEB4E}"/>
              </a:ext>
            </a:extLst>
          </p:cNvPr>
          <p:cNvSpPr txBox="1"/>
          <p:nvPr/>
        </p:nvSpPr>
        <p:spPr>
          <a:xfrm>
            <a:off x="1240626" y="3747432"/>
            <a:ext cx="51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Uh oh.</a:t>
            </a:r>
          </a:p>
        </p:txBody>
      </p:sp>
    </p:spTree>
    <p:extLst>
      <p:ext uri="{BB962C8B-B14F-4D97-AF65-F5344CB8AC3E}">
        <p14:creationId xmlns:p14="http://schemas.microsoft.com/office/powerpoint/2010/main" val="295493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D97FF-0BB9-87BD-A37A-A802FBA05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world My thoughts : Network Basics For Beginners">
            <a:extLst>
              <a:ext uri="{FF2B5EF4-FFF2-40B4-BE49-F238E27FC236}">
                <a16:creationId xmlns:a16="http://schemas.microsoft.com/office/drawing/2014/main" id="{F20BBC0F-ADCE-41AA-830D-3A75A645F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35" y="3885790"/>
            <a:ext cx="1487782" cy="9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074D69-9172-0422-3481-9F3786E3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5727F-AEA9-6C1D-F033-9020B584A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514"/>
            <a:ext cx="3933308" cy="904875"/>
          </a:xfrm>
        </p:spPr>
        <p:txBody>
          <a:bodyPr/>
          <a:lstStyle/>
          <a:p>
            <a:r>
              <a:rPr lang="en-US" dirty="0"/>
              <a:t>Network hub</a:t>
            </a:r>
          </a:p>
        </p:txBody>
      </p: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E93CEE34-D7B1-FDAC-BEE8-E5E7CB0AA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5798488" y="501661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uter, desktop, pc icon">
            <a:extLst>
              <a:ext uri="{FF2B5EF4-FFF2-40B4-BE49-F238E27FC236}">
                <a16:creationId xmlns:a16="http://schemas.microsoft.com/office/drawing/2014/main" id="{F56B25EF-877B-8D59-FB7D-C941DF8B3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3" y="48380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undefined">
            <a:extLst>
              <a:ext uri="{FF2B5EF4-FFF2-40B4-BE49-F238E27FC236}">
                <a16:creationId xmlns:a16="http://schemas.microsoft.com/office/drawing/2014/main" id="{DD37906C-733C-4CB5-B07F-66FAA4789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482535" y="50572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0A76FB52-D236-7A46-ABEA-5258FEA11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40" y="251583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mputer, desktop, pc icon">
            <a:extLst>
              <a:ext uri="{FF2B5EF4-FFF2-40B4-BE49-F238E27FC236}">
                <a16:creationId xmlns:a16="http://schemas.microsoft.com/office/drawing/2014/main" id="{53773FE4-B215-AA26-67A0-A1961D3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74" y="17716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mputer, desktop, pc icon">
            <a:extLst>
              <a:ext uri="{FF2B5EF4-FFF2-40B4-BE49-F238E27FC236}">
                <a16:creationId xmlns:a16="http://schemas.microsoft.com/office/drawing/2014/main" id="{64034640-E388-7B67-6A6B-00865B5B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18" y="458173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5FAFBAF-E8D6-2D2F-5BE7-2B1BC08FE640}"/>
              </a:ext>
            </a:extLst>
          </p:cNvPr>
          <p:cNvCxnSpPr>
            <a:cxnSpLocks/>
          </p:cNvCxnSpPr>
          <p:nvPr/>
        </p:nvCxnSpPr>
        <p:spPr>
          <a:xfrm>
            <a:off x="8327713" y="480963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EC3555B-581A-FC67-FBE2-BA0FF55E2CAC}"/>
              </a:ext>
            </a:extLst>
          </p:cNvPr>
          <p:cNvCxnSpPr>
            <a:cxnSpLocks/>
          </p:cNvCxnSpPr>
          <p:nvPr/>
        </p:nvCxnSpPr>
        <p:spPr>
          <a:xfrm flipH="1">
            <a:off x="6631146" y="483338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DA7987-6806-EDE4-A670-0C49F35E2299}"/>
              </a:ext>
            </a:extLst>
          </p:cNvPr>
          <p:cNvCxnSpPr>
            <a:cxnSpLocks/>
          </p:cNvCxnSpPr>
          <p:nvPr/>
        </p:nvCxnSpPr>
        <p:spPr>
          <a:xfrm flipV="1">
            <a:off x="8005352" y="326206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64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96A6D-A0C4-AC37-2995-A60344932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y world My thoughts : Network Basics For Beginners">
            <a:extLst>
              <a:ext uri="{FF2B5EF4-FFF2-40B4-BE49-F238E27FC236}">
                <a16:creationId xmlns:a16="http://schemas.microsoft.com/office/drawing/2014/main" id="{B71A3673-C1A6-BC7A-4F8D-BA1E809C5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35" y="3885790"/>
            <a:ext cx="1487782" cy="9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80283B-FC16-9038-9630-E879A2DEE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375"/>
          </a:xfrm>
        </p:spPr>
        <p:txBody>
          <a:bodyPr/>
          <a:lstStyle/>
          <a:p>
            <a:r>
              <a:rPr lang="en-US" dirty="0"/>
              <a:t>Problem: how can lots of computers communicate?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8DC47-6642-E26A-9B77-3E82D72FA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6514"/>
            <a:ext cx="3933308" cy="137983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Network hub</a:t>
            </a:r>
          </a:p>
          <a:p>
            <a:pPr lvl="1"/>
            <a:r>
              <a:rPr lang="en-US" dirty="0"/>
              <a:t>Like a shared wire</a:t>
            </a:r>
          </a:p>
          <a:p>
            <a:pPr lvl="1"/>
            <a:r>
              <a:rPr lang="en-US" dirty="0"/>
              <a:t>Signal on one port is echoed out all other points</a:t>
            </a:r>
          </a:p>
        </p:txBody>
      </p:sp>
      <p:pic>
        <p:nvPicPr>
          <p:cNvPr id="14" name="Picture 2" descr="undefined">
            <a:extLst>
              <a:ext uri="{FF2B5EF4-FFF2-40B4-BE49-F238E27FC236}">
                <a16:creationId xmlns:a16="http://schemas.microsoft.com/office/drawing/2014/main" id="{74BE85EB-1B04-F787-06C2-2EC43247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2163">
            <a:off x="5798488" y="5016610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omputer, desktop, pc icon">
            <a:extLst>
              <a:ext uri="{FF2B5EF4-FFF2-40B4-BE49-F238E27FC236}">
                <a16:creationId xmlns:a16="http://schemas.microsoft.com/office/drawing/2014/main" id="{D116EDA7-B884-6C34-5E0D-F93DB5CDA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223" y="4838001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undefined">
            <a:extLst>
              <a:ext uri="{FF2B5EF4-FFF2-40B4-BE49-F238E27FC236}">
                <a16:creationId xmlns:a16="http://schemas.microsoft.com/office/drawing/2014/main" id="{036475B8-11E8-A2A7-C420-311D8D0D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4757">
            <a:off x="9482535" y="5057219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undefined">
            <a:extLst>
              <a:ext uri="{FF2B5EF4-FFF2-40B4-BE49-F238E27FC236}">
                <a16:creationId xmlns:a16="http://schemas.microsoft.com/office/drawing/2014/main" id="{4B789357-80F2-E63B-FBD1-65DC550E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40" y="2515837"/>
            <a:ext cx="1006773" cy="74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mputer, desktop, pc icon">
            <a:extLst>
              <a:ext uri="{FF2B5EF4-FFF2-40B4-BE49-F238E27FC236}">
                <a16:creationId xmlns:a16="http://schemas.microsoft.com/office/drawing/2014/main" id="{D7F0FD0D-21F4-A215-4BB0-44AC7B7F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574" y="1771622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mputer, desktop, pc icon">
            <a:extLst>
              <a:ext uri="{FF2B5EF4-FFF2-40B4-BE49-F238E27FC236}">
                <a16:creationId xmlns:a16="http://schemas.microsoft.com/office/drawing/2014/main" id="{0D5C1072-D7C0-A700-91A9-134D97EEA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918" y="4581738"/>
            <a:ext cx="1070187" cy="107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280C0E6-C601-668C-B3D4-795187DD33C3}"/>
              </a:ext>
            </a:extLst>
          </p:cNvPr>
          <p:cNvCxnSpPr>
            <a:cxnSpLocks/>
          </p:cNvCxnSpPr>
          <p:nvPr/>
        </p:nvCxnSpPr>
        <p:spPr>
          <a:xfrm>
            <a:off x="8327713" y="4809639"/>
            <a:ext cx="1315490" cy="45867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401E37F-A3CE-7F62-3D9F-BF638A5A9107}"/>
              </a:ext>
            </a:extLst>
          </p:cNvPr>
          <p:cNvCxnSpPr>
            <a:cxnSpLocks/>
          </p:cNvCxnSpPr>
          <p:nvPr/>
        </p:nvCxnSpPr>
        <p:spPr>
          <a:xfrm flipH="1">
            <a:off x="6631146" y="4833388"/>
            <a:ext cx="887254" cy="480284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4016AFF-307F-AE6D-D4B2-44B07EBBD57E}"/>
              </a:ext>
            </a:extLst>
          </p:cNvPr>
          <p:cNvCxnSpPr>
            <a:cxnSpLocks/>
          </p:cNvCxnSpPr>
          <p:nvPr/>
        </p:nvCxnSpPr>
        <p:spPr>
          <a:xfrm flipV="1">
            <a:off x="8005352" y="3262068"/>
            <a:ext cx="0" cy="623722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5C65F8-C2E1-0C2D-8ED4-64A6EE805453}"/>
              </a:ext>
            </a:extLst>
          </p:cNvPr>
          <p:cNvCxnSpPr>
            <a:cxnSpLocks/>
          </p:cNvCxnSpPr>
          <p:nvPr/>
        </p:nvCxnSpPr>
        <p:spPr>
          <a:xfrm flipV="1">
            <a:off x="6604409" y="4727576"/>
            <a:ext cx="693561" cy="3238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16FF5A5-17B4-2E5F-1506-98871EFB5CEE}"/>
              </a:ext>
            </a:extLst>
          </p:cNvPr>
          <p:cNvCxnSpPr>
            <a:cxnSpLocks/>
          </p:cNvCxnSpPr>
          <p:nvPr/>
        </p:nvCxnSpPr>
        <p:spPr>
          <a:xfrm>
            <a:off x="8525807" y="4671564"/>
            <a:ext cx="1202393" cy="4019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D12BA6D-F77C-16E6-6A5E-074F6ADFAE5C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7766459" y="3262068"/>
            <a:ext cx="57868" cy="6387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54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795</Words>
  <Application>Microsoft Macintosh PowerPoint</Application>
  <PresentationFormat>Widescreen</PresentationFormat>
  <Paragraphs>127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CSSE 132 Introduction to Networking</vt:lpstr>
      <vt:lpstr>Modern networking is a tower of abstractions.</vt:lpstr>
      <vt:lpstr>Problem: how can two computers communicate?</vt:lpstr>
      <vt:lpstr>Problem: how can two computers communicate?</vt:lpstr>
      <vt:lpstr>Problem: how can two computers communicate?</vt:lpstr>
      <vt:lpstr>Problem: how can lots of computers communicate?</vt:lpstr>
      <vt:lpstr>Problem: how can lots of computers communicate?</vt:lpstr>
      <vt:lpstr>Problem: how can lots of computers communicate?</vt:lpstr>
      <vt:lpstr>Problem: how can lots of computers communicate?</vt:lpstr>
      <vt:lpstr>Problem: how do we talk to one device, instead of all of them?</vt:lpstr>
      <vt:lpstr>Problem: how do we talk to one device, instead of all of them?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Problem: the Internet got very big.</vt:lpstr>
      <vt:lpstr>Checkin: layers of abstraction</vt:lpstr>
      <vt:lpstr>Problem: How to confirm if your data made it to the destination?</vt:lpstr>
      <vt:lpstr>Problem: How do programs share network access within one computer?</vt:lpstr>
      <vt:lpstr>Inside a message - Packet</vt:lpstr>
      <vt:lpstr>Port</vt:lpstr>
      <vt:lpstr>Better Naming: DNS</vt:lpstr>
      <vt:lpstr>Backup slide:  IP: Naming/Addressing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Nate</cp:lastModifiedBy>
  <cp:revision>10</cp:revision>
  <dcterms:created xsi:type="dcterms:W3CDTF">2018-07-09T21:38:51Z</dcterms:created>
  <dcterms:modified xsi:type="dcterms:W3CDTF">2025-05-08T15:35:06Z</dcterms:modified>
</cp:coreProperties>
</file>