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ED306-439C-439D-A996-D12ED0DD0311}" v="1" dt="2019-05-07T18:57:32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0"/>
    <p:restoredTop sz="92697"/>
  </p:normalViewPr>
  <p:slideViewPr>
    <p:cSldViewPr snapToGrid="0" snapToObjects="1">
      <p:cViewPr varScale="1">
        <p:scale>
          <a:sx n="145" d="100"/>
          <a:sy n="145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repl.it</a:t>
            </a:r>
            <a:r>
              <a:rPr lang="en-US" sz="1200" dirty="0"/>
              <a:t>/@song3/</a:t>
            </a:r>
            <a:r>
              <a:rPr lang="en-US" sz="1200" dirty="0" err="1"/>
              <a:t>OurFakeServer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Socket Programming II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October 31,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D17-B749-C545-A7EF-73330314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48EE-FE4A-0F4B-8E96-A738461A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nonymous Pro for Powerline" panose="02060609030202000504" pitchFamily="49" charset="0"/>
              </a:rPr>
              <a:t>Client socket review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How to create a server socket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Use socket to write a </a:t>
            </a:r>
            <a:r>
              <a:rPr lang="en-US" dirty="0">
                <a:latin typeface="Bradley Hand" pitchFamily="2" charset="77"/>
                <a:ea typeface="Anonymous Pro for Powerline" panose="02060609030202000504" pitchFamily="49" charset="0"/>
              </a:rPr>
              <a:t>fake web server </a:t>
            </a:r>
            <a:r>
              <a:rPr lang="en-US" dirty="0">
                <a:solidFill>
                  <a:schemeClr val="accent1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together</a:t>
            </a:r>
            <a:r>
              <a:rPr lang="en-US" dirty="0">
                <a:latin typeface="Bradley Hand" pitchFamily="2" charset="77"/>
                <a:ea typeface="Anonymous Pro for Powerline" panose="02060609030202000504" pitchFamily="49" charset="0"/>
              </a:rPr>
              <a:t>.</a:t>
            </a:r>
            <a:endParaRPr lang="en-US" dirty="0"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7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694-4BC4-C349-AF8C-9172E608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procedure between client and server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CA3E26-9FEC-D640-884F-571994E5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392" y="1534333"/>
            <a:ext cx="5805407" cy="5187142"/>
          </a:xfrm>
        </p:spPr>
        <p:txBody>
          <a:bodyPr/>
          <a:lstStyle/>
          <a:p>
            <a:r>
              <a:rPr lang="en-US" dirty="0">
                <a:ea typeface="Anonymous Pro for Powerline" panose="02060609030202000504" pitchFamily="49" charset="0"/>
              </a:rPr>
              <a:t>Bind: associate a socket with an address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Listen: be ready to receive connection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Accept: receive a connection from a </a:t>
            </a:r>
            <a:r>
              <a:rPr lang="en-US" dirty="0">
                <a:solidFill>
                  <a:srgbClr val="C00000"/>
                </a:solidFill>
                <a:ea typeface="Anonymous Pro for Powerline" panose="02060609030202000504" pitchFamily="49" charset="0"/>
              </a:rPr>
              <a:t>client</a:t>
            </a:r>
            <a:r>
              <a:rPr lang="en-US" dirty="0">
                <a:ea typeface="Anonymous Pro for Powerline" panose="02060609030202000504" pitchFamily="49" charset="0"/>
              </a:rPr>
              <a:t>. </a:t>
            </a:r>
            <a:r>
              <a:rPr lang="en-US" i="1" dirty="0">
                <a:solidFill>
                  <a:schemeClr val="accent1"/>
                </a:solidFill>
                <a:ea typeface="Anonymous Pro for Powerline" panose="02060609030202000504" pitchFamily="49" charset="0"/>
              </a:rPr>
              <a:t>It needs to be called before client calls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connect()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.</a:t>
            </a:r>
          </a:p>
          <a:p>
            <a:endParaRPr lang="en-US" dirty="0">
              <a:ea typeface="Anonymous Pro for Powerline" panose="02060609030202000504" pitchFamily="49" charset="0"/>
            </a:endParaRPr>
          </a:p>
          <a:p>
            <a:r>
              <a:rPr lang="en-US" i="1" dirty="0"/>
              <a:t>Server can serve multiple clients by accepting </a:t>
            </a:r>
            <a:r>
              <a:rPr lang="en-US" i="1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connect() </a:t>
            </a:r>
            <a:r>
              <a:rPr lang="en-US" i="1" dirty="0"/>
              <a:t>from different clients.</a:t>
            </a:r>
          </a:p>
          <a:p>
            <a:endParaRPr lang="en-US" dirty="0">
              <a:ea typeface="Anonymous Pro for Powerline" panose="020606090302020005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8E702-9BD9-824C-AB28-79FCECC9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86" y="1295400"/>
            <a:ext cx="4394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872F-407E-6449-945D-529C75E9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- </a:t>
            </a:r>
            <a:r>
              <a:rPr lang="en-US" dirty="0">
                <a:solidFill>
                  <a:srgbClr val="C00000"/>
                </a:solidFill>
              </a:rPr>
              <a:t>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297B-9769-C54F-9D8E-3105725F1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socket(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domain,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type,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protocol)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Example: </a:t>
            </a:r>
          </a:p>
          <a:p>
            <a:pPr marL="457200" lvl="1" indent="0">
              <a:buNone/>
            </a:pPr>
            <a:r>
              <a:rPr lang="en-US" dirty="0">
                <a:ea typeface="Anonymous Pro for Powerline" panose="02060609030202000504" pitchFamily="49" charset="0"/>
              </a:rPr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domain</a:t>
            </a:r>
            <a:r>
              <a:rPr lang="en-US" dirty="0">
                <a:ea typeface="Anonymous Pro for Powerline" panose="02060609030202000504" pitchFamily="49" charset="0"/>
              </a:rPr>
              <a:t> = </a:t>
            </a:r>
            <a:r>
              <a:rPr lang="en-US" dirty="0">
                <a:solidFill>
                  <a:srgbClr val="0070C0"/>
                </a:solidFill>
              </a:rPr>
              <a:t>AF_INET </a:t>
            </a:r>
            <a:r>
              <a:rPr lang="en-US" i="1" dirty="0"/>
              <a:t>(for IPv4 Internet)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SOCK_STREAM </a:t>
            </a:r>
            <a:r>
              <a:rPr lang="en-US" i="1" dirty="0"/>
              <a:t>(TCP: reliable)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protocol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0</a:t>
            </a:r>
            <a:r>
              <a:rPr lang="en-US" dirty="0"/>
              <a:t> </a:t>
            </a:r>
            <a:r>
              <a:rPr lang="en-US" i="1" dirty="0"/>
              <a:t>(for IP)</a:t>
            </a:r>
          </a:p>
          <a:p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bind(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struct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socklen_t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addrlen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Associate a socket with a server </a:t>
            </a:r>
            <a:r>
              <a:rPr lang="en-US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endParaRPr lang="en-US" i="1" dirty="0">
              <a:solidFill>
                <a:srgbClr val="FF0000"/>
              </a:solidFill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2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11F9-C057-3E43-9787-8DEACF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– </a:t>
            </a:r>
            <a:r>
              <a:rPr lang="en-US" dirty="0">
                <a:solidFill>
                  <a:srgbClr val="C00000"/>
                </a:solidFill>
              </a:rPr>
              <a:t>Server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B385-02BE-6140-BAE1-D7BFD8CD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setting a server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listen(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backlog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2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backlog</a:t>
            </a:r>
            <a:r>
              <a:rPr lang="en-US" dirty="0"/>
              <a:t> defines the maximum number of client connections that can be queued.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9FE10-A7BF-644A-9339-B72690D198DB}"/>
              </a:ext>
            </a:extLst>
          </p:cNvPr>
          <p:cNvSpPr/>
          <p:nvPr/>
        </p:nvSpPr>
        <p:spPr>
          <a:xfrm>
            <a:off x="1338146" y="2366951"/>
            <a:ext cx="7638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sockaddr_in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memset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(&amp;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0,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));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sin_family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AF_INET;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sin_addr.s_addr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htonl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(INADDR_ANY);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sin_port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htons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(80);</a:t>
            </a:r>
          </a:p>
        </p:txBody>
      </p:sp>
    </p:spTree>
    <p:extLst>
      <p:ext uri="{BB962C8B-B14F-4D97-AF65-F5344CB8AC3E}">
        <p14:creationId xmlns:p14="http://schemas.microsoft.com/office/powerpoint/2010/main" val="27041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11F9-C057-3E43-9787-8DEACF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– </a:t>
            </a:r>
            <a:r>
              <a:rPr lang="en-US" dirty="0">
                <a:solidFill>
                  <a:srgbClr val="C00000"/>
                </a:solidFill>
              </a:rPr>
              <a:t>Server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B385-02BE-6140-BAE1-D7BFD8CD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accept(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socklen_t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addrlen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dirty="0"/>
              <a:t>The input parameters are placeholders where server will populate client’s information. </a:t>
            </a:r>
          </a:p>
          <a:p>
            <a:pPr marL="457200" lvl="1" indent="0">
              <a:buNone/>
            </a:pPr>
            <a:r>
              <a:rPr lang="en-US" dirty="0"/>
              <a:t>It returns the client socket descriptor.</a:t>
            </a:r>
          </a:p>
        </p:txBody>
      </p:sp>
    </p:spTree>
    <p:extLst>
      <p:ext uri="{BB962C8B-B14F-4D97-AF65-F5344CB8AC3E}">
        <p14:creationId xmlns:p14="http://schemas.microsoft.com/office/powerpoint/2010/main" val="394198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835B-CD90-C84C-A95E-ECDF05DF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establish </a:t>
            </a:r>
            <a:r>
              <a:rPr lang="en-US"/>
              <a:t>a 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3003-848E-1D40-8971-65EBD436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>
                <a:solidFill>
                  <a:srgbClr val="FF0000"/>
                </a:solidFill>
              </a:rPr>
              <a:t>server</a:t>
            </a:r>
            <a:r>
              <a:rPr lang="en-US" dirty="0"/>
              <a:t> socket</a:t>
            </a:r>
          </a:p>
          <a:p>
            <a:r>
              <a:rPr lang="en-US" dirty="0"/>
              <a:t>Bind an address to the socket</a:t>
            </a:r>
          </a:p>
          <a:p>
            <a:r>
              <a:rPr lang="en-US" dirty="0"/>
              <a:t>Listen for incoming connections</a:t>
            </a:r>
          </a:p>
          <a:p>
            <a:r>
              <a:rPr lang="en-US" dirty="0"/>
              <a:t>accept a </a:t>
            </a:r>
            <a:r>
              <a:rPr lang="en-US" dirty="0">
                <a:solidFill>
                  <a:schemeClr val="accent1"/>
                </a:solidFill>
              </a:rPr>
              <a:t>client</a:t>
            </a:r>
            <a:r>
              <a:rPr lang="en-US" dirty="0"/>
              <a:t> connection</a:t>
            </a:r>
          </a:p>
          <a:p>
            <a:r>
              <a:rPr lang="en-US" dirty="0"/>
              <a:t>send/</a:t>
            </a:r>
            <a:r>
              <a:rPr lang="en-US" dirty="0" err="1"/>
              <a:t>recv</a:t>
            </a:r>
            <a:endParaRPr lang="en-US" dirty="0"/>
          </a:p>
          <a:p>
            <a:r>
              <a:rPr lang="en-US" dirty="0"/>
              <a:t>close </a:t>
            </a:r>
            <a:r>
              <a:rPr lang="en-US" dirty="0">
                <a:solidFill>
                  <a:schemeClr val="accent1"/>
                </a:solidFill>
              </a:rPr>
              <a:t>client socket</a:t>
            </a:r>
          </a:p>
          <a:p>
            <a:r>
              <a:rPr lang="en-US" dirty="0"/>
              <a:t>close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server socket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E7775-DFE8-9743-AD29-958FDE3810FE}"/>
              </a:ext>
            </a:extLst>
          </p:cNvPr>
          <p:cNvSpPr txBox="1"/>
          <p:nvPr/>
        </p:nvSpPr>
        <p:spPr>
          <a:xfrm>
            <a:off x="5227930" y="4834447"/>
            <a:ext cx="5547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Try to write our  </a:t>
            </a:r>
            <a:r>
              <a:rPr lang="en-US" sz="3600" dirty="0">
                <a:latin typeface="Bradley Hand" pitchFamily="2" charset="77"/>
              </a:rPr>
              <a:t>fake</a:t>
            </a:r>
            <a:r>
              <a:rPr lang="en-US" sz="3600" dirty="0"/>
              <a:t> </a:t>
            </a:r>
            <a:r>
              <a:rPr lang="en-US" sz="3600" dirty="0">
                <a:latin typeface="Bradley Hand" pitchFamily="2" charset="77"/>
              </a:rPr>
              <a:t>server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508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23092</TotalTime>
  <Words>353</Words>
  <Application>Microsoft Macintosh PowerPoint</Application>
  <PresentationFormat>Widescreen</PresentationFormat>
  <Paragraphs>52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Anonymous Pro for Powerline</vt:lpstr>
      <vt:lpstr>Apple Symbols</vt:lpstr>
      <vt:lpstr>Arial</vt:lpstr>
      <vt:lpstr>Bradley Hand</vt:lpstr>
      <vt:lpstr>Calibri</vt:lpstr>
      <vt:lpstr>Calibri Light</vt:lpstr>
      <vt:lpstr>Wingdings</vt:lpstr>
      <vt:lpstr>Office Theme</vt:lpstr>
      <vt:lpstr>CSSE 132 Socket Programming II</vt:lpstr>
      <vt:lpstr>Agenda</vt:lpstr>
      <vt:lpstr>Socket procedure between client and server</vt:lpstr>
      <vt:lpstr>Useful function calls - Server</vt:lpstr>
      <vt:lpstr>Useful function calls – Server (cont.)</vt:lpstr>
      <vt:lpstr>Useful function calls – Server (cont.)</vt:lpstr>
      <vt:lpstr>Steps to establish a server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110</cp:revision>
  <cp:lastPrinted>2018-10-30T16:55:05Z</cp:lastPrinted>
  <dcterms:created xsi:type="dcterms:W3CDTF">2018-07-09T21:38:51Z</dcterms:created>
  <dcterms:modified xsi:type="dcterms:W3CDTF">2024-10-31T15:25:43Z</dcterms:modified>
</cp:coreProperties>
</file>