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01D14-055C-F649-AF30-FC5A6A17E2AB}" v="8" dt="2019-10-20T19:03:09.1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5"/>
    <p:restoredTop sz="94647"/>
  </p:normalViewPr>
  <p:slideViewPr>
    <p:cSldViewPr snapToGrid="0" snapToObjects="1">
      <p:cViewPr varScale="1">
        <p:scale>
          <a:sx n="141" d="100"/>
          <a:sy n="141" d="100"/>
        </p:scale>
        <p:origin x="208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45546DD-EE12-B74A-A47D-6F31AF087370}"/>
  </pc:docChgLst>
  <pc:docChgLst>
    <pc:chgData name="Song, Lixing" userId="d86a4794-d57c-4f6d-acee-3349d9d3edfc" providerId="ADAL" clId="{9DBF514A-520D-134A-B101-4A9A9B049DE2}"/>
  </pc:docChgLst>
  <pc:docChgLst>
    <pc:chgData name="Song, Lixing" userId="d86a4794-d57c-4f6d-acee-3349d9d3edfc" providerId="ADAL" clId="{284E4B17-AF49-E245-A1A9-3FCBC9BF0706}"/>
  </pc:docChgLst>
  <pc:docChgLst>
    <pc:chgData name="Song, Lixing" userId="d86a4794-d57c-4f6d-acee-3349d9d3edfc" providerId="ADAL" clId="{0D101D14-055C-F649-AF30-FC5A6A17E2AB}"/>
    <pc:docChg chg="undo modSld sldOrd">
      <pc:chgData name="Song, Lixing" userId="d86a4794-d57c-4f6d-acee-3349d9d3edfc" providerId="ADAL" clId="{0D101D14-055C-F649-AF30-FC5A6A17E2AB}" dt="2019-10-20T19:22:58.009" v="44" actId="20577"/>
      <pc:docMkLst>
        <pc:docMk/>
      </pc:docMkLst>
      <pc:sldChg chg="modSp">
        <pc:chgData name="Song, Lixing" userId="d86a4794-d57c-4f6d-acee-3349d9d3edfc" providerId="ADAL" clId="{0D101D14-055C-F649-AF30-FC5A6A17E2AB}" dt="2019-10-20T19:06:15.957" v="21" actId="20577"/>
        <pc:sldMkLst>
          <pc:docMk/>
          <pc:sldMk cId="1420170201" sldId="257"/>
        </pc:sldMkLst>
        <pc:spChg chg="mod">
          <ac:chgData name="Song, Lixing" userId="d86a4794-d57c-4f6d-acee-3349d9d3edfc" providerId="ADAL" clId="{0D101D14-055C-F649-AF30-FC5A6A17E2AB}" dt="2019-10-20T19:06:15.957" v="21" actId="20577"/>
          <ac:spMkLst>
            <pc:docMk/>
            <pc:sldMk cId="1420170201" sldId="257"/>
            <ac:spMk id="3" creationId="{71B248EE-FE4A-0F4B-8E96-A738461AA651}"/>
          </ac:spMkLst>
        </pc:spChg>
      </pc:sldChg>
      <pc:sldChg chg="modSp">
        <pc:chgData name="Song, Lixing" userId="d86a4794-d57c-4f6d-acee-3349d9d3edfc" providerId="ADAL" clId="{0D101D14-055C-F649-AF30-FC5A6A17E2AB}" dt="2019-10-20T19:03:09.197" v="18" actId="20577"/>
        <pc:sldMkLst>
          <pc:docMk/>
          <pc:sldMk cId="1349960535" sldId="260"/>
        </pc:sldMkLst>
        <pc:spChg chg="mod">
          <ac:chgData name="Song, Lixing" userId="d86a4794-d57c-4f6d-acee-3349d9d3edfc" providerId="ADAL" clId="{0D101D14-055C-F649-AF30-FC5A6A17E2AB}" dt="2019-10-20T19:03:09.197" v="18" actId="20577"/>
          <ac:spMkLst>
            <pc:docMk/>
            <pc:sldMk cId="1349960535" sldId="260"/>
            <ac:spMk id="3" creationId="{2AF3DEE7-56F6-024D-AD6F-954D2A556157}"/>
          </ac:spMkLst>
        </pc:spChg>
      </pc:sldChg>
      <pc:sldChg chg="modSp ord">
        <pc:chgData name="Song, Lixing" userId="d86a4794-d57c-4f6d-acee-3349d9d3edfc" providerId="ADAL" clId="{0D101D14-055C-F649-AF30-FC5A6A17E2AB}" dt="2019-10-20T19:22:58.009" v="44" actId="20577"/>
        <pc:sldMkLst>
          <pc:docMk/>
          <pc:sldMk cId="938238170" sldId="261"/>
        </pc:sldMkLst>
        <pc:spChg chg="mod">
          <ac:chgData name="Song, Lixing" userId="d86a4794-d57c-4f6d-acee-3349d9d3edfc" providerId="ADAL" clId="{0D101D14-055C-F649-AF30-FC5A6A17E2AB}" dt="2019-10-20T19:22:58.009" v="44" actId="20577"/>
          <ac:spMkLst>
            <pc:docMk/>
            <pc:sldMk cId="938238170" sldId="261"/>
            <ac:spMk id="3" creationId="{AABFDDD9-B417-6143-8467-400BA68559DB}"/>
          </ac:spMkLst>
        </pc:spChg>
      </pc:sldChg>
    </pc:docChg>
  </pc:docChgLst>
  <pc:docChgLst>
    <pc:chgData name="Song, Lixing" userId="d86a4794-d57c-4f6d-acee-3349d9d3edfc" providerId="ADAL" clId="{7288C5B2-4AC4-4444-BB57-7EE6CC9EBE2A}"/>
  </pc:docChgLst>
  <pc:docChgLst>
    <pc:chgData name="Song, Lixing" userId="d86a4794-d57c-4f6d-acee-3349d9d3edfc" providerId="ADAL" clId="{A1489FC4-C366-5A49-9B32-B19E0CCBFD06}"/>
  </pc:docChgLst>
  <pc:docChgLst>
    <pc:chgData name="Song, Lixing" userId="d86a4794-d57c-4f6d-acee-3349d9d3edfc" providerId="ADAL" clId="{FEE98402-D7B6-5C49-8227-3E5FBA69C5DB}"/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F6ACCFC8-3EA6-9647-BA57-6AB35016EFFF}"/>
  </pc:docChgLst>
  <pc:docChgLst>
    <pc:chgData name="Song, Lixing" userId="d86a4794-d57c-4f6d-acee-3349d9d3edfc" providerId="ADAL" clId="{C0D8B9DF-B20C-4B48-A711-F6EF4CC8E90A}"/>
  </pc:docChgLst>
  <pc:docChgLst>
    <pc:chgData name="Song, Lixing" userId="d86a4794-d57c-4f6d-acee-3349d9d3edfc" providerId="ADAL" clId="{2F313A13-F63E-4D48-8991-B8BE667EE2BF}"/>
  </pc:docChgLst>
  <pc:docChgLst>
    <pc:chgData name="Song, Lixing" userId="d86a4794-d57c-4f6d-acee-3349d9d3edfc" providerId="ADAL" clId="{D32FD753-E0C2-4474-9416-83CD3C5D19F0}"/>
  </pc:docChgLst>
  <pc:docChgLst>
    <pc:chgData name="Song, Lixing" userId="d86a4794-d57c-4f6d-acee-3349d9d3edfc" providerId="ADAL" clId="{9A9788E0-D5D7-E542-8125-CE6756F33A31}"/>
  </pc:docChgLst>
  <pc:docChgLst>
    <pc:chgData name="Song, Lixing" userId="d86a4794-d57c-4f6d-acee-3349d9d3edfc" providerId="ADAL" clId="{FBFE2C61-FE6C-E94E-A333-00BF94AE04D6}"/>
  </pc:docChgLst>
  <pc:docChgLst>
    <pc:chgData name="Song, Lixing" userId="d86a4794-d57c-4f6d-acee-3349d9d3edfc" providerId="ADAL" clId="{4978FEE2-1DAD-6F41-80E0-A39188353B9F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Data Processing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Sunday, October 20,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E2E8-0C98-804C-9323-48A84D96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DEE7-56F6-024D-AD6F-954D2A556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Unix/Linux command line tools</a:t>
            </a:r>
          </a:p>
          <a:p>
            <a:r>
              <a:rPr lang="en-US" dirty="0"/>
              <a:t>Input argument(s) to C program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6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CD17-B749-C545-A7EF-73330314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command-line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48EE-FE4A-0F4B-8E96-A738461AA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man, cd, ls ,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pwd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cat, less, head, tail</a:t>
            </a: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grep</a:t>
            </a:r>
          </a:p>
          <a:p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wc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find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marL="0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7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29C0-AFF2-A94A-9F42-D8B4F775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D734F-4550-7D4B-8CEE-05363CC63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</a:t>
            </a:r>
            <a:r>
              <a:rPr lang="en-US" dirty="0" err="1">
                <a:solidFill>
                  <a:srgbClr val="C00000"/>
                </a:solidFill>
              </a:rPr>
              <a:t>stdout</a:t>
            </a:r>
            <a:r>
              <a:rPr lang="en-US" dirty="0"/>
              <a:t> to file: 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cmdThatReceivedsInput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&gt; file</a:t>
            </a:r>
          </a:p>
          <a:p>
            <a:r>
              <a:rPr lang="en-US" dirty="0"/>
              <a:t>Connect </a:t>
            </a:r>
            <a:r>
              <a:rPr lang="en-US" dirty="0">
                <a:solidFill>
                  <a:schemeClr val="accent1"/>
                </a:solidFill>
              </a:rPr>
              <a:t>stdin</a:t>
            </a:r>
            <a:r>
              <a:rPr lang="en-US" dirty="0"/>
              <a:t> to file: 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cmdThatReceivedsInput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&lt; file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Connect </a:t>
            </a:r>
            <a:r>
              <a:rPr lang="en-US" dirty="0" err="1">
                <a:ea typeface="Anonymous Pro for Powerline" panose="02060609030202000504" pitchFamily="49" charset="0"/>
              </a:rPr>
              <a:t>stdout</a:t>
            </a:r>
            <a:r>
              <a:rPr lang="en-US" dirty="0">
                <a:ea typeface="Anonymous Pro for Powerline" panose="02060609030202000504" pitchFamily="49" charset="0"/>
              </a:rPr>
              <a:t> to stdin (a.k.a. pipe line):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cmdThatSendsOutput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|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cmdThanReceivedsInput</a:t>
            </a:r>
            <a:endParaRPr lang="en-US" dirty="0">
              <a:ea typeface="Anonymous Pro for Powerline" panose="02060609030202000504" pitchFamily="49" charset="0"/>
            </a:endParaRPr>
          </a:p>
          <a:p>
            <a:r>
              <a:rPr lang="en-US" dirty="0">
                <a:ea typeface="Anonymous Pro for Powerline" panose="02060609030202000504" pitchFamily="49" charset="0"/>
              </a:rPr>
              <a:t>Append </a:t>
            </a:r>
            <a:r>
              <a:rPr lang="en-US" dirty="0" err="1">
                <a:solidFill>
                  <a:srgbClr val="C00000"/>
                </a:solidFill>
                <a:ea typeface="Anonymous Pro for Powerline" panose="02060609030202000504" pitchFamily="49" charset="0"/>
              </a:rPr>
              <a:t>stdout</a:t>
            </a:r>
            <a:r>
              <a:rPr lang="en-US" dirty="0">
                <a:ea typeface="Anonymous Pro for Powerline" panose="02060609030202000504" pitchFamily="49" charset="0"/>
              </a:rPr>
              <a:t> to file: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cmdThatSendsOutput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&gt;&gt; file</a:t>
            </a:r>
          </a:p>
        </p:txBody>
      </p:sp>
    </p:spTree>
    <p:extLst>
      <p:ext uri="{BB962C8B-B14F-4D97-AF65-F5344CB8AC3E}">
        <p14:creationId xmlns:p14="http://schemas.microsoft.com/office/powerpoint/2010/main" val="216791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29E9-082A-6546-8E67-086E3A0E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bindings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1D5F-F432-6C49-AE8B-1592BBEB4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←, → : move cursor in command line</a:t>
            </a:r>
          </a:p>
          <a:p>
            <a:r>
              <a:rPr lang="en-US" dirty="0"/>
              <a:t>↑, ↓ : move through command history</a:t>
            </a:r>
          </a:p>
          <a:p>
            <a:r>
              <a:rPr lang="en-US" dirty="0"/>
              <a:t>ctrl + C : cancel/kill</a:t>
            </a:r>
          </a:p>
          <a:p>
            <a:r>
              <a:rPr lang="en-US" dirty="0"/>
              <a:t>ctrl + Z : background current task, resume with </a:t>
            </a:r>
            <a:r>
              <a:rPr lang="en-US" dirty="0" err="1"/>
              <a:t>fg</a:t>
            </a:r>
            <a:r>
              <a:rPr lang="en-US" dirty="0"/>
              <a:t>, list with jobs </a:t>
            </a:r>
          </a:p>
          <a:p>
            <a:r>
              <a:rPr lang="en-US" dirty="0"/>
              <a:t>ctrl + L : redraw screen (works in most places) </a:t>
            </a:r>
          </a:p>
          <a:p>
            <a:r>
              <a:rPr lang="en-US" dirty="0"/>
              <a:t>ctrl + R : search command history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0FA86F-AD60-4248-AD69-E85DE11ADE5E}"/>
              </a:ext>
            </a:extLst>
          </p:cNvPr>
          <p:cNvSpPr/>
          <p:nvPr/>
        </p:nvSpPr>
        <p:spPr>
          <a:xfrm>
            <a:off x="2640631" y="5206949"/>
            <a:ext cx="6910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https://</a:t>
            </a:r>
            <a:r>
              <a:rPr lang="en-US" sz="3600" dirty="0" err="1"/>
              <a:t>repl.it</a:t>
            </a:r>
            <a:r>
              <a:rPr lang="en-US" sz="3600" dirty="0"/>
              <a:t>/@song3/</a:t>
            </a:r>
            <a:r>
              <a:rPr lang="en-US" sz="3600" dirty="0" err="1"/>
              <a:t>cmdpractice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409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E55C-060C-884A-878B-F691F77F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input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DDD9-B417-6143-8467-400BA6855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main(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argc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char**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argv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argc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the number of arguments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  <a:sym typeface="Wingdings" pitchFamily="2" charset="2"/>
              </a:rPr>
              <a:t>argv</a:t>
            </a:r>
            <a:r>
              <a:rPr lang="en-US" dirty="0">
                <a:sym typeface="Wingdings" pitchFamily="2" charset="2"/>
              </a:rPr>
              <a:t>  the pointer to an </a:t>
            </a:r>
            <a:r>
              <a:rPr lang="en-US">
                <a:sym typeface="Wingdings" pitchFamily="2" charset="2"/>
              </a:rPr>
              <a:t>array of argument </a:t>
            </a:r>
            <a:r>
              <a:rPr lang="en-US" dirty="0">
                <a:sym typeface="Wingdings" pitchFamily="2" charset="2"/>
              </a:rPr>
              <a:t>strings (using space as the separator)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Note: the program’s name is the first argument. e.g.,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  <a:sym typeface="Wingdings" pitchFamily="2" charset="2"/>
              </a:rPr>
              <a:t>./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  <a:sym typeface="Wingdings" pitchFamily="2" charset="2"/>
              </a:rPr>
              <a:t>a.out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  <a:sym typeface="Wingdings" pitchFamily="2" charset="2"/>
              </a:rPr>
              <a:t> 1 2 3 4 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err="1">
                <a:sym typeface="Wingdings" pitchFamily="2" charset="2"/>
              </a:rPr>
              <a:t>argc</a:t>
            </a:r>
            <a:r>
              <a:rPr lang="en-US" dirty="0">
                <a:sym typeface="Wingdings" pitchFamily="2" charset="2"/>
              </a:rPr>
              <a:t> == 5, </a:t>
            </a:r>
            <a:r>
              <a:rPr lang="en-US" dirty="0" err="1">
                <a:sym typeface="Wingdings" pitchFamily="2" charset="2"/>
              </a:rPr>
              <a:t>argv</a:t>
            </a:r>
            <a:r>
              <a:rPr lang="en-US" dirty="0">
                <a:sym typeface="Wingdings" pitchFamily="2" charset="2"/>
              </a:rPr>
              <a:t>[0] == “./</a:t>
            </a:r>
            <a:r>
              <a:rPr lang="en-US" dirty="0" err="1">
                <a:sym typeface="Wingdings" pitchFamily="2" charset="2"/>
              </a:rPr>
              <a:t>a.out</a:t>
            </a:r>
            <a:r>
              <a:rPr lang="en-US" dirty="0">
                <a:sym typeface="Wingdings" pitchFamily="2" charset="2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93823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12086</TotalTime>
  <Words>201</Words>
  <Application>Microsoft Macintosh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Anonymous Pro for Powerline</vt:lpstr>
      <vt:lpstr>Arial</vt:lpstr>
      <vt:lpstr>Calibri</vt:lpstr>
      <vt:lpstr>Calibri Light</vt:lpstr>
      <vt:lpstr>Wingdings</vt:lpstr>
      <vt:lpstr>Office Theme</vt:lpstr>
      <vt:lpstr>CSSE 132 Data Processing</vt:lpstr>
      <vt:lpstr>Outline</vt:lpstr>
      <vt:lpstr>Linux command-line tools</vt:lpstr>
      <vt:lpstr>Redirection</vt:lpstr>
      <vt:lpstr>Command line bindings</vt:lpstr>
      <vt:lpstr>C input argument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99</cp:revision>
  <dcterms:created xsi:type="dcterms:W3CDTF">2018-07-09T21:38:51Z</dcterms:created>
  <dcterms:modified xsi:type="dcterms:W3CDTF">2019-10-20T19:23:02Z</dcterms:modified>
</cp:coreProperties>
</file>