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mm, Sid" initials="SS" lastIdx="2" clrIdx="0">
    <p:extLst>
      <p:ext uri="{19B8F6BF-5375-455C-9EA6-DF929625EA0E}">
        <p15:presenceInfo xmlns:p15="http://schemas.microsoft.com/office/powerpoint/2012/main" userId="S::stammsl@rose-hulman.edu::e5df08bc-6377-4720-aad3-2f3b62420b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70DE7-A9A9-3047-B890-9F6D34696CB3}" v="202" dt="2019-09-22T21:19:54.0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/>
    <p:restoredTop sz="94648"/>
  </p:normalViewPr>
  <p:slideViewPr>
    <p:cSldViewPr snapToGrid="0" snapToObjects="1">
      <p:cViewPr varScale="1">
        <p:scale>
          <a:sx n="114" d="100"/>
          <a:sy n="114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74770DE7-A9A9-3047-B890-9F6D34696CB3}"/>
    <pc:docChg chg="undo custSel addSld modSld">
      <pc:chgData name="Song, Lixing" userId="d86a4794-d57c-4f6d-acee-3349d9d3edfc" providerId="ADAL" clId="{74770DE7-A9A9-3047-B890-9F6D34696CB3}" dt="2019-09-22T21:19:54.040" v="245" actId="20577"/>
      <pc:docMkLst>
        <pc:docMk/>
      </pc:docMkLst>
      <pc:sldChg chg="addSp delSp modSp delAnim modAnim">
        <pc:chgData name="Song, Lixing" userId="d86a4794-d57c-4f6d-acee-3349d9d3edfc" providerId="ADAL" clId="{74770DE7-A9A9-3047-B890-9F6D34696CB3}" dt="2019-09-22T21:17:19.900" v="198" actId="20577"/>
        <pc:sldMkLst>
          <pc:docMk/>
          <pc:sldMk cId="3015915572" sldId="264"/>
        </pc:sldMkLst>
        <pc:spChg chg="mod">
          <ac:chgData name="Song, Lixing" userId="d86a4794-d57c-4f6d-acee-3349d9d3edfc" providerId="ADAL" clId="{74770DE7-A9A9-3047-B890-9F6D34696CB3}" dt="2019-09-22T21:17:19.900" v="198" actId="20577"/>
          <ac:spMkLst>
            <pc:docMk/>
            <pc:sldMk cId="3015915572" sldId="264"/>
            <ac:spMk id="3" creationId="{A8F668FC-C016-EE42-BDCD-FAD9D0D808EF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6" creationId="{44704D36-856A-3F45-B35C-FD78B490391D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7" creationId="{907DB2A7-35CB-B24B-A876-114521711883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8" creationId="{1CDC0656-CAFA-E641-94AD-D69E30D95802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9" creationId="{43B02389-32CA-804C-89AE-195D373AFC00}"/>
          </ac:spMkLst>
        </pc:spChg>
        <pc:spChg chg="add del">
          <ac:chgData name="Song, Lixing" userId="d86a4794-d57c-4f6d-acee-3349d9d3edfc" providerId="ADAL" clId="{74770DE7-A9A9-3047-B890-9F6D34696CB3}" dt="2019-09-22T21:14:55.334" v="2"/>
          <ac:spMkLst>
            <pc:docMk/>
            <pc:sldMk cId="3015915572" sldId="264"/>
            <ac:spMk id="11" creationId="{EB050EA8-BBA1-1945-AD54-849C433F9827}"/>
          </ac:spMkLst>
        </pc:spChg>
        <pc:spChg chg="add del mod">
          <ac:chgData name="Song, Lixing" userId="d86a4794-d57c-4f6d-acee-3349d9d3edfc" providerId="ADAL" clId="{74770DE7-A9A9-3047-B890-9F6D34696CB3}" dt="2019-09-22T21:15:29.329" v="9"/>
          <ac:spMkLst>
            <pc:docMk/>
            <pc:sldMk cId="3015915572" sldId="264"/>
            <ac:spMk id="12" creationId="{216E1C75-A4A0-EF49-8052-45A64BABE007}"/>
          </ac:spMkLst>
        </pc:spChg>
        <pc:picChg chg="del">
          <ac:chgData name="Song, Lixing" userId="d86a4794-d57c-4f6d-acee-3349d9d3edfc" providerId="ADAL" clId="{74770DE7-A9A9-3047-B890-9F6D34696CB3}" dt="2019-09-22T21:15:14.873" v="5" actId="478"/>
          <ac:picMkLst>
            <pc:docMk/>
            <pc:sldMk cId="3015915572" sldId="264"/>
            <ac:picMk id="4" creationId="{6A7FA666-4850-D944-9D4A-B6F03C0F1071}"/>
          </ac:picMkLst>
        </pc:picChg>
        <pc:picChg chg="del">
          <ac:chgData name="Song, Lixing" userId="d86a4794-d57c-4f6d-acee-3349d9d3edfc" providerId="ADAL" clId="{74770DE7-A9A9-3047-B890-9F6D34696CB3}" dt="2019-09-22T21:15:11.105" v="4" actId="478"/>
          <ac:picMkLst>
            <pc:docMk/>
            <pc:sldMk cId="3015915572" sldId="264"/>
            <ac:picMk id="5" creationId="{2A65F16F-A008-244E-932C-13882BB348F4}"/>
          </ac:picMkLst>
        </pc:picChg>
        <pc:picChg chg="del">
          <ac:chgData name="Song, Lixing" userId="d86a4794-d57c-4f6d-acee-3349d9d3edfc" providerId="ADAL" clId="{74770DE7-A9A9-3047-B890-9F6D34696CB3}" dt="2019-09-22T21:14:48.115" v="0" actId="478"/>
          <ac:picMkLst>
            <pc:docMk/>
            <pc:sldMk cId="3015915572" sldId="264"/>
            <ac:picMk id="10" creationId="{F1E646C3-048B-1F4B-B85B-35890896B175}"/>
          </ac:picMkLst>
        </pc:picChg>
      </pc:sldChg>
      <pc:sldChg chg="modSp add">
        <pc:chgData name="Song, Lixing" userId="d86a4794-d57c-4f6d-acee-3349d9d3edfc" providerId="ADAL" clId="{74770DE7-A9A9-3047-B890-9F6D34696CB3}" dt="2019-09-22T21:19:54.040" v="245" actId="20577"/>
        <pc:sldMkLst>
          <pc:docMk/>
          <pc:sldMk cId="1006650428" sldId="265"/>
        </pc:sldMkLst>
        <pc:spChg chg="mod">
          <ac:chgData name="Song, Lixing" userId="d86a4794-d57c-4f6d-acee-3349d9d3edfc" providerId="ADAL" clId="{74770DE7-A9A9-3047-B890-9F6D34696CB3}" dt="2019-09-22T21:19:54.040" v="245" actId="20577"/>
          <ac:spMkLst>
            <pc:docMk/>
            <pc:sldMk cId="1006650428" sldId="265"/>
            <ac:spMk id="3" creationId="{A8F668FC-C016-EE42-BDCD-FAD9D0D808EF}"/>
          </ac:spMkLst>
        </pc:spChg>
        <pc:spChg chg="mod">
          <ac:chgData name="Song, Lixing" userId="d86a4794-d57c-4f6d-acee-3349d9d3edfc" providerId="ADAL" clId="{74770DE7-A9A9-3047-B890-9F6D34696CB3}" dt="2019-09-22T21:19:06.431" v="237" actId="1076"/>
          <ac:spMkLst>
            <pc:docMk/>
            <pc:sldMk cId="1006650428" sldId="265"/>
            <ac:spMk id="8" creationId="{1CDC0656-CAFA-E641-94AD-D69E30D95802}"/>
          </ac:spMkLst>
        </pc:spChg>
        <pc:spChg chg="mod">
          <ac:chgData name="Song, Lixing" userId="d86a4794-d57c-4f6d-acee-3349d9d3edfc" providerId="ADAL" clId="{74770DE7-A9A9-3047-B890-9F6D34696CB3}" dt="2019-09-22T21:18:46.787" v="221" actId="1076"/>
          <ac:spMkLst>
            <pc:docMk/>
            <pc:sldMk cId="1006650428" sldId="265"/>
            <ac:spMk id="9" creationId="{43B02389-32CA-804C-89AE-195D373AFC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59:48.233" idx="2">
    <p:pos x="10" y="10"/>
    <p:text>I like to use this phrase for endianness (I love the pig, though): "Something is big endian if the big end is stored first."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59:48.233" idx="2">
    <p:pos x="10" y="10"/>
    <p:text>I like to use this phrase for endianness (I love the pig, though): "Something is big endian if the big end is stored first."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3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2550" y="1122363"/>
            <a:ext cx="3308130" cy="2387600"/>
          </a:xfrm>
        </p:spPr>
        <p:txBody>
          <a:bodyPr>
            <a:normAutofit/>
          </a:bodyPr>
          <a:lstStyle/>
          <a:p>
            <a:pPr algn="l"/>
            <a:r>
              <a:rPr lang="en-US" sz="5100">
                <a:solidFill>
                  <a:srgbClr val="FFFFFF"/>
                </a:solidFill>
              </a:rPr>
              <a:t>CSSE 132</a:t>
            </a:r>
            <a:br>
              <a:rPr lang="en-US" sz="5100">
                <a:solidFill>
                  <a:srgbClr val="FFFFFF"/>
                </a:solidFill>
              </a:rPr>
            </a:br>
            <a:r>
              <a:rPr lang="en-US" sz="5100">
                <a:solidFill>
                  <a:srgbClr val="FFFFFF"/>
                </a:solidFill>
              </a:rPr>
              <a:t>Memory Addressing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2549" y="3602038"/>
            <a:ext cx="3308131" cy="1655762"/>
          </a:xfrm>
        </p:spPr>
        <p:txBody>
          <a:bodyPr>
            <a:normAutofit/>
          </a:bodyPr>
          <a:lstStyle/>
          <a:p>
            <a:pPr algn="l"/>
            <a:fld id="{B7B09853-F130-A44D-A7BC-226D14CA7C56}" type="datetime2">
              <a:rPr lang="en-US">
                <a:solidFill>
                  <a:srgbClr val="FFFFFF"/>
                </a:solidFill>
              </a:rPr>
              <a:pPr algn="l"/>
              <a:t>Wednesday, March 12, 2025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78D23BC-4451-F441-A459-D601327B6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042622"/>
            <a:ext cx="6274296" cy="47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to manage data in memory?</a:t>
            </a: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6020-8E6E-A543-988D-F7690AD3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memory?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4AB58B-FFF0-444D-AD0C-6C807C937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076" y="1690688"/>
            <a:ext cx="59436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5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8EC6-0F13-5C4A-86E0-0B554FAA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FF93-1A8C-2546-80D3-DCBB15CC8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 process, main memory looks like one big array of bytes.</a:t>
            </a:r>
          </a:p>
          <a:p>
            <a:r>
              <a:rPr lang="en-US" dirty="0"/>
              <a:t>Each byte has an “address”.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name the bytes by counting.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B3CFE-B9E0-5B44-B084-16100C59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720" y="2929727"/>
            <a:ext cx="5816600" cy="67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FF992F-25C6-3948-97AC-178C146E0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20" y="4573841"/>
            <a:ext cx="59944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1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1B7E-3D8A-3343-977A-900D90BE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92203-706C-0045-B594-0059DD0C0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big can memory be?</a:t>
            </a:r>
          </a:p>
          <a:p>
            <a:pPr lvl="1"/>
            <a:r>
              <a:rPr lang="en-US" dirty="0"/>
              <a:t>How big is your computer’s address space? (Hint: your ARM64 VM has a 64-bit system)</a:t>
            </a:r>
          </a:p>
        </p:txBody>
      </p:sp>
    </p:spTree>
    <p:extLst>
      <p:ext uri="{BB962C8B-B14F-4D97-AF65-F5344CB8AC3E}">
        <p14:creationId xmlns:p14="http://schemas.microsoft.com/office/powerpoint/2010/main" val="2985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797B-1342-C24F-AEA0-329D1F32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668FC-C016-EE42-BDCD-FAD9D0D8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larger objects (more than a byte), we need to specify the order of storing bytes in memory.</a:t>
            </a:r>
          </a:p>
          <a:p>
            <a:pPr lvl="1"/>
            <a:r>
              <a:rPr lang="en-US" b="1" dirty="0"/>
              <a:t>Little-Endian</a:t>
            </a:r>
            <a:r>
              <a:rPr lang="en-US" dirty="0"/>
              <a:t>: Low-order byte (Least Significant Byte) is stored at a lower address. </a:t>
            </a:r>
          </a:p>
          <a:p>
            <a:pPr lvl="1"/>
            <a:r>
              <a:rPr lang="en-US" b="1" dirty="0"/>
              <a:t>Big-Endian</a:t>
            </a:r>
            <a:r>
              <a:rPr lang="en-US" dirty="0"/>
              <a:t>: High-order byte (Most Significant Byte) is stored at a lower address. </a:t>
            </a:r>
          </a:p>
        </p:txBody>
      </p:sp>
    </p:spTree>
    <p:extLst>
      <p:ext uri="{BB962C8B-B14F-4D97-AF65-F5344CB8AC3E}">
        <p14:creationId xmlns:p14="http://schemas.microsoft.com/office/powerpoint/2010/main" val="30159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797B-1342-C24F-AEA0-329D1F32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668FC-C016-EE42-BDCD-FAD9D0D8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FA666-4850-D944-9D4A-B6F03C0F1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288" y="2446718"/>
            <a:ext cx="7607300" cy="224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5F16F-A008-244E-932C-13882BB34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288" y="5155596"/>
            <a:ext cx="6769100" cy="1104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704D36-856A-3F45-B35C-FD78B490391D}"/>
              </a:ext>
            </a:extLst>
          </p:cNvPr>
          <p:cNvSpPr/>
          <p:nvPr/>
        </p:nvSpPr>
        <p:spPr>
          <a:xfrm>
            <a:off x="426075" y="3972974"/>
            <a:ext cx="153554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MBX10"/>
              </a:rPr>
              <a:t>Big Endian 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7DB2A7-35CB-B24B-A876-114521711883}"/>
              </a:ext>
            </a:extLst>
          </p:cNvPr>
          <p:cNvSpPr/>
          <p:nvPr/>
        </p:nvSpPr>
        <p:spPr>
          <a:xfrm>
            <a:off x="426076" y="5507991"/>
            <a:ext cx="153554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MBX10"/>
              </a:rPr>
              <a:t>Little Endian 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C0656-CAFA-E641-94AD-D69E30D95802}"/>
              </a:ext>
            </a:extLst>
          </p:cNvPr>
          <p:cNvSpPr txBox="1"/>
          <p:nvPr/>
        </p:nvSpPr>
        <p:spPr>
          <a:xfrm>
            <a:off x="8855388" y="4044731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for comparison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02389-32CA-804C-89AE-195D373AFC00}"/>
              </a:ext>
            </a:extLst>
          </p:cNvPr>
          <p:cNvSpPr txBox="1"/>
          <p:nvPr/>
        </p:nvSpPr>
        <p:spPr>
          <a:xfrm>
            <a:off x="8758498" y="5425944"/>
            <a:ext cx="300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for arithmetic operation</a:t>
            </a:r>
          </a:p>
        </p:txBody>
      </p:sp>
    </p:spTree>
    <p:extLst>
      <p:ext uri="{BB962C8B-B14F-4D97-AF65-F5344CB8AC3E}">
        <p14:creationId xmlns:p14="http://schemas.microsoft.com/office/powerpoint/2010/main" val="10066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3417</TotalTime>
  <Words>167</Words>
  <Application>Microsoft Macintosh PowerPoint</Application>
  <PresentationFormat>Widescreen</PresentationFormat>
  <Paragraphs>29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CMBX10</vt:lpstr>
      <vt:lpstr>Wingdings</vt:lpstr>
      <vt:lpstr>Office Theme</vt:lpstr>
      <vt:lpstr>CSSE 132 Memory Addressing</vt:lpstr>
      <vt:lpstr>Questions</vt:lpstr>
      <vt:lpstr>Where is memory?</vt:lpstr>
      <vt:lpstr>Locating data</vt:lpstr>
      <vt:lpstr>Locating data (cont.)</vt:lpstr>
      <vt:lpstr>Locating data (cont.)</vt:lpstr>
      <vt:lpstr>Locating data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108</cp:revision>
  <dcterms:created xsi:type="dcterms:W3CDTF">2018-07-09T21:38:51Z</dcterms:created>
  <dcterms:modified xsi:type="dcterms:W3CDTF">2025-03-12T17:51:15Z</dcterms:modified>
</cp:coreProperties>
</file>