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89"/>
  </p:normalViewPr>
  <p:slideViewPr>
    <p:cSldViewPr snapToGrid="0" snapToObjects="1">
      <p:cViewPr varScale="1">
        <p:scale>
          <a:sx n="115" d="100"/>
          <a:sy n="115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9788E0-D5D7-E542-8125-CE6756F33A31}"/>
    <pc:docChg chg="custSel addSld delSld modSld">
      <pc:chgData name="Song, Lixing" userId="d86a4794-d57c-4f6d-acee-3349d9d3edfc" providerId="ADAL" clId="{9A9788E0-D5D7-E542-8125-CE6756F33A31}" dt="2018-08-07T18:00:07.691" v="1455" actId="1076"/>
      <pc:docMkLst>
        <pc:docMk/>
      </pc:docMkLst>
      <pc:sldChg chg="modSp">
        <pc:chgData name="Song, Lixing" userId="d86a4794-d57c-4f6d-acee-3349d9d3edfc" providerId="ADAL" clId="{9A9788E0-D5D7-E542-8125-CE6756F33A31}" dt="2018-08-06T18:58:25.325" v="8" actId="20577"/>
        <pc:sldMkLst>
          <pc:docMk/>
          <pc:sldMk cId="25011158" sldId="256"/>
        </pc:sldMkLst>
        <pc:spChg chg="mod">
          <ac:chgData name="Song, Lixing" userId="d86a4794-d57c-4f6d-acee-3349d9d3edfc" providerId="ADAL" clId="{9A9788E0-D5D7-E542-8125-CE6756F33A31}" dt="2018-08-06T18:58:25.325" v="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84E4B17-AF49-E245-A1A9-3FCBC9BF0706}"/>
    <pc:docChg chg="undo custSel addSld delSld modSld">
      <pc:chgData name="Song, Lixing" userId="d86a4794-d57c-4f6d-acee-3349d9d3edfc" providerId="ADAL" clId="{284E4B17-AF49-E245-A1A9-3FCBC9BF0706}" dt="2018-07-30T18:56:08.101" v="1059" actId="1076"/>
      <pc:docMkLst>
        <pc:docMk/>
      </pc:docMkLst>
      <pc:sldChg chg="addSp delSp modSp">
        <pc:chgData name="Song, Lixing" userId="d86a4794-d57c-4f6d-acee-3349d9d3edfc" providerId="ADAL" clId="{284E4B17-AF49-E245-A1A9-3FCBC9BF0706}" dt="2018-07-30T17:40:22.151" v="49"/>
        <pc:sldMkLst>
          <pc:docMk/>
          <pc:sldMk cId="25011158" sldId="256"/>
        </pc:sldMkLst>
        <pc:spChg chg="mod">
          <ac:chgData name="Song, Lixing" userId="d86a4794-d57c-4f6d-acee-3349d9d3edfc" providerId="ADAL" clId="{284E4B17-AF49-E245-A1A9-3FCBC9BF0706}" dt="2018-07-30T17:25:59.287" v="23" actId="20577"/>
          <ac:spMkLst>
            <pc:docMk/>
            <pc:sldMk cId="25011158" sldId="256"/>
            <ac:spMk id="2" creationId="{6DDA001A-43E3-1449-893B-948F2BFF68B6}"/>
          </ac:spMkLst>
        </pc:spChg>
        <pc:picChg chg="add del mod">
          <ac:chgData name="Song, Lixing" userId="d86a4794-d57c-4f6d-acee-3349d9d3edfc" providerId="ADAL" clId="{284E4B17-AF49-E245-A1A9-3FCBC9BF0706}" dt="2018-07-30T17:40:22.151" v="49"/>
          <ac:picMkLst>
            <pc:docMk/>
            <pc:sldMk cId="25011158" sldId="256"/>
            <ac:picMk id="4" creationId="{A15873ED-78FA-B44F-BF3E-C5FE9F5C80AD}"/>
          </ac:picMkLst>
        </pc:picChg>
      </pc:sldChg>
    </pc:docChg>
  </pc:docChgLst>
  <pc:docChgLst>
    <pc:chgData name="Song, Lixing" userId="d86a4794-d57c-4f6d-acee-3349d9d3edfc" providerId="ADAL" clId="{34D096FB-BAE8-294E-8EAC-09C5A5FF7E97}"/>
    <pc:docChg chg="custSel addSld delSld modSld">
      <pc:chgData name="Song, Lixing" userId="d86a4794-d57c-4f6d-acee-3349d9d3edfc" providerId="ADAL" clId="{34D096FB-BAE8-294E-8EAC-09C5A5FF7E97}" dt="2018-10-25T18:08:27.604" v="521" actId="20577"/>
      <pc:docMkLst>
        <pc:docMk/>
      </pc:docMkLst>
      <pc:sldChg chg="del">
        <pc:chgData name="Song, Lixing" userId="d86a4794-d57c-4f6d-acee-3349d9d3edfc" providerId="ADAL" clId="{34D096FB-BAE8-294E-8EAC-09C5A5FF7E97}" dt="2018-10-25T13:41:14.951" v="433" actId="2696"/>
        <pc:sldMkLst>
          <pc:docMk/>
          <pc:sldMk cId="1420170201" sldId="257"/>
        </pc:sldMkLst>
      </pc:sldChg>
      <pc:sldChg chg="addSp delSp modSp">
        <pc:chgData name="Song, Lixing" userId="d86a4794-d57c-4f6d-acee-3349d9d3edfc" providerId="ADAL" clId="{34D096FB-BAE8-294E-8EAC-09C5A5FF7E97}" dt="2018-10-25T13:41:34.043" v="437" actId="1076"/>
        <pc:sldMkLst>
          <pc:docMk/>
          <pc:sldMk cId="2261604361" sldId="258"/>
        </pc:sldMkLst>
        <pc:spChg chg="mod">
          <ac:chgData name="Song, Lixing" userId="d86a4794-d57c-4f6d-acee-3349d9d3edfc" providerId="ADAL" clId="{34D096FB-BAE8-294E-8EAC-09C5A5FF7E97}" dt="2018-10-25T13:41:25.357" v="434" actId="20577"/>
          <ac:spMkLst>
            <pc:docMk/>
            <pc:sldMk cId="2261604361" sldId="258"/>
            <ac:spMk id="2" creationId="{15E57694-4BC4-C349-AF8C-9172E6088898}"/>
          </ac:spMkLst>
        </pc:spChg>
        <pc:spChg chg="add mod">
          <ac:chgData name="Song, Lixing" userId="d86a4794-d57c-4f6d-acee-3349d9d3edfc" providerId="ADAL" clId="{34D096FB-BAE8-294E-8EAC-09C5A5FF7E97}" dt="2018-10-25T13:17:06.005" v="25"/>
          <ac:spMkLst>
            <pc:docMk/>
            <pc:sldMk cId="2261604361" sldId="258"/>
            <ac:spMk id="3" creationId="{7C6A85B7-0BD1-854F-BE98-40A63D891ABA}"/>
          </ac:spMkLst>
        </pc:spChg>
        <pc:picChg chg="del">
          <ac:chgData name="Song, Lixing" userId="d86a4794-d57c-4f6d-acee-3349d9d3edfc" providerId="ADAL" clId="{34D096FB-BAE8-294E-8EAC-09C5A5FF7E97}" dt="2018-10-25T13:17:06.005" v="25"/>
          <ac:picMkLst>
            <pc:docMk/>
            <pc:sldMk cId="2261604361" sldId="258"/>
            <ac:picMk id="4" creationId="{F84E402D-6401-6545-B0E8-66EE8F0D9FA2}"/>
          </ac:picMkLst>
        </pc:picChg>
        <pc:picChg chg="add mod">
          <ac:chgData name="Song, Lixing" userId="d86a4794-d57c-4f6d-acee-3349d9d3edfc" providerId="ADAL" clId="{34D096FB-BAE8-294E-8EAC-09C5A5FF7E97}" dt="2018-10-25T13:41:34.043" v="437" actId="1076"/>
          <ac:picMkLst>
            <pc:docMk/>
            <pc:sldMk cId="2261604361" sldId="258"/>
            <ac:picMk id="5" creationId="{41ABAA9F-D5A4-F744-B900-EB58169414DC}"/>
          </ac:picMkLst>
        </pc:picChg>
      </pc:sldChg>
      <pc:sldChg chg="addSp delSp modSp add">
        <pc:chgData name="Song, Lixing" userId="d86a4794-d57c-4f6d-acee-3349d9d3edfc" providerId="ADAL" clId="{34D096FB-BAE8-294E-8EAC-09C5A5FF7E97}" dt="2018-10-25T13:37:06.760" v="429" actId="1076"/>
        <pc:sldMkLst>
          <pc:docMk/>
          <pc:sldMk cId="1351148209" sldId="263"/>
        </pc:sldMkLst>
        <pc:picChg chg="del">
          <ac:chgData name="Song, Lixing" userId="d86a4794-d57c-4f6d-acee-3349d9d3edfc" providerId="ADAL" clId="{34D096FB-BAE8-294E-8EAC-09C5A5FF7E97}" dt="2018-10-25T13:36:57.002" v="425" actId="478"/>
          <ac:picMkLst>
            <pc:docMk/>
            <pc:sldMk cId="1351148209" sldId="263"/>
            <ac:picMk id="4" creationId="{B26223F0-9365-344A-9D78-3E9ECE51119E}"/>
          </ac:picMkLst>
        </pc:picChg>
        <pc:picChg chg="add mod">
          <ac:chgData name="Song, Lixing" userId="d86a4794-d57c-4f6d-acee-3349d9d3edfc" providerId="ADAL" clId="{34D096FB-BAE8-294E-8EAC-09C5A5FF7E97}" dt="2018-10-25T13:37:06.760" v="429" actId="1076"/>
          <ac:picMkLst>
            <pc:docMk/>
            <pc:sldMk cId="1351148209" sldId="263"/>
            <ac:picMk id="5" creationId="{BE4AFCCC-E306-4F44-881B-70FEB7228458}"/>
          </ac:picMkLst>
        </pc:picChg>
      </pc:sldChg>
      <pc:sldChg chg="modSp del">
        <pc:chgData name="Song, Lixing" userId="d86a4794-d57c-4f6d-acee-3349d9d3edfc" providerId="ADAL" clId="{34D096FB-BAE8-294E-8EAC-09C5A5FF7E97}" dt="2018-10-25T13:29:47.416" v="422" actId="2696"/>
        <pc:sldMkLst>
          <pc:docMk/>
          <pc:sldMk cId="1612957981" sldId="263"/>
        </pc:sldMkLst>
        <pc:spChg chg="mod">
          <ac:chgData name="Song, Lixing" userId="d86a4794-d57c-4f6d-acee-3349d9d3edfc" providerId="ADAL" clId="{34D096FB-BAE8-294E-8EAC-09C5A5FF7E97}" dt="2018-10-25T13:29:36.214" v="417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34D096FB-BAE8-294E-8EAC-09C5A5FF7E97}" dt="2018-10-25T13:29:41.177" v="420" actId="5793"/>
          <ac:spMkLst>
            <pc:docMk/>
            <pc:sldMk cId="1612957981" sldId="263"/>
            <ac:spMk id="3" creationId="{988F3D88-82AC-514D-8A53-D17F998F2D06}"/>
          </ac:spMkLst>
        </pc:spChg>
        <pc:picChg chg="mod">
          <ac:chgData name="Song, Lixing" userId="d86a4794-d57c-4f6d-acee-3349d9d3edfc" providerId="ADAL" clId="{34D096FB-BAE8-294E-8EAC-09C5A5FF7E97}" dt="2018-10-25T13:29:44.333" v="421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">
        <pc:chgData name="Song, Lixing" userId="d86a4794-d57c-4f6d-acee-3349d9d3edfc" providerId="ADAL" clId="{34D096FB-BAE8-294E-8EAC-09C5A5FF7E97}" dt="2018-10-25T18:08:27.604" v="521" actId="20577"/>
        <pc:sldMkLst>
          <pc:docMk/>
          <pc:sldMk cId="269688801" sldId="264"/>
        </pc:sldMkLst>
        <pc:spChg chg="mod">
          <ac:chgData name="Song, Lixing" userId="d86a4794-d57c-4f6d-acee-3349d9d3edfc" providerId="ADAL" clId="{34D096FB-BAE8-294E-8EAC-09C5A5FF7E97}" dt="2018-10-25T18:08:27.604" v="521" actId="20577"/>
          <ac:spMkLst>
            <pc:docMk/>
            <pc:sldMk cId="269688801" sldId="264"/>
            <ac:spMk id="3" creationId="{B3F6DA3B-F3AB-3446-8094-83A14133A7D8}"/>
          </ac:spMkLst>
        </pc:spChg>
        <pc:picChg chg="mod">
          <ac:chgData name="Song, Lixing" userId="d86a4794-d57c-4f6d-acee-3349d9d3edfc" providerId="ADAL" clId="{34D096FB-BAE8-294E-8EAC-09C5A5FF7E97}" dt="2018-10-25T13:23:16.052" v="199" actId="1076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34D096FB-BAE8-294E-8EAC-09C5A5FF7E97}" dt="2018-10-25T13:26:41.919" v="318"/>
          <ac:picMkLst>
            <pc:docMk/>
            <pc:sldMk cId="269688801" sldId="264"/>
            <ac:picMk id="5" creationId="{523ABDC6-907C-F14A-AF5C-521861833E00}"/>
          </ac:picMkLst>
        </pc:picChg>
        <pc:picChg chg="add mod">
          <ac:chgData name="Song, Lixing" userId="d86a4794-d57c-4f6d-acee-3349d9d3edfc" providerId="ADAL" clId="{34D096FB-BAE8-294E-8EAC-09C5A5FF7E97}" dt="2018-10-25T13:28:01.884" v="358" actId="1076"/>
          <ac:picMkLst>
            <pc:docMk/>
            <pc:sldMk cId="269688801" sldId="264"/>
            <ac:picMk id="6" creationId="{C4EA76DE-10EB-0E42-B6B1-A0D4A99F0604}"/>
          </ac:picMkLst>
        </pc:picChg>
      </pc:sldChg>
      <pc:sldChg chg="modSp">
        <pc:chgData name="Song, Lixing" userId="d86a4794-d57c-4f6d-acee-3349d9d3edfc" providerId="ADAL" clId="{34D096FB-BAE8-294E-8EAC-09C5A5FF7E97}" dt="2018-10-25T13:44:07.285" v="484" actId="20577"/>
        <pc:sldMkLst>
          <pc:docMk/>
          <pc:sldMk cId="1798734237" sldId="265"/>
        </pc:sldMkLst>
        <pc:spChg chg="mod">
          <ac:chgData name="Song, Lixing" userId="d86a4794-d57c-4f6d-acee-3349d9d3edfc" providerId="ADAL" clId="{34D096FB-BAE8-294E-8EAC-09C5A5FF7E97}" dt="2018-10-25T13:44:07.285" v="484" actId="20577"/>
          <ac:spMkLst>
            <pc:docMk/>
            <pc:sldMk cId="1798734237" sldId="265"/>
            <ac:spMk id="2" creationId="{06D6B082-47B3-A642-8E62-4285393FE0DE}"/>
          </ac:spMkLst>
        </pc:spChg>
      </pc:sldChg>
      <pc:sldChg chg="addSp delSp modSp add">
        <pc:chgData name="Song, Lixing" userId="d86a4794-d57c-4f6d-acee-3349d9d3edfc" providerId="ADAL" clId="{34D096FB-BAE8-294E-8EAC-09C5A5FF7E97}" dt="2018-10-25T13:17:26.993" v="30" actId="1076"/>
        <pc:sldMkLst>
          <pc:docMk/>
          <pc:sldMk cId="307709486" sldId="268"/>
        </pc:sldMkLst>
        <pc:spChg chg="mod">
          <ac:chgData name="Song, Lixing" userId="d86a4794-d57c-4f6d-acee-3349d9d3edfc" providerId="ADAL" clId="{34D096FB-BAE8-294E-8EAC-09C5A5FF7E97}" dt="2018-10-25T13:16:58.708" v="24" actId="20577"/>
          <ac:spMkLst>
            <pc:docMk/>
            <pc:sldMk cId="307709486" sldId="268"/>
            <ac:spMk id="2" creationId="{7A0B20E7-727E-1E4B-9F23-7AC5CD823AB8}"/>
          </ac:spMkLst>
        </pc:spChg>
        <pc:spChg chg="del">
          <ac:chgData name="Song, Lixing" userId="d86a4794-d57c-4f6d-acee-3349d9d3edfc" providerId="ADAL" clId="{34D096FB-BAE8-294E-8EAC-09C5A5FF7E97}" dt="2018-10-25T13:17:11.694" v="26"/>
          <ac:spMkLst>
            <pc:docMk/>
            <pc:sldMk cId="307709486" sldId="268"/>
            <ac:spMk id="3" creationId="{57B60E8B-1B89-3249-9668-D8418DDF777E}"/>
          </ac:spMkLst>
        </pc:spChg>
        <pc:picChg chg="add mod">
          <ac:chgData name="Song, Lixing" userId="d86a4794-d57c-4f6d-acee-3349d9d3edfc" providerId="ADAL" clId="{34D096FB-BAE8-294E-8EAC-09C5A5FF7E97}" dt="2018-10-25T13:17:26.993" v="30" actId="1076"/>
          <ac:picMkLst>
            <pc:docMk/>
            <pc:sldMk cId="307709486" sldId="268"/>
            <ac:picMk id="4" creationId="{D5574911-BACE-AF4B-9DFB-D8EDA31B2982}"/>
          </ac:picMkLst>
        </pc:picChg>
      </pc:sldChg>
      <pc:sldChg chg="modSp add del">
        <pc:chgData name="Song, Lixing" userId="d86a4794-d57c-4f6d-acee-3349d9d3edfc" providerId="ADAL" clId="{34D096FB-BAE8-294E-8EAC-09C5A5FF7E97}" dt="2018-10-25T13:27:26.782" v="351" actId="2696"/>
        <pc:sldMkLst>
          <pc:docMk/>
          <pc:sldMk cId="395197658" sldId="269"/>
        </pc:sldMkLst>
        <pc:spChg chg="mod">
          <ac:chgData name="Song, Lixing" userId="d86a4794-d57c-4f6d-acee-3349d9d3edfc" providerId="ADAL" clId="{34D096FB-BAE8-294E-8EAC-09C5A5FF7E97}" dt="2018-10-25T13:27:03.791" v="350" actId="20577"/>
          <ac:spMkLst>
            <pc:docMk/>
            <pc:sldMk cId="395197658" sldId="269"/>
            <ac:spMk id="2" creationId="{85AFF6D0-299C-6B45-A236-C85A401DD5C8}"/>
          </ac:spMkLst>
        </pc:spChg>
      </pc:sldChg>
    </pc:docChg>
  </pc:docChgLst>
  <pc:docChgLst>
    <pc:chgData name="Song, Lixing" userId="d86a4794-d57c-4f6d-acee-3349d9d3edfc" providerId="ADAL" clId="{7288C5B2-4AC4-4444-BB57-7EE6CC9EBE2A}"/>
    <pc:docChg chg="custSel addSld delSld modSld">
      <pc:chgData name="Song, Lixing" userId="d86a4794-d57c-4f6d-acee-3349d9d3edfc" providerId="ADAL" clId="{7288C5B2-4AC4-4444-BB57-7EE6CC9EBE2A}" dt="2018-08-07T20:28:07.042" v="959" actId="1076"/>
      <pc:docMkLst>
        <pc:docMk/>
      </pc:docMkLst>
      <pc:sldChg chg="modSp">
        <pc:chgData name="Song, Lixing" userId="d86a4794-d57c-4f6d-acee-3349d9d3edfc" providerId="ADAL" clId="{7288C5B2-4AC4-4444-BB57-7EE6CC9EBE2A}" dt="2018-08-07T18:50:48.035" v="5" actId="20577"/>
        <pc:sldMkLst>
          <pc:docMk/>
          <pc:sldMk cId="25011158" sldId="256"/>
        </pc:sldMkLst>
        <pc:spChg chg="mod">
          <ac:chgData name="Song, Lixing" userId="d86a4794-d57c-4f6d-acee-3349d9d3edfc" providerId="ADAL" clId="{7288C5B2-4AC4-4444-BB57-7EE6CC9EBE2A}" dt="2018-08-07T18:50:48.035" v="5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DBF514A-520D-134A-B101-4A9A9B049DE2}"/>
    <pc:docChg chg="custSel addSld delSld modSld">
      <pc:chgData name="Song, Lixing" userId="d86a4794-d57c-4f6d-acee-3349d9d3edfc" providerId="ADAL" clId="{9DBF514A-520D-134A-B101-4A9A9B049DE2}" dt="2018-08-06T18:08:32.382" v="856" actId="2696"/>
      <pc:docMkLst>
        <pc:docMk/>
      </pc:docMkLst>
      <pc:sldChg chg="modSp">
        <pc:chgData name="Song, Lixing" userId="d86a4794-d57c-4f6d-acee-3349d9d3edfc" providerId="ADAL" clId="{9DBF514A-520D-134A-B101-4A9A9B049DE2}" dt="2018-08-03T16:21:04.490" v="21" actId="313"/>
        <pc:sldMkLst>
          <pc:docMk/>
          <pc:sldMk cId="25011158" sldId="256"/>
        </pc:sldMkLst>
        <pc:spChg chg="mod">
          <ac:chgData name="Song, Lixing" userId="d86a4794-d57c-4f6d-acee-3349d9d3edfc" providerId="ADAL" clId="{9DBF514A-520D-134A-B101-4A9A9B049DE2}" dt="2018-08-03T16:21:04.490" v="21" actId="313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4978FEE2-1DAD-6F41-80E0-A39188353B9F}"/>
    <pc:docChg chg="custSel addSld delSld modSld">
      <pc:chgData name="Song, Lixing" userId="d86a4794-d57c-4f6d-acee-3349d9d3edfc" providerId="ADAL" clId="{4978FEE2-1DAD-6F41-80E0-A39188353B9F}" dt="2018-08-17T19:50:19.718" v="548" actId="20577"/>
      <pc:docMkLst>
        <pc:docMk/>
      </pc:docMkLst>
      <pc:sldChg chg="modSp">
        <pc:chgData name="Song, Lixing" userId="d86a4794-d57c-4f6d-acee-3349d9d3edfc" providerId="ADAL" clId="{4978FEE2-1DAD-6F41-80E0-A39188353B9F}" dt="2018-08-17T19:32:29.884" v="23" actId="20577"/>
        <pc:sldMkLst>
          <pc:docMk/>
          <pc:sldMk cId="25011158" sldId="256"/>
        </pc:sldMkLst>
        <pc:spChg chg="mod">
          <ac:chgData name="Song, Lixing" userId="d86a4794-d57c-4f6d-acee-3349d9d3edfc" providerId="ADAL" clId="{4978FEE2-1DAD-6F41-80E0-A39188353B9F}" dt="2018-08-17T19:32:29.884" v="23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45546DD-EE12-B74A-A47D-6F31AF087370}"/>
    <pc:docChg chg="undo custSel addSld delSld modSld">
      <pc:chgData name="Song, Lixing" userId="d86a4794-d57c-4f6d-acee-3349d9d3edfc" providerId="ADAL" clId="{945546DD-EE12-B74A-A47D-6F31AF087370}" dt="2018-08-10T19:40:40.376" v="1273" actId="2711"/>
      <pc:docMkLst>
        <pc:docMk/>
      </pc:docMkLst>
      <pc:sldChg chg="modSp">
        <pc:chgData name="Song, Lixing" userId="d86a4794-d57c-4f6d-acee-3349d9d3edfc" providerId="ADAL" clId="{945546DD-EE12-B74A-A47D-6F31AF087370}" dt="2018-08-08T19:12:32.875" v="40" actId="20577"/>
        <pc:sldMkLst>
          <pc:docMk/>
          <pc:sldMk cId="25011158" sldId="256"/>
        </pc:sldMkLst>
        <pc:spChg chg="mod">
          <ac:chgData name="Song, Lixing" userId="d86a4794-d57c-4f6d-acee-3349d9d3edfc" providerId="ADAL" clId="{945546DD-EE12-B74A-A47D-6F31AF087370}" dt="2018-08-08T19:12:32.875" v="40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F313A13-F63E-4D48-8991-B8BE667EE2BF}"/>
    <pc:docChg chg="delSld modSld">
      <pc:chgData name="Song, Lixing" userId="d86a4794-d57c-4f6d-acee-3349d9d3edfc" providerId="ADAL" clId="{2F313A13-F63E-4D48-8991-B8BE667EE2BF}" dt="2018-08-13T13:49:10.158" v="274" actId="1076"/>
      <pc:docMkLst>
        <pc:docMk/>
      </pc:docMkLst>
      <pc:sldChg chg="modSp">
        <pc:chgData name="Song, Lixing" userId="d86a4794-d57c-4f6d-acee-3349d9d3edfc" providerId="ADAL" clId="{2F313A13-F63E-4D48-8991-B8BE667EE2BF}" dt="2018-08-13T13:25:02.273" v="7" actId="20577"/>
        <pc:sldMkLst>
          <pc:docMk/>
          <pc:sldMk cId="25011158" sldId="256"/>
        </pc:sldMkLst>
        <pc:spChg chg="mod">
          <ac:chgData name="Song, Lixing" userId="d86a4794-d57c-4f6d-acee-3349d9d3edfc" providerId="ADAL" clId="{2F313A13-F63E-4D48-8991-B8BE667EE2BF}" dt="2018-08-13T13:25:02.273" v="7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FBFE2C61-FE6C-E94E-A333-00BF94AE04D6}"/>
    <pc:docChg chg="undo custSel addSld delSld modSld sldOrd">
      <pc:chgData name="Song, Lixing" userId="d86a4794-d57c-4f6d-acee-3349d9d3edfc" providerId="ADAL" clId="{FBFE2C61-FE6C-E94E-A333-00BF94AE04D6}" dt="2018-07-31T17:33:32.058" v="752"/>
      <pc:docMkLst>
        <pc:docMk/>
      </pc:docMkLst>
      <pc:sldChg chg="modSp">
        <pc:chgData name="Song, Lixing" userId="d86a4794-d57c-4f6d-acee-3349d9d3edfc" providerId="ADAL" clId="{FBFE2C61-FE6C-E94E-A333-00BF94AE04D6}" dt="2018-07-31T17:30:27.114" v="478" actId="20577"/>
        <pc:sldMkLst>
          <pc:docMk/>
          <pc:sldMk cId="25011158" sldId="256"/>
        </pc:sldMkLst>
        <pc:spChg chg="mod">
          <ac:chgData name="Song, Lixing" userId="d86a4794-d57c-4f6d-acee-3349d9d3edfc" providerId="ADAL" clId="{FBFE2C61-FE6C-E94E-A333-00BF94AE04D6}" dt="2018-07-31T17:30:27.114" v="47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8ED1A5D3-00E1-BD43-A871-F88EF2D348C4}"/>
    <pc:docChg chg="undo custSel addSld delSld modSld">
      <pc:chgData name="Song, Lixing" userId="d86a4794-d57c-4f6d-acee-3349d9d3edfc" providerId="ADAL" clId="{8ED1A5D3-00E1-BD43-A871-F88EF2D348C4}" dt="2018-10-25T16:32:33.423" v="2405" actId="20577"/>
      <pc:docMkLst>
        <pc:docMk/>
      </pc:docMkLst>
      <pc:sldChg chg="modSp">
        <pc:chgData name="Song, Lixing" userId="d86a4794-d57c-4f6d-acee-3349d9d3edfc" providerId="ADAL" clId="{8ED1A5D3-00E1-BD43-A871-F88EF2D348C4}" dt="2018-08-24T13:39:16.675" v="1739" actId="20577"/>
        <pc:sldMkLst>
          <pc:docMk/>
          <pc:sldMk cId="25011158" sldId="256"/>
        </pc:sldMkLst>
        <pc:spChg chg="mod">
          <ac:chgData name="Song, Lixing" userId="d86a4794-d57c-4f6d-acee-3349d9d3edfc" providerId="ADAL" clId="{8ED1A5D3-00E1-BD43-A871-F88EF2D348C4}" dt="2018-08-24T13:39:16.675" v="173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addSp delSp modSp add">
        <pc:chgData name="Song, Lixing" userId="d86a4794-d57c-4f6d-acee-3349d9d3edfc" providerId="ADAL" clId="{8ED1A5D3-00E1-BD43-A871-F88EF2D348C4}" dt="2018-08-20T19:51:41.326" v="286" actId="1076"/>
        <pc:sldMkLst>
          <pc:docMk/>
          <pc:sldMk cId="2261604361" sldId="258"/>
        </pc:sldMkLst>
        <pc:spChg chg="mod">
          <ac:chgData name="Song, Lixing" userId="d86a4794-d57c-4f6d-acee-3349d9d3edfc" providerId="ADAL" clId="{8ED1A5D3-00E1-BD43-A871-F88EF2D348C4}" dt="2018-08-20T19:51:15.920" v="281" actId="20577"/>
          <ac:spMkLst>
            <pc:docMk/>
            <pc:sldMk cId="2261604361" sldId="258"/>
            <ac:spMk id="2" creationId="{15E57694-4BC4-C349-AF8C-9172E6088898}"/>
          </ac:spMkLst>
        </pc:spChg>
        <pc:spChg chg="del">
          <ac:chgData name="Song, Lixing" userId="d86a4794-d57c-4f6d-acee-3349d9d3edfc" providerId="ADAL" clId="{8ED1A5D3-00E1-BD43-A871-F88EF2D348C4}" dt="2018-08-20T19:51:21.433" v="282"/>
          <ac:spMkLst>
            <pc:docMk/>
            <pc:sldMk cId="2261604361" sldId="258"/>
            <ac:spMk id="3" creationId="{22239BC8-4316-7742-9EF8-4B49B90C28A3}"/>
          </ac:spMkLst>
        </pc:spChg>
        <pc:picChg chg="add mod">
          <ac:chgData name="Song, Lixing" userId="d86a4794-d57c-4f6d-acee-3349d9d3edfc" providerId="ADAL" clId="{8ED1A5D3-00E1-BD43-A871-F88EF2D348C4}" dt="2018-08-20T19:51:41.326" v="286" actId="1076"/>
          <ac:picMkLst>
            <pc:docMk/>
            <pc:sldMk cId="2261604361" sldId="258"/>
            <ac:picMk id="4" creationId="{F84E402D-6401-6545-B0E8-66EE8F0D9FA2}"/>
          </ac:picMkLst>
        </pc:picChg>
      </pc:sldChg>
      <pc:sldChg chg="addSp delSp modSp add">
        <pc:chgData name="Song, Lixing" userId="d86a4794-d57c-4f6d-acee-3349d9d3edfc" providerId="ADAL" clId="{8ED1A5D3-00E1-BD43-A871-F88EF2D348C4}" dt="2018-10-25T14:56:29.109" v="2367" actId="20577"/>
        <pc:sldMkLst>
          <pc:docMk/>
          <pc:sldMk cId="2918678613" sldId="259"/>
        </pc:sldMkLst>
        <pc:spChg chg="mod">
          <ac:chgData name="Song, Lixing" userId="d86a4794-d57c-4f6d-acee-3349d9d3edfc" providerId="ADAL" clId="{8ED1A5D3-00E1-BD43-A871-F88EF2D348C4}" dt="2018-10-24T14:34:36.143" v="1777" actId="20577"/>
          <ac:spMkLst>
            <pc:docMk/>
            <pc:sldMk cId="2918678613" sldId="259"/>
            <ac:spMk id="2" creationId="{C510B07F-05AD-C545-9D87-B01A95563141}"/>
          </ac:spMkLst>
        </pc:spChg>
        <pc:spChg chg="mod">
          <ac:chgData name="Song, Lixing" userId="d86a4794-d57c-4f6d-acee-3349d9d3edfc" providerId="ADAL" clId="{8ED1A5D3-00E1-BD43-A871-F88EF2D348C4}" dt="2018-10-25T14:56:29.109" v="2367" actId="20577"/>
          <ac:spMkLst>
            <pc:docMk/>
            <pc:sldMk cId="2918678613" sldId="259"/>
            <ac:spMk id="3" creationId="{39E534B5-4328-8940-9AF6-5B58827BFF9B}"/>
          </ac:spMkLst>
        </pc:spChg>
        <pc:picChg chg="add mod">
          <ac:chgData name="Song, Lixing" userId="d86a4794-d57c-4f6d-acee-3349d9d3edfc" providerId="ADAL" clId="{8ED1A5D3-00E1-BD43-A871-F88EF2D348C4}" dt="2018-10-25T14:54:47.895" v="2335" actId="1076"/>
          <ac:picMkLst>
            <pc:docMk/>
            <pc:sldMk cId="2918678613" sldId="259"/>
            <ac:picMk id="4" creationId="{39F1503B-666A-2E42-A7E2-46A10F9FD211}"/>
          </ac:picMkLst>
        </pc:picChg>
        <pc:picChg chg="add mod">
          <ac:chgData name="Song, Lixing" userId="d86a4794-d57c-4f6d-acee-3349d9d3edfc" providerId="ADAL" clId="{8ED1A5D3-00E1-BD43-A871-F88EF2D348C4}" dt="2018-10-25T14:54:45.814" v="2334" actId="1076"/>
          <ac:picMkLst>
            <pc:docMk/>
            <pc:sldMk cId="2918678613" sldId="259"/>
            <ac:picMk id="5" creationId="{8D542421-822F-C349-BD14-00D16732783F}"/>
          </ac:picMkLst>
        </pc:picChg>
        <pc:picChg chg="add del mod">
          <ac:chgData name="Song, Lixing" userId="d86a4794-d57c-4f6d-acee-3349d9d3edfc" providerId="ADAL" clId="{8ED1A5D3-00E1-BD43-A871-F88EF2D348C4}" dt="2018-10-24T14:36:05.124" v="1809" actId="478"/>
          <ac:picMkLst>
            <pc:docMk/>
            <pc:sldMk cId="2918678613" sldId="259"/>
            <ac:picMk id="6" creationId="{BCB04682-F0BA-3040-B352-1656B4CBE470}"/>
          </ac:picMkLst>
        </pc:picChg>
        <pc:picChg chg="add mod">
          <ac:chgData name="Song, Lixing" userId="d86a4794-d57c-4f6d-acee-3349d9d3edfc" providerId="ADAL" clId="{8ED1A5D3-00E1-BD43-A871-F88EF2D348C4}" dt="2018-10-25T14:55:46.745" v="2339" actId="1076"/>
          <ac:picMkLst>
            <pc:docMk/>
            <pc:sldMk cId="2918678613" sldId="259"/>
            <ac:picMk id="7" creationId="{97BFBD4F-025B-2F45-A032-19B39A7A2653}"/>
          </ac:picMkLst>
        </pc:picChg>
      </pc:sldChg>
      <pc:sldChg chg="modSp add">
        <pc:chgData name="Song, Lixing" userId="d86a4794-d57c-4f6d-acee-3349d9d3edfc" providerId="ADAL" clId="{8ED1A5D3-00E1-BD43-A871-F88EF2D348C4}" dt="2018-10-25T15:22:53.822" v="2371" actId="20577"/>
        <pc:sldMkLst>
          <pc:docMk/>
          <pc:sldMk cId="901535719" sldId="260"/>
        </pc:sldMkLst>
        <pc:spChg chg="mod">
          <ac:chgData name="Song, Lixing" userId="d86a4794-d57c-4f6d-acee-3349d9d3edfc" providerId="ADAL" clId="{8ED1A5D3-00E1-BD43-A871-F88EF2D348C4}" dt="2018-10-25T15:22:53.822" v="2371" actId="20577"/>
          <ac:spMkLst>
            <pc:docMk/>
            <pc:sldMk cId="901535719" sldId="260"/>
            <ac:spMk id="2" creationId="{5B41E1B7-F0FD-AE4D-9E5E-16209619EDB0}"/>
          </ac:spMkLst>
        </pc:spChg>
        <pc:spChg chg="mod">
          <ac:chgData name="Song, Lixing" userId="d86a4794-d57c-4f6d-acee-3349d9d3edfc" providerId="ADAL" clId="{8ED1A5D3-00E1-BD43-A871-F88EF2D348C4}" dt="2018-10-24T15:05:41.023" v="2000" actId="20577"/>
          <ac:spMkLst>
            <pc:docMk/>
            <pc:sldMk cId="901535719" sldId="260"/>
            <ac:spMk id="3" creationId="{45441FFD-0631-F542-A227-6F503E1540BF}"/>
          </ac:spMkLst>
        </pc:spChg>
      </pc:sldChg>
      <pc:sldChg chg="addSp delSp modSp add">
        <pc:chgData name="Song, Lixing" userId="d86a4794-d57c-4f6d-acee-3349d9d3edfc" providerId="ADAL" clId="{8ED1A5D3-00E1-BD43-A871-F88EF2D348C4}" dt="2018-10-24T15:06:54.513" v="2069" actId="114"/>
        <pc:sldMkLst>
          <pc:docMk/>
          <pc:sldMk cId="311249993" sldId="261"/>
        </pc:sldMkLst>
        <pc:spChg chg="mod">
          <ac:chgData name="Song, Lixing" userId="d86a4794-d57c-4f6d-acee-3349d9d3edfc" providerId="ADAL" clId="{8ED1A5D3-00E1-BD43-A871-F88EF2D348C4}" dt="2018-08-20T20:10:54.853" v="661" actId="20577"/>
          <ac:spMkLst>
            <pc:docMk/>
            <pc:sldMk cId="311249993" sldId="261"/>
            <ac:spMk id="2" creationId="{C762FBEE-272E-554C-B072-E1F24A5C460C}"/>
          </ac:spMkLst>
        </pc:spChg>
        <pc:spChg chg="mod">
          <ac:chgData name="Song, Lixing" userId="d86a4794-d57c-4f6d-acee-3349d9d3edfc" providerId="ADAL" clId="{8ED1A5D3-00E1-BD43-A871-F88EF2D348C4}" dt="2018-10-24T15:06:54.513" v="2069" actId="114"/>
          <ac:spMkLst>
            <pc:docMk/>
            <pc:sldMk cId="311249993" sldId="261"/>
            <ac:spMk id="3" creationId="{0F9DBAF6-332A-4D4A-BF53-A87DB8511680}"/>
          </ac:spMkLst>
        </pc:spChg>
        <pc:spChg chg="add del mod">
          <ac:chgData name="Song, Lixing" userId="d86a4794-d57c-4f6d-acee-3349d9d3edfc" providerId="ADAL" clId="{8ED1A5D3-00E1-BD43-A871-F88EF2D348C4}" dt="2018-08-20T20:17:23.281" v="813"/>
          <ac:spMkLst>
            <pc:docMk/>
            <pc:sldMk cId="311249993" sldId="261"/>
            <ac:spMk id="4" creationId="{43B039B9-271E-D34C-BD2F-5C3CB84BDDD3}"/>
          </ac:spMkLst>
        </pc:spChg>
        <pc:spChg chg="add mod">
          <ac:chgData name="Song, Lixing" userId="d86a4794-d57c-4f6d-acee-3349d9d3edfc" providerId="ADAL" clId="{8ED1A5D3-00E1-BD43-A871-F88EF2D348C4}" dt="2018-08-20T20:17:21.645" v="811" actId="1076"/>
          <ac:spMkLst>
            <pc:docMk/>
            <pc:sldMk cId="311249993" sldId="261"/>
            <ac:spMk id="5" creationId="{604FFA75-6FA6-B14A-BFBB-2AB6ABA59F71}"/>
          </ac:spMkLst>
        </pc:spChg>
        <pc:picChg chg="add mod">
          <ac:chgData name="Song, Lixing" userId="d86a4794-d57c-4f6d-acee-3349d9d3edfc" providerId="ADAL" clId="{8ED1A5D3-00E1-BD43-A871-F88EF2D348C4}" dt="2018-10-24T15:06:33.662" v="2057" actId="1076"/>
          <ac:picMkLst>
            <pc:docMk/>
            <pc:sldMk cId="311249993" sldId="261"/>
            <ac:picMk id="6" creationId="{21B7546C-75F7-D142-A3BF-2B98BC7C14BD}"/>
          </ac:picMkLst>
        </pc:picChg>
      </pc:sldChg>
      <pc:sldChg chg="addSp modSp add">
        <pc:chgData name="Song, Lixing" userId="d86a4794-d57c-4f6d-acee-3349d9d3edfc" providerId="ADAL" clId="{8ED1A5D3-00E1-BD43-A871-F88EF2D348C4}" dt="2018-10-24T15:17:46.267" v="2234" actId="207"/>
        <pc:sldMkLst>
          <pc:docMk/>
          <pc:sldMk cId="2622259593" sldId="262"/>
        </pc:sldMkLst>
        <pc:spChg chg="mod">
          <ac:chgData name="Song, Lixing" userId="d86a4794-d57c-4f6d-acee-3349d9d3edfc" providerId="ADAL" clId="{8ED1A5D3-00E1-BD43-A871-F88EF2D348C4}" dt="2018-08-20T20:17:37.175" v="833" actId="20577"/>
          <ac:spMkLst>
            <pc:docMk/>
            <pc:sldMk cId="2622259593" sldId="262"/>
            <ac:spMk id="2" creationId="{8C3B99FE-D824-5B47-BD51-250FE85E8D59}"/>
          </ac:spMkLst>
        </pc:spChg>
        <pc:spChg chg="mod">
          <ac:chgData name="Song, Lixing" userId="d86a4794-d57c-4f6d-acee-3349d9d3edfc" providerId="ADAL" clId="{8ED1A5D3-00E1-BD43-A871-F88EF2D348C4}" dt="2018-10-24T15:17:46.267" v="2234" actId="207"/>
          <ac:spMkLst>
            <pc:docMk/>
            <pc:sldMk cId="2622259593" sldId="262"/>
            <ac:spMk id="3" creationId="{E9F4FA12-BE4B-5448-A11E-B116BCC46D7A}"/>
          </ac:spMkLst>
        </pc:spChg>
        <pc:picChg chg="add mod">
          <ac:chgData name="Song, Lixing" userId="d86a4794-d57c-4f6d-acee-3349d9d3edfc" providerId="ADAL" clId="{8ED1A5D3-00E1-BD43-A871-F88EF2D348C4}" dt="2018-10-23T21:44:31.518" v="1740" actId="14100"/>
          <ac:picMkLst>
            <pc:docMk/>
            <pc:sldMk cId="2622259593" sldId="262"/>
            <ac:picMk id="4" creationId="{EFBC78A0-024C-014F-8422-4140A2F9B072}"/>
          </ac:picMkLst>
        </pc:picChg>
      </pc:sldChg>
      <pc:sldChg chg="addSp modSp add">
        <pc:chgData name="Song, Lixing" userId="d86a4794-d57c-4f6d-acee-3349d9d3edfc" providerId="ADAL" clId="{8ED1A5D3-00E1-BD43-A871-F88EF2D348C4}" dt="2018-10-24T15:19:03.943" v="2332" actId="20577"/>
        <pc:sldMkLst>
          <pc:docMk/>
          <pc:sldMk cId="1612957981" sldId="263"/>
        </pc:sldMkLst>
        <pc:spChg chg="mod">
          <ac:chgData name="Song, Lixing" userId="d86a4794-d57c-4f6d-acee-3349d9d3edfc" providerId="ADAL" clId="{8ED1A5D3-00E1-BD43-A871-F88EF2D348C4}" dt="2018-08-23T17:43:17.355" v="1054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8ED1A5D3-00E1-BD43-A871-F88EF2D348C4}" dt="2018-10-24T15:19:03.943" v="2332" actId="20577"/>
          <ac:spMkLst>
            <pc:docMk/>
            <pc:sldMk cId="1612957981" sldId="263"/>
            <ac:spMk id="3" creationId="{988F3D88-82AC-514D-8A53-D17F998F2D06}"/>
          </ac:spMkLst>
        </pc:spChg>
        <pc:picChg chg="add mod">
          <ac:chgData name="Song, Lixing" userId="d86a4794-d57c-4f6d-acee-3349d9d3edfc" providerId="ADAL" clId="{8ED1A5D3-00E1-BD43-A871-F88EF2D348C4}" dt="2018-08-23T17:47:21.606" v="1199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 add">
        <pc:chgData name="Song, Lixing" userId="d86a4794-d57c-4f6d-acee-3349d9d3edfc" providerId="ADAL" clId="{8ED1A5D3-00E1-BD43-A871-F88EF2D348C4}" dt="2018-10-24T15:20:20.307" v="2333" actId="478"/>
        <pc:sldMkLst>
          <pc:docMk/>
          <pc:sldMk cId="269688801" sldId="264"/>
        </pc:sldMkLst>
        <pc:spChg chg="mod">
          <ac:chgData name="Song, Lixing" userId="d86a4794-d57c-4f6d-acee-3349d9d3edfc" providerId="ADAL" clId="{8ED1A5D3-00E1-BD43-A871-F88EF2D348C4}" dt="2018-08-23T17:49:10.235" v="1218" actId="20577"/>
          <ac:spMkLst>
            <pc:docMk/>
            <pc:sldMk cId="269688801" sldId="264"/>
            <ac:spMk id="2" creationId="{ED5BBEA7-39ED-0B49-80DC-CDFFCB5BE59B}"/>
          </ac:spMkLst>
        </pc:spChg>
        <pc:spChg chg="mod">
          <ac:chgData name="Song, Lixing" userId="d86a4794-d57c-4f6d-acee-3349d9d3edfc" providerId="ADAL" clId="{8ED1A5D3-00E1-BD43-A871-F88EF2D348C4}" dt="2018-08-23T17:54:08.441" v="1304" actId="20577"/>
          <ac:spMkLst>
            <pc:docMk/>
            <pc:sldMk cId="269688801" sldId="264"/>
            <ac:spMk id="3" creationId="{B3F6DA3B-F3AB-3446-8094-83A14133A7D8}"/>
          </ac:spMkLst>
        </pc:spChg>
        <pc:spChg chg="add del mod">
          <ac:chgData name="Song, Lixing" userId="d86a4794-d57c-4f6d-acee-3349d9d3edfc" providerId="ADAL" clId="{8ED1A5D3-00E1-BD43-A871-F88EF2D348C4}" dt="2018-08-23T18:02:35.130" v="1313"/>
          <ac:spMkLst>
            <pc:docMk/>
            <pc:sldMk cId="269688801" sldId="264"/>
            <ac:spMk id="5" creationId="{148239B0-6F06-3440-A4D2-274F5B460C8E}"/>
          </ac:spMkLst>
        </pc:spChg>
        <pc:picChg chg="add mod">
          <ac:chgData name="Song, Lixing" userId="d86a4794-d57c-4f6d-acee-3349d9d3edfc" providerId="ADAL" clId="{8ED1A5D3-00E1-BD43-A871-F88EF2D348C4}" dt="2018-08-23T18:03:12.472" v="1318" actId="14100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8ED1A5D3-00E1-BD43-A871-F88EF2D348C4}" dt="2018-10-24T15:20:20.307" v="2333" actId="478"/>
          <ac:picMkLst>
            <pc:docMk/>
            <pc:sldMk cId="269688801" sldId="264"/>
            <ac:picMk id="6" creationId="{E028849C-316D-694C-9FAE-0DBE2659A251}"/>
          </ac:picMkLst>
        </pc:picChg>
      </pc:sldChg>
      <pc:sldChg chg="addSp modSp add">
        <pc:chgData name="Song, Lixing" userId="d86a4794-d57c-4f6d-acee-3349d9d3edfc" providerId="ADAL" clId="{8ED1A5D3-00E1-BD43-A871-F88EF2D348C4}" dt="2018-10-25T16:32:33.423" v="2405" actId="20577"/>
        <pc:sldMkLst>
          <pc:docMk/>
          <pc:sldMk cId="1798734237" sldId="265"/>
        </pc:sldMkLst>
        <pc:spChg chg="mod">
          <ac:chgData name="Song, Lixing" userId="d86a4794-d57c-4f6d-acee-3349d9d3edfc" providerId="ADAL" clId="{8ED1A5D3-00E1-BD43-A871-F88EF2D348C4}" dt="2018-08-23T18:04:51.176" v="1342" actId="20577"/>
          <ac:spMkLst>
            <pc:docMk/>
            <pc:sldMk cId="1798734237" sldId="265"/>
            <ac:spMk id="2" creationId="{06D6B082-47B3-A642-8E62-4285393FE0DE}"/>
          </ac:spMkLst>
        </pc:spChg>
        <pc:spChg chg="mod">
          <ac:chgData name="Song, Lixing" userId="d86a4794-d57c-4f6d-acee-3349d9d3edfc" providerId="ADAL" clId="{8ED1A5D3-00E1-BD43-A871-F88EF2D348C4}" dt="2018-10-25T16:32:33.423" v="2405" actId="20577"/>
          <ac:spMkLst>
            <pc:docMk/>
            <pc:sldMk cId="1798734237" sldId="265"/>
            <ac:spMk id="3" creationId="{9E66EDF5-0D33-BF4E-87FD-B401D101CD06}"/>
          </ac:spMkLst>
        </pc:spChg>
        <pc:picChg chg="add mod">
          <ac:chgData name="Song, Lixing" userId="d86a4794-d57c-4f6d-acee-3349d9d3edfc" providerId="ADAL" clId="{8ED1A5D3-00E1-BD43-A871-F88EF2D348C4}" dt="2018-08-23T18:10:28.291" v="1547" actId="1076"/>
          <ac:picMkLst>
            <pc:docMk/>
            <pc:sldMk cId="1798734237" sldId="265"/>
            <ac:picMk id="4" creationId="{29E37951-F2FB-B845-8BD0-23FF48F03934}"/>
          </ac:picMkLst>
        </pc:picChg>
      </pc:sldChg>
      <pc:sldChg chg="addSp modSp add">
        <pc:chgData name="Song, Lixing" userId="d86a4794-d57c-4f6d-acee-3349d9d3edfc" providerId="ADAL" clId="{8ED1A5D3-00E1-BD43-A871-F88EF2D348C4}" dt="2018-08-23T18:25:27.601" v="1627" actId="20577"/>
        <pc:sldMkLst>
          <pc:docMk/>
          <pc:sldMk cId="2198854420" sldId="266"/>
        </pc:sldMkLst>
        <pc:spChg chg="mod">
          <ac:chgData name="Song, Lixing" userId="d86a4794-d57c-4f6d-acee-3349d9d3edfc" providerId="ADAL" clId="{8ED1A5D3-00E1-BD43-A871-F88EF2D348C4}" dt="2018-08-23T18:10:55.861" v="1566" actId="20577"/>
          <ac:spMkLst>
            <pc:docMk/>
            <pc:sldMk cId="2198854420" sldId="266"/>
            <ac:spMk id="2" creationId="{0B558727-3F3F-2543-A1BE-77B809E4EC0D}"/>
          </ac:spMkLst>
        </pc:spChg>
        <pc:spChg chg="mod">
          <ac:chgData name="Song, Lixing" userId="d86a4794-d57c-4f6d-acee-3349d9d3edfc" providerId="ADAL" clId="{8ED1A5D3-00E1-BD43-A871-F88EF2D348C4}" dt="2018-08-23T18:25:27.601" v="1627" actId="20577"/>
          <ac:spMkLst>
            <pc:docMk/>
            <pc:sldMk cId="2198854420" sldId="266"/>
            <ac:spMk id="3" creationId="{63ED0846-3835-4C42-9183-97EAC18D1A1C}"/>
          </ac:spMkLst>
        </pc:spChg>
        <pc:picChg chg="add mod">
          <ac:chgData name="Song, Lixing" userId="d86a4794-d57c-4f6d-acee-3349d9d3edfc" providerId="ADAL" clId="{8ED1A5D3-00E1-BD43-A871-F88EF2D348C4}" dt="2018-08-23T18:21:20.775" v="1594" actId="1076"/>
          <ac:picMkLst>
            <pc:docMk/>
            <pc:sldMk cId="2198854420" sldId="266"/>
            <ac:picMk id="4" creationId="{9915ED84-8B88-9545-854F-C9A02A42886F}"/>
          </ac:picMkLst>
        </pc:picChg>
        <pc:picChg chg="add mod">
          <ac:chgData name="Song, Lixing" userId="d86a4794-d57c-4f6d-acee-3349d9d3edfc" providerId="ADAL" clId="{8ED1A5D3-00E1-BD43-A871-F88EF2D348C4}" dt="2018-08-23T18:25:13.630" v="1596" actId="1076"/>
          <ac:picMkLst>
            <pc:docMk/>
            <pc:sldMk cId="2198854420" sldId="266"/>
            <ac:picMk id="5" creationId="{486E9BCC-D641-A14C-A740-14818E88A449}"/>
          </ac:picMkLst>
        </pc:picChg>
      </pc:sldChg>
      <pc:sldChg chg="addSp modSp add">
        <pc:chgData name="Song, Lixing" userId="d86a4794-d57c-4f6d-acee-3349d9d3edfc" providerId="ADAL" clId="{8ED1A5D3-00E1-BD43-A871-F88EF2D348C4}" dt="2018-08-23T18:37:43.358" v="1705" actId="732"/>
        <pc:sldMkLst>
          <pc:docMk/>
          <pc:sldMk cId="126551122" sldId="267"/>
        </pc:sldMkLst>
        <pc:spChg chg="mod">
          <ac:chgData name="Song, Lixing" userId="d86a4794-d57c-4f6d-acee-3349d9d3edfc" providerId="ADAL" clId="{8ED1A5D3-00E1-BD43-A871-F88EF2D348C4}" dt="2018-08-23T18:26:53.759" v="1647" actId="20577"/>
          <ac:spMkLst>
            <pc:docMk/>
            <pc:sldMk cId="126551122" sldId="267"/>
            <ac:spMk id="2" creationId="{5A7BF9C0-4D8E-654E-B1ED-17FB8E9BF95D}"/>
          </ac:spMkLst>
        </pc:spChg>
        <pc:spChg chg="mod">
          <ac:chgData name="Song, Lixing" userId="d86a4794-d57c-4f6d-acee-3349d9d3edfc" providerId="ADAL" clId="{8ED1A5D3-00E1-BD43-A871-F88EF2D348C4}" dt="2018-08-23T18:36:59.187" v="1676" actId="1076"/>
          <ac:spMkLst>
            <pc:docMk/>
            <pc:sldMk cId="126551122" sldId="267"/>
            <ac:spMk id="3" creationId="{4E723F41-05C1-7649-A323-0B8C64D577A4}"/>
          </ac:spMkLst>
        </pc:spChg>
        <pc:picChg chg="add mod modCrop">
          <ac:chgData name="Song, Lixing" userId="d86a4794-d57c-4f6d-acee-3349d9d3edfc" providerId="ADAL" clId="{8ED1A5D3-00E1-BD43-A871-F88EF2D348C4}" dt="2018-08-23T18:37:43.358" v="1705" actId="732"/>
          <ac:picMkLst>
            <pc:docMk/>
            <pc:sldMk cId="126551122" sldId="267"/>
            <ac:picMk id="4" creationId="{969D7BFE-4A59-A44F-8FA1-318A77073A07}"/>
          </ac:picMkLst>
        </pc:picChg>
        <pc:picChg chg="add mod">
          <ac:chgData name="Song, Lixing" userId="d86a4794-d57c-4f6d-acee-3349d9d3edfc" providerId="ADAL" clId="{8ED1A5D3-00E1-BD43-A871-F88EF2D348C4}" dt="2018-08-23T18:36:34.200" v="1675" actId="1076"/>
          <ac:picMkLst>
            <pc:docMk/>
            <pc:sldMk cId="126551122" sldId="267"/>
            <ac:picMk id="5" creationId="{E9DCD4BE-A179-A74E-BBF1-A1C40048AE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Networking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October 24,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B082-47B3-A642-8E62-4285393F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IP: Naming/Addressing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EDF5-0D33-BF4E-87FD-B401D101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IPv4: 32bit</a:t>
            </a:r>
          </a:p>
          <a:p>
            <a:pPr lvl="1"/>
            <a:r>
              <a:rPr lang="en-US" dirty="0"/>
              <a:t>89702E83 = 137.112.46.131</a:t>
            </a:r>
          </a:p>
          <a:p>
            <a:r>
              <a:rPr lang="en-US" dirty="0"/>
              <a:t>Rose-</a:t>
            </a:r>
            <a:r>
              <a:rPr lang="en-US" dirty="0" err="1"/>
              <a:t>Hulman</a:t>
            </a:r>
            <a:r>
              <a:rPr lang="en-US" dirty="0"/>
              <a:t> IP: 137.112.0.0/16 = 2</a:t>
            </a:r>
            <a:r>
              <a:rPr lang="en-US" baseline="30000" dirty="0"/>
              <a:t>16</a:t>
            </a:r>
          </a:p>
          <a:p>
            <a:r>
              <a:rPr lang="en-US" dirty="0"/>
              <a:t>Is 2</a:t>
            </a:r>
            <a:r>
              <a:rPr lang="en-US" baseline="30000" dirty="0"/>
              <a:t>32 </a:t>
            </a:r>
            <a:r>
              <a:rPr lang="en-US" dirty="0"/>
              <a:t>sufficient? If not, how?</a:t>
            </a:r>
          </a:p>
          <a:p>
            <a:pPr lvl="1"/>
            <a:r>
              <a:rPr lang="en-US" dirty="0"/>
              <a:t>NAT (Network Address Translation)</a:t>
            </a:r>
          </a:p>
          <a:p>
            <a:pPr lvl="1"/>
            <a:r>
              <a:rPr lang="en-US" dirty="0"/>
              <a:t>IPv6: 128 bit </a:t>
            </a:r>
            <a:r>
              <a:rPr lang="en-US" dirty="0">
                <a:sym typeface="Wingdings" pitchFamily="2" charset="2"/>
              </a:rPr>
              <a:t> 2</a:t>
            </a:r>
            <a:r>
              <a:rPr lang="en-US" baseline="30000" dirty="0">
                <a:sym typeface="Wingdings" pitchFamily="2" charset="2"/>
              </a:rPr>
              <a:t>128</a:t>
            </a:r>
            <a:endParaRPr lang="en-US" dirty="0"/>
          </a:p>
        </p:txBody>
      </p:sp>
      <p:pic>
        <p:nvPicPr>
          <p:cNvPr id="3074" name="Picture 2" descr="Network Address Translation ( NAT Types ) - UTechnoWorld">
            <a:extLst>
              <a:ext uri="{FF2B5EF4-FFF2-40B4-BE49-F238E27FC236}">
                <a16:creationId xmlns:a16="http://schemas.microsoft.com/office/drawing/2014/main" id="{A96821D4-96C1-B0F8-2149-57F3911A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02303"/>
            <a:ext cx="5511121" cy="3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8727-3F3F-2543-A1BE-77B809E4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Naming: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0846-3835-4C42-9183-97EAC18D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DNS: Domain Name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What is DNS? – Introduction to DNS - AWS">
            <a:extLst>
              <a:ext uri="{FF2B5EF4-FFF2-40B4-BE49-F238E27FC236}">
                <a16:creationId xmlns:a16="http://schemas.microsoft.com/office/drawing/2014/main" id="{0939AB75-7A11-4594-D573-AFE5774F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21" y="1180763"/>
            <a:ext cx="5494638" cy="42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ot name server - Wikipedia">
            <a:extLst>
              <a:ext uri="{FF2B5EF4-FFF2-40B4-BE49-F238E27FC236}">
                <a16:creationId xmlns:a16="http://schemas.microsoft.com/office/drawing/2014/main" id="{722EE3EA-6ECA-0C2F-F206-4A0D1AB6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1" y="3540211"/>
            <a:ext cx="5312423" cy="22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F9C0-4D8E-654E-B1ED-17FB8E9B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23F41-05C1-7649-A323-0B8C64D5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064"/>
            <a:ext cx="10515600" cy="4895850"/>
          </a:xfrm>
        </p:spPr>
        <p:txBody>
          <a:bodyPr/>
          <a:lstStyle/>
          <a:p>
            <a:r>
              <a:rPr lang="en-US"/>
              <a:t>A service identifier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CD4BE-A179-A74E-BBF1-A1C40048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06" y="1979872"/>
            <a:ext cx="5676345" cy="3894858"/>
          </a:xfrm>
          <a:prstGeom prst="rect">
            <a:avLst/>
          </a:prstGeom>
        </p:spPr>
      </p:pic>
      <p:pic>
        <p:nvPicPr>
          <p:cNvPr id="5122" name="Picture 2" descr="Port Numbers - Maduro's CCNA Wiki">
            <a:extLst>
              <a:ext uri="{FF2B5EF4-FFF2-40B4-BE49-F238E27FC236}">
                <a16:creationId xmlns:a16="http://schemas.microsoft.com/office/drawing/2014/main" id="{FA18871B-79E3-8325-544A-094CCE22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0" y="1795114"/>
            <a:ext cx="6149779" cy="42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85B7-0BD1-854F-BE98-40A63D89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BAA9F-D5A4-F744-B900-EB581694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74" y="1602601"/>
            <a:ext cx="5390303" cy="45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B07F-05AD-C545-9D87-B01A9556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computers 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534B5-4328-8940-9AF6-5B58827BF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Physical media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PHY-layer concern: how to form information from signal</a:t>
                </a:r>
              </a:p>
              <a:p>
                <a:pPr lvl="1"/>
                <a:r>
                  <a:rPr lang="en-US" dirty="0"/>
                  <a:t>Modulation: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Coding: 000 is 0, 111 is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534B5-4328-8940-9AF6-5B58827BF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9F1503B-666A-2E42-A7E2-46A10F9FD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254" y="2377705"/>
            <a:ext cx="1727200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42421-822F-C349-BD14-00D167327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27" y="2492005"/>
            <a:ext cx="2159000" cy="93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FBD4F-025B-2F45-A032-19B39A7A2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473" y="2377705"/>
            <a:ext cx="2867108" cy="16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E1B7-F0FD-AE4D-9E5E-16209619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computers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1FFD-0631-F542-A227-6F503E15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Naming/Address: how to talk with a certain computer</a:t>
            </a:r>
          </a:p>
          <a:p>
            <a:pPr lvl="1"/>
            <a:r>
              <a:rPr lang="en-US" dirty="0"/>
              <a:t>MAC address</a:t>
            </a:r>
          </a:p>
          <a:p>
            <a:endParaRPr lang="en-US" dirty="0"/>
          </a:p>
          <a:p>
            <a:r>
              <a:rPr lang="en-US" dirty="0"/>
              <a:t>How to send message to another computer</a:t>
            </a:r>
          </a:p>
          <a:p>
            <a:pPr lvl="1"/>
            <a:r>
              <a:rPr lang="en-US" dirty="0"/>
              <a:t>Hub: repeater, PHY layer (Layer 1), no software</a:t>
            </a:r>
          </a:p>
          <a:p>
            <a:pPr lvl="1"/>
            <a:r>
              <a:rPr lang="en-US" dirty="0"/>
              <a:t>Switch: software-driven, MAC layer(layer 2), package filter</a:t>
            </a:r>
          </a:p>
          <a:p>
            <a:endParaRPr lang="en-US" b="1" dirty="0"/>
          </a:p>
          <a:p>
            <a:r>
              <a:rPr lang="en-US" dirty="0"/>
              <a:t>Who should talk when: Medium Access Control (MAC)</a:t>
            </a:r>
          </a:p>
          <a:p>
            <a:pPr lvl="1"/>
            <a:r>
              <a:rPr lang="en-US" dirty="0"/>
              <a:t>CSMA/CD: Carrier Sense Multiple Access Collision Detection</a:t>
            </a:r>
          </a:p>
          <a:p>
            <a:pPr lvl="1"/>
            <a:r>
              <a:rPr lang="en-US" dirty="0"/>
              <a:t>CSMA/CA: Carrier Sense Multiple Access Collision Avoidance</a:t>
            </a:r>
          </a:p>
        </p:txBody>
      </p:sp>
    </p:spTree>
    <p:extLst>
      <p:ext uri="{BB962C8B-B14F-4D97-AF65-F5344CB8AC3E}">
        <p14:creationId xmlns:p14="http://schemas.microsoft.com/office/powerpoint/2010/main" val="9015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FBEE-272E-554C-B072-E1F24A5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LAN (Local Area Network)</a:t>
            </a:r>
            <a:endParaRPr lang="en-US" dirty="0"/>
          </a:p>
        </p:txBody>
      </p:sp>
      <p:pic>
        <p:nvPicPr>
          <p:cNvPr id="1028" name="Picture 4" descr="Local Area Network (LAN) diagram shows various machines connected by LAN cables to a switch.">
            <a:extLst>
              <a:ext uri="{FF2B5EF4-FFF2-40B4-BE49-F238E27FC236}">
                <a16:creationId xmlns:a16="http://schemas.microsoft.com/office/drawing/2014/main" id="{B001CA8C-9D54-4D29-B6D4-7216050F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140021" cy="44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LAN (Wireless Local Area Network) Definition">
            <a:extLst>
              <a:ext uri="{FF2B5EF4-FFF2-40B4-BE49-F238E27FC236}">
                <a16:creationId xmlns:a16="http://schemas.microsoft.com/office/drawing/2014/main" id="{5A7BAD3A-82AC-7A70-20F4-F50FD7DA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17" y="1231023"/>
            <a:ext cx="3022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7546C-75F7-D142-A3BF-2B98BC7C1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210" y="2225191"/>
            <a:ext cx="4671584" cy="39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99FE-D824-5B47-BD51-250FE85E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two 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FA12-BE4B-5448-A11E-B116BCC46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31" y="1597025"/>
            <a:ext cx="6520690" cy="4895850"/>
          </a:xfrm>
        </p:spPr>
        <p:txBody>
          <a:bodyPr/>
          <a:lstStyle/>
          <a:p>
            <a:r>
              <a:rPr lang="en-US" dirty="0"/>
              <a:t>Bridge: Connecting two same type of networks (e.g., Ethernet to Ethernet)</a:t>
            </a:r>
          </a:p>
          <a:p>
            <a:r>
              <a:rPr lang="en-US" dirty="0"/>
              <a:t>Router: Connecting different types of networks (e.g., </a:t>
            </a:r>
            <a:r>
              <a:rPr lang="en-US" dirty="0" err="1"/>
              <a:t>WiFi</a:t>
            </a:r>
            <a:r>
              <a:rPr lang="en-US" dirty="0"/>
              <a:t> to Ethernet)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CDN (content delivery network) </a:t>
            </a:r>
          </a:p>
          <a:p>
            <a:pPr lvl="1"/>
            <a:r>
              <a:rPr lang="en-US" dirty="0"/>
              <a:t>Routing: how to deliver message through </a:t>
            </a:r>
            <a:r>
              <a:rPr lang="en-US" dirty="0">
                <a:solidFill>
                  <a:schemeClr val="accent2"/>
                </a:solidFill>
              </a:rPr>
              <a:t>”best” </a:t>
            </a:r>
            <a:r>
              <a:rPr lang="en-US" dirty="0"/>
              <a:t>route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C78A0-024C-014F-8422-4140A2F9B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265" y="1149179"/>
            <a:ext cx="2635187" cy="2876119"/>
          </a:xfrm>
          <a:prstGeom prst="rect">
            <a:avLst/>
          </a:prstGeom>
        </p:spPr>
      </p:pic>
      <p:pic>
        <p:nvPicPr>
          <p:cNvPr id="2050" name="Picture 2" descr="Google Cloud CDN, the fastest CDN for WordPress | Closte">
            <a:extLst>
              <a:ext uri="{FF2B5EF4-FFF2-40B4-BE49-F238E27FC236}">
                <a16:creationId xmlns:a16="http://schemas.microsoft.com/office/drawing/2014/main" id="{A2890605-36B5-E156-FF04-759D3462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06" y="4001786"/>
            <a:ext cx="4960194" cy="26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20E7-727E-1E4B-9F23-7AC5CD82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many LANs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574911-BACE-AF4B-9DFB-D8EDA31B2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661" y="2050677"/>
            <a:ext cx="7234184" cy="31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EA7-39ED-0B49-80DC-CDFFCB5B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DA3B-F3AB-3446-8094-83A14133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2223" cy="4895850"/>
          </a:xfrm>
        </p:spPr>
        <p:txBody>
          <a:bodyPr/>
          <a:lstStyle/>
          <a:p>
            <a:r>
              <a:rPr lang="en-US" dirty="0"/>
              <a:t>Different scopes and roles in the network</a:t>
            </a:r>
          </a:p>
          <a:p>
            <a:pPr lvl="1"/>
            <a:r>
              <a:rPr lang="en-US" dirty="0"/>
              <a:t>PHY: How to carry info thru signal</a:t>
            </a:r>
          </a:p>
          <a:p>
            <a:pPr lvl="1"/>
            <a:r>
              <a:rPr lang="en-US" dirty="0"/>
              <a:t>MAC: How to coordinate the access of the channel </a:t>
            </a:r>
          </a:p>
          <a:p>
            <a:pPr lvl="1"/>
            <a:r>
              <a:rPr lang="en-US" dirty="0"/>
              <a:t>Network: How to delivery message via best route</a:t>
            </a:r>
          </a:p>
          <a:p>
            <a:pPr lvl="1"/>
            <a:r>
              <a:rPr lang="en-US" dirty="0"/>
              <a:t>Transport: How to delivery </a:t>
            </a:r>
            <a:r>
              <a:rPr lang="en-US" dirty="0" err="1"/>
              <a:t>infomation</a:t>
            </a:r>
            <a:r>
              <a:rPr lang="en-US" dirty="0"/>
              <a:t> with certain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B74CC-9E95-4F47-A1D5-04DFF81E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A76DE-10EB-0E42-B6B1-A0D4A99F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37" y="4520837"/>
            <a:ext cx="3890843" cy="2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A326-27D5-F043-8C63-4D62FF9C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message -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3D88-82AC-514D-8A53-D17F998F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AFCCC-E306-4F44-881B-70FEB722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64" y="1975172"/>
            <a:ext cx="8943468" cy="39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294</Words>
  <Application>Microsoft Macintosh PowerPoint</Application>
  <PresentationFormat>Widescreen</PresentationFormat>
  <Paragraphs>60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CSSE 132 Introduction to Networking</vt:lpstr>
      <vt:lpstr>PowerPoint Presentation</vt:lpstr>
      <vt:lpstr>Two computers scenario</vt:lpstr>
      <vt:lpstr>Four computers scenario</vt:lpstr>
      <vt:lpstr>LAN (Local Area Network)</vt:lpstr>
      <vt:lpstr>Connecting two LANs</vt:lpstr>
      <vt:lpstr>Many many LANs</vt:lpstr>
      <vt:lpstr>Layers of Network </vt:lpstr>
      <vt:lpstr>Inside a message - Packet</vt:lpstr>
      <vt:lpstr>IP: Naming/Addressing</vt:lpstr>
      <vt:lpstr>Better Naming: DNS</vt:lpstr>
      <vt:lpstr>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7</cp:revision>
  <dcterms:created xsi:type="dcterms:W3CDTF">2018-07-09T21:38:51Z</dcterms:created>
  <dcterms:modified xsi:type="dcterms:W3CDTF">2024-10-24T19:41:59Z</dcterms:modified>
</cp:coreProperties>
</file>