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72" r:id="rId4"/>
    <p:sldId id="271" r:id="rId5"/>
    <p:sldId id="276" r:id="rId6"/>
    <p:sldId id="273" r:id="rId7"/>
    <p:sldId id="274" r:id="rId8"/>
    <p:sldId id="275" r:id="rId9"/>
    <p:sldId id="280" r:id="rId10"/>
    <p:sldId id="278" r:id="rId11"/>
    <p:sldId id="281" r:id="rId12"/>
    <p:sldId id="277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80B69-70AA-EF26-2A17-E5C92D05B20B}" v="273" dt="2019-09-30T13:37:06.05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0"/>
    <p:restoredTop sz="94647"/>
  </p:normalViewPr>
  <p:slideViewPr>
    <p:cSldViewPr snapToGrid="0" snapToObjects="1">
      <p:cViewPr varScale="1">
        <p:scale>
          <a:sx n="133" d="100"/>
          <a:sy n="133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C0D8B9DF-B20C-4B48-A711-F6EF4CC8E90A}"/>
  </pc:docChgLst>
  <pc:docChgLst>
    <pc:chgData name="Song, Lixing" userId="S::song3@rose-hulman.edu::d86a4794-d57c-4f6d-acee-3349d9d3edfc" providerId="AD" clId="Web-{39052556-D9F8-08EB-AF39-E0132734F03B}"/>
  </pc:docChgLst>
  <pc:docChgLst>
    <pc:chgData name="Song, Lixing" userId="d86a4794-d57c-4f6d-acee-3349d9d3edfc" providerId="ADAL" clId="{284E4B17-AF49-E245-A1A9-3FCBC9BF0706}"/>
  </pc:docChgLst>
  <pc:docChgLst>
    <pc:chgData name="Song, Lixing" userId="d86a4794-d57c-4f6d-acee-3349d9d3edfc" providerId="ADAL" clId="{F6ACCFC8-3EA6-9647-BA57-6AB35016EFFF}"/>
  </pc:docChgLst>
  <pc:docChgLst>
    <pc:chgData name="Song, Lixing" userId="S::song3@rose-hulman.edu::d86a4794-d57c-4f6d-acee-3349d9d3edfc" providerId="AD" clId="Web-{76580B69-70AA-EF26-2A17-E5C92D05B20B}"/>
    <pc:docChg chg="addSld modSld sldOrd">
      <pc:chgData name="Song, Lixing" userId="S::song3@rose-hulman.edu::d86a4794-d57c-4f6d-acee-3349d9d3edfc" providerId="AD" clId="Web-{76580B69-70AA-EF26-2A17-E5C92D05B20B}" dt="2019-09-30T13:37:06.057" v="271" actId="20577"/>
      <pc:docMkLst>
        <pc:docMk/>
      </pc:docMkLst>
      <pc:sldChg chg="modSp new ord">
        <pc:chgData name="Song, Lixing" userId="S::song3@rose-hulman.edu::d86a4794-d57c-4f6d-acee-3349d9d3edfc" providerId="AD" clId="Web-{76580B69-70AA-EF26-2A17-E5C92D05B20B}" dt="2019-09-30T13:37:06.057" v="270" actId="20577"/>
        <pc:sldMkLst>
          <pc:docMk/>
          <pc:sldMk cId="458880646" sldId="281"/>
        </pc:sldMkLst>
        <pc:spChg chg="mod">
          <ac:chgData name="Song, Lixing" userId="S::song3@rose-hulman.edu::d86a4794-d57c-4f6d-acee-3349d9d3edfc" providerId="AD" clId="Web-{76580B69-70AA-EF26-2A17-E5C92D05B20B}" dt="2019-09-30T13:32:12.548" v="6" actId="20577"/>
          <ac:spMkLst>
            <pc:docMk/>
            <pc:sldMk cId="458880646" sldId="281"/>
            <ac:spMk id="2" creationId="{A653C19C-3AEF-4F0F-9952-DF841E15FA83}"/>
          </ac:spMkLst>
        </pc:spChg>
        <pc:spChg chg="mod">
          <ac:chgData name="Song, Lixing" userId="S::song3@rose-hulman.edu::d86a4794-d57c-4f6d-acee-3349d9d3edfc" providerId="AD" clId="Web-{76580B69-70AA-EF26-2A17-E5C92D05B20B}" dt="2019-09-30T13:37:06.057" v="270" actId="20577"/>
          <ac:spMkLst>
            <pc:docMk/>
            <pc:sldMk cId="458880646" sldId="281"/>
            <ac:spMk id="3" creationId="{30542ED2-967A-4F4C-923C-BD07786A75A3}"/>
          </ac:spMkLst>
        </pc:spChg>
      </pc:sldChg>
    </pc:docChg>
  </pc:docChgLst>
  <pc:docChgLst>
    <pc:chgData name="Song, Lixing" userId="d86a4794-d57c-4f6d-acee-3349d9d3edfc" providerId="ADAL" clId="{187206AA-BD06-F041-A9FE-848539394935}"/>
  </pc:docChgLst>
  <pc:docChgLst>
    <pc:chgData name="Song, Lixing" userId="d86a4794-d57c-4f6d-acee-3349d9d3edfc" providerId="ADAL" clId="{E5874C83-1D66-634B-B7FB-E5B57B8190C6}"/>
    <pc:docChg chg="modSld">
      <pc:chgData name="Song, Lixing" userId="d86a4794-d57c-4f6d-acee-3349d9d3edfc" providerId="ADAL" clId="{E5874C83-1D66-634B-B7FB-E5B57B8190C6}" dt="2019-09-30T02:02:58.952" v="12" actId="20577"/>
      <pc:docMkLst>
        <pc:docMk/>
      </pc:docMkLst>
      <pc:sldChg chg="modSp">
        <pc:chgData name="Song, Lixing" userId="d86a4794-d57c-4f6d-acee-3349d9d3edfc" providerId="ADAL" clId="{E5874C83-1D66-634B-B7FB-E5B57B8190C6}" dt="2019-09-30T02:02:58.952" v="12" actId="20577"/>
        <pc:sldMkLst>
          <pc:docMk/>
          <pc:sldMk cId="3407714908" sldId="276"/>
        </pc:sldMkLst>
        <pc:spChg chg="mod">
          <ac:chgData name="Song, Lixing" userId="d86a4794-d57c-4f6d-acee-3349d9d3edfc" providerId="ADAL" clId="{E5874C83-1D66-634B-B7FB-E5B57B8190C6}" dt="2019-09-30T02:02:58.952" v="12" actId="20577"/>
          <ac:spMkLst>
            <pc:docMk/>
            <pc:sldMk cId="3407714908" sldId="276"/>
            <ac:spMk id="3" creationId="{A217512B-DEE5-294E-ADE6-DB070FBC64B4}"/>
          </ac:spMkLst>
        </pc:spChg>
      </pc:sldChg>
    </pc:docChg>
  </pc:docChgLst>
  <pc:docChgLst>
    <pc:chgData name="Song, Lixing" userId="d86a4794-d57c-4f6d-acee-3349d9d3edfc" providerId="ADAL" clId="{1233F1EC-125C-445C-BF31-4DD2A128E0A0}"/>
  </pc:docChgLst>
  <pc:docChgLst>
    <pc:chgData name="Song, Lixing" userId="d86a4794-d57c-4f6d-acee-3349d9d3edfc" providerId="ADAL" clId="{B91D0499-6212-41E4-B6B1-17BC5517DA14}"/>
    <pc:docChg chg="modSld sldOrd">
      <pc:chgData name="Song, Lixing" userId="d86a4794-d57c-4f6d-acee-3349d9d3edfc" providerId="ADAL" clId="{B91D0499-6212-41E4-B6B1-17BC5517DA14}" dt="2019-09-27T16:04:23.002" v="0"/>
      <pc:docMkLst>
        <pc:docMk/>
      </pc:docMkLst>
      <pc:sldChg chg="ord">
        <pc:chgData name="Song, Lixing" userId="d86a4794-d57c-4f6d-acee-3349d9d3edfc" providerId="ADAL" clId="{B91D0499-6212-41E4-B6B1-17BC5517DA14}" dt="2019-09-27T16:04:23.002" v="0"/>
        <pc:sldMkLst>
          <pc:docMk/>
          <pc:sldMk cId="2995229447" sldId="272"/>
        </pc:sldMkLst>
      </pc:sldChg>
    </pc:docChg>
  </pc:docChgLst>
  <pc:docChgLst>
    <pc:chgData name="Song, Lixing" userId="d86a4794-d57c-4f6d-acee-3349d9d3edfc" providerId="ADAL" clId="{B3EF8A72-6401-124B-9398-B50FCA318AE9}"/>
  </pc:docChgLst>
  <pc:docChgLst>
    <pc:chgData name="Song, Lixing" userId="d86a4794-d57c-4f6d-acee-3349d9d3edfc" providerId="ADAL" clId="{FBFE2C61-FE6C-E94E-A333-00BF94AE04D6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is your C programing skill?</a:t>
            </a:r>
          </a:p>
          <a:p>
            <a:r>
              <a:rPr lang="en-US"/>
              <a:t>https://www.polleverywhere.com/multiple_choice_polls/YS6q3mxlCM9BFo4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8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your favorite/daily language so far?</a:t>
            </a:r>
          </a:p>
          <a:p>
            <a:r>
              <a:rPr lang="en-US"/>
              <a:t>https://www.polleverywhere.com/multiple_choice_polls/Ye5c73FBeOdF19c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C Programming and Data Types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Monday, September 30,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B8646-38CC-4F4D-86C6-E2BDCF44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printf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(a function in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stdio.h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DCFA5-C71C-AC4E-B014-8BDA756A3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System.out.println</a:t>
            </a:r>
            <a:r>
              <a:rPr lang="en-US" dirty="0"/>
              <a:t>, but flexible.</a:t>
            </a:r>
          </a:p>
          <a:p>
            <a:r>
              <a:rPr lang="en-US" dirty="0"/>
              <a:t>Format strings: conversion specifiers sprinkled into string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1BFEA-EB41-D342-86B5-A085A3D5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792412"/>
            <a:ext cx="77343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6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C19C-3AEF-4F0F-9952-DF841E15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42ED2-967A-4F4C-923C-BD07786A7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In C, a string is just an array of </a:t>
            </a:r>
            <a:r>
              <a:rPr lang="en-US" b="1" dirty="0">
                <a:cs typeface="Calibri"/>
              </a:rPr>
              <a:t>char </a:t>
            </a:r>
            <a:r>
              <a:rPr lang="en-US" i="1" dirty="0">
                <a:cs typeface="Calibri"/>
              </a:rPr>
              <a:t>that is terminated by '\0'</a:t>
            </a:r>
            <a:r>
              <a:rPr lang="en-US" b="1" dirty="0">
                <a:cs typeface="Calibri"/>
              </a:rPr>
              <a:t>.</a:t>
            </a:r>
          </a:p>
          <a:p>
            <a:r>
              <a:rPr lang="en-US" dirty="0">
                <a:ea typeface="+mn-lt"/>
                <a:cs typeface="+mn-lt"/>
              </a:rPr>
              <a:t>the</a:t>
            </a:r>
            <a:r>
              <a:rPr lang="en-US">
                <a:ea typeface="+mn-lt"/>
                <a:cs typeface="+mn-lt"/>
              </a:rPr>
              <a:t> length of a string is not stored in C.</a:t>
            </a:r>
          </a:p>
          <a:p>
            <a:pPr lvl="1"/>
            <a:r>
              <a:rPr lang="en-US">
                <a:cs typeface="Calibri"/>
              </a:rPr>
              <a:t>I.e., </a:t>
            </a:r>
            <a:r>
              <a:rPr lang="en-US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n order to calculate the length of a string, you must scan that array until a '\0' is found. </a:t>
            </a:r>
          </a:p>
        </p:txBody>
      </p:sp>
    </p:spTree>
    <p:extLst>
      <p:ext uri="{BB962C8B-B14F-4D97-AF65-F5344CB8AC3E}">
        <p14:creationId xmlns:p14="http://schemas.microsoft.com/office/powerpoint/2010/main" val="45888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65B2-B473-2743-ACD7-B19D88BC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loops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07CF54-5EC9-284B-ADC7-469519731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2563"/>
            <a:ext cx="3289300" cy="196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D50376-975A-CD43-B1B8-49C582FC6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95851"/>
            <a:ext cx="28194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3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A998-0188-4348-BDC3-88E59C40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D5DEC-4B37-8C41-8987-08EE2BD2F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5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79D1-A6D7-C84B-983C-B22D9D10E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B572D-B410-4942-B635-6EFDBB2FD2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YS6q3mxlCM9BFo4">
            <a:extLst>
              <a:ext uri="{FF2B5EF4-FFF2-40B4-BE49-F238E27FC236}">
                <a16:creationId xmlns:a16="http://schemas.microsoft.com/office/drawing/2014/main" id="{0A93BD7D-5443-B440-8D32-687AD582630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9B3B-0D56-E246-8B59-2862A36CC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DF7A9-0FE6-6940-9DE2-63F9AD90F3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Ye5c73FBeOdF19c">
            <a:extLst>
              <a:ext uri="{FF2B5EF4-FFF2-40B4-BE49-F238E27FC236}">
                <a16:creationId xmlns:a16="http://schemas.microsoft.com/office/drawing/2014/main" id="{F69FF842-92E3-4842-A603-B1BBB82B4C3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2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24C3-3ACE-A54E-ADFA-0BCBC37F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en-US" dirty="0" err="1"/>
              <a:t>v.s</a:t>
            </a:r>
            <a:r>
              <a:rPr lang="en-US" dirty="0"/>
              <a:t>.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F9785-A0BB-C043-9E5E-4EC8324E9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Similarities:</a:t>
            </a:r>
          </a:p>
          <a:p>
            <a:pPr lvl="1"/>
            <a:r>
              <a:rPr lang="en-US" dirty="0"/>
              <a:t>Syntax</a:t>
            </a:r>
          </a:p>
          <a:p>
            <a:pPr lvl="1"/>
            <a:r>
              <a:rPr lang="en-US" dirty="0"/>
              <a:t>Functions</a:t>
            </a:r>
          </a:p>
          <a:p>
            <a:pPr lvl="1"/>
            <a:r>
              <a:rPr lang="en-US" dirty="0"/>
              <a:t>if/for/while/else</a:t>
            </a:r>
          </a:p>
          <a:p>
            <a:r>
              <a:rPr lang="en-US" dirty="0"/>
              <a:t>Differences:</a:t>
            </a:r>
          </a:p>
          <a:p>
            <a:pPr lvl="1"/>
            <a:r>
              <a:rPr lang="en-US" dirty="0"/>
              <a:t>C has no classes</a:t>
            </a:r>
          </a:p>
          <a:p>
            <a:pPr lvl="1"/>
            <a:r>
              <a:rPr lang="en-US" dirty="0"/>
              <a:t>No exceptions</a:t>
            </a:r>
          </a:p>
          <a:p>
            <a:pPr lvl="1"/>
            <a:r>
              <a:rPr lang="en-US" dirty="0"/>
              <a:t>No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new</a:t>
            </a:r>
          </a:p>
          <a:p>
            <a:pPr lvl="1"/>
            <a:r>
              <a:rPr lang="en-US" dirty="0">
                <a:ea typeface="Anonymous Pro for Powerline" panose="02060609030202000504" pitchFamily="49" charset="0"/>
              </a:rPr>
              <a:t>No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8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5622-69A4-954F-8828-B972898D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7512B-DEE5-294E-ADE6-DB070FBC6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Declare them</a:t>
            </a:r>
            <a:r>
              <a:rPr lang="en-US"/>
              <a:t>: &lt;type&gt;  &lt;variable name&gt;: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Initialize them: use the assignment operator. </a:t>
            </a:r>
            <a:r>
              <a:rPr lang="en-US" dirty="0" err="1"/>
              <a:t>i</a:t>
            </a:r>
            <a:r>
              <a:rPr lang="en-US" dirty="0"/>
              <a:t> = 10;</a:t>
            </a:r>
          </a:p>
          <a:p>
            <a:r>
              <a:rPr lang="en-US" dirty="0"/>
              <a:t>Use semi-colon to end each line.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931D-93AE-E145-9150-CA1FFA52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code blocks and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E0CEB-55AE-8C44-A730-ED2CAACE8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8839"/>
            <a:ext cx="10515600" cy="2642635"/>
          </a:xfrm>
        </p:spPr>
        <p:txBody>
          <a:bodyPr/>
          <a:lstStyle/>
          <a:p>
            <a:r>
              <a:rPr lang="en-US" dirty="0"/>
              <a:t>Identify the parts: return type, arguments list, function name, body.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1547C-396F-7942-BC38-8B5F931B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1239"/>
            <a:ext cx="3759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9B6B-59BC-494E-8EDC-A4F5D4D5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2088-9709-BB49-ADF8-2114D0704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Arithmetic: </a:t>
            </a:r>
            <a:r>
              <a:rPr lang="en-US"/>
              <a:t>+, -, *, </a:t>
            </a:r>
            <a:r>
              <a:rPr lang="en-US" dirty="0"/>
              <a:t>/ </a:t>
            </a:r>
            <a:r>
              <a:rPr lang="en-US"/>
              <a:t>,%</a:t>
            </a:r>
            <a:endParaRPr lang="en-US" dirty="0"/>
          </a:p>
          <a:p>
            <a:r>
              <a:rPr lang="en-US" dirty="0"/>
              <a:t>Relational and Logical: </a:t>
            </a:r>
            <a:r>
              <a:rPr lang="en-US"/>
              <a:t>&lt;, &gt;, &lt;=, &gt;=, ==, !=,  &amp;&amp;,   ||</a:t>
            </a:r>
            <a:endParaRPr lang="en-US">
              <a:cs typeface="Calibri"/>
            </a:endParaRPr>
          </a:p>
          <a:p>
            <a:r>
              <a:rPr lang="en-US" dirty="0"/>
              <a:t>Bitwise: &amp; </a:t>
            </a:r>
            <a:r>
              <a:rPr lang="en-US"/>
              <a:t>,| , &lt;&lt;,</a:t>
            </a:r>
            <a:r>
              <a:rPr lang="en-US" dirty="0"/>
              <a:t> &gt;&gt;</a:t>
            </a:r>
            <a:endParaRPr lang="en-US">
              <a:cs typeface="Calibri" panose="020F0502020204030204"/>
            </a:endParaRPr>
          </a:p>
          <a:p>
            <a:r>
              <a:rPr lang="en-US" dirty="0"/>
              <a:t>Assignment: =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7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D38E-86F3-1846-9FDD-523177E9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4BA28-2169-6A48-AE6E-BAF542F91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35693"/>
            <a:ext cx="10515600" cy="23857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66CC2-60BF-2E47-9DE7-9CCFA331D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8961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1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89E4-48E6-4D0F-9743-EF1E4691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a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2CB46-E42D-4911-829F-810466BEA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#include &lt;</a:t>
            </a:r>
            <a:r>
              <a:rPr lang="en-US" dirty="0" err="1"/>
              <a:t>name_of_lib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890915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3028</TotalTime>
  <Words>199</Words>
  <Application>Microsoft Office PowerPoint</Application>
  <PresentationFormat>Widescreen</PresentationFormat>
  <Paragraphs>38</Paragraphs>
  <Slides>13</Slides>
  <Notes>3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CSSE 132 C Programming and Data Types</vt:lpstr>
      <vt:lpstr>PowerPoint Presentation</vt:lpstr>
      <vt:lpstr>PowerPoint Presentation</vt:lpstr>
      <vt:lpstr>C v.s. Java</vt:lpstr>
      <vt:lpstr>Variables</vt:lpstr>
      <vt:lpstr>C code blocks and functions</vt:lpstr>
      <vt:lpstr>Operators</vt:lpstr>
      <vt:lpstr>Data types</vt:lpstr>
      <vt:lpstr>Import a library</vt:lpstr>
      <vt:lpstr>printf (a function in stdio.h)</vt:lpstr>
      <vt:lpstr>String</vt:lpstr>
      <vt:lpstr>Control and loops</vt:lpstr>
      <vt:lpstr>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139</cp:revision>
  <dcterms:created xsi:type="dcterms:W3CDTF">2018-07-09T21:38:51Z</dcterms:created>
  <dcterms:modified xsi:type="dcterms:W3CDTF">2019-09-30T13:37:09Z</dcterms:modified>
</cp:coreProperties>
</file>