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39A82-3248-46D5-A9BE-E581B9A9B64E}" v="15" dt="2019-04-16T18:12:52.373"/>
    <p1510:client id="{ACF38F33-1808-40D0-FA9F-86B3A60A544D}" v="6" dt="2019-10-14T13:30:57.148"/>
    <p1510:client id="{BA87C28F-FAE8-4BB3-EDA0-77B8DD88A0BD}" v="83" dt="2019-10-11T21:56:41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ACF38F33-1808-40D0-FA9F-86B3A60A544D}"/>
    <pc:docChg chg="modSld">
      <pc:chgData name="Song, Lixing" userId="S::song3@rose-hulman.edu::d86a4794-d57c-4f6d-acee-3349d9d3edfc" providerId="AD" clId="Web-{ACF38F33-1808-40D0-FA9F-86B3A60A544D}" dt="2019-10-14T13:30:57.148" v="5" actId="20577"/>
      <pc:docMkLst>
        <pc:docMk/>
      </pc:docMkLst>
      <pc:sldChg chg="modSp">
        <pc:chgData name="Song, Lixing" userId="S::song3@rose-hulman.edu::d86a4794-d57c-4f6d-acee-3349d9d3edfc" providerId="AD" clId="Web-{ACF38F33-1808-40D0-FA9F-86B3A60A544D}" dt="2019-10-14T13:30:57.132" v="4" actId="20577"/>
        <pc:sldMkLst>
          <pc:docMk/>
          <pc:sldMk cId="1233414252" sldId="261"/>
        </pc:sldMkLst>
        <pc:spChg chg="mod">
          <ac:chgData name="Song, Lixing" userId="S::song3@rose-hulman.edu::d86a4794-d57c-4f6d-acee-3349d9d3edfc" providerId="AD" clId="Web-{ACF38F33-1808-40D0-FA9F-86B3A60A544D}" dt="2019-10-14T13:30:57.132" v="4" actId="20577"/>
          <ac:spMkLst>
            <pc:docMk/>
            <pc:sldMk cId="1233414252" sldId="261"/>
            <ac:spMk id="3" creationId="{AEDD6071-2EEC-C647-830A-E59EE1D1A36A}"/>
          </ac:spMkLst>
        </pc:spChg>
      </pc:sldChg>
    </pc:docChg>
  </pc:docChgLst>
  <pc:docChgLst>
    <pc:chgData name="Song, Lixing" userId="d86a4794-d57c-4f6d-acee-3349d9d3edfc" providerId="ADAL" clId="{26639A82-3248-46D5-A9BE-E581B9A9B64E}"/>
    <pc:docChg chg="custSel delSld modSld">
      <pc:chgData name="Song, Lixing" userId="d86a4794-d57c-4f6d-acee-3349d9d3edfc" providerId="ADAL" clId="{26639A82-3248-46D5-A9BE-E581B9A9B64E}" dt="2019-04-16T18:12:52.373" v="284" actId="20577"/>
      <pc:docMkLst>
        <pc:docMk/>
      </pc:docMkLst>
      <pc:sldChg chg="modSp">
        <pc:chgData name="Song, Lixing" userId="d86a4794-d57c-4f6d-acee-3349d9d3edfc" providerId="ADAL" clId="{26639A82-3248-46D5-A9BE-E581B9A9B64E}" dt="2019-04-16T18:07:23.232" v="273" actId="20577"/>
        <pc:sldMkLst>
          <pc:docMk/>
          <pc:sldMk cId="200024417" sldId="257"/>
        </pc:sldMkLst>
        <pc:spChg chg="mod">
          <ac:chgData name="Song, Lixing" userId="d86a4794-d57c-4f6d-acee-3349d9d3edfc" providerId="ADAL" clId="{26639A82-3248-46D5-A9BE-E581B9A9B64E}" dt="2019-04-16T18:07:23.232" v="273" actId="20577"/>
          <ac:spMkLst>
            <pc:docMk/>
            <pc:sldMk cId="200024417" sldId="257"/>
            <ac:spMk id="3" creationId="{2869AAAD-AE97-EC47-A857-0C0B6D0800FD}"/>
          </ac:spMkLst>
        </pc:spChg>
      </pc:sldChg>
      <pc:sldChg chg="addSp delSp modSp">
        <pc:chgData name="Song, Lixing" userId="d86a4794-d57c-4f6d-acee-3349d9d3edfc" providerId="ADAL" clId="{26639A82-3248-46D5-A9BE-E581B9A9B64E}" dt="2019-04-12T19:16:00.987" v="212" actId="1076"/>
        <pc:sldMkLst>
          <pc:docMk/>
          <pc:sldMk cId="530493266" sldId="258"/>
        </pc:sldMkLst>
        <pc:spChg chg="mod">
          <ac:chgData name="Song, Lixing" userId="d86a4794-d57c-4f6d-acee-3349d9d3edfc" providerId="ADAL" clId="{26639A82-3248-46D5-A9BE-E581B9A9B64E}" dt="2019-04-12T19:11:26.615" v="99" actId="20577"/>
          <ac:spMkLst>
            <pc:docMk/>
            <pc:sldMk cId="530493266" sldId="258"/>
            <ac:spMk id="2" creationId="{7695D841-7E1F-D045-BFBC-5FE8DD139F57}"/>
          </ac:spMkLst>
        </pc:spChg>
        <pc:spChg chg="add mod">
          <ac:chgData name="Song, Lixing" userId="d86a4794-d57c-4f6d-acee-3349d9d3edfc" providerId="ADAL" clId="{26639A82-3248-46D5-A9BE-E581B9A9B64E}" dt="2019-04-12T19:16:00.987" v="212" actId="1076"/>
          <ac:spMkLst>
            <pc:docMk/>
            <pc:sldMk cId="530493266" sldId="258"/>
            <ac:spMk id="5" creationId="{18943E33-C49B-439D-AA76-02B07FC24D64}"/>
          </ac:spMkLst>
        </pc:spChg>
        <pc:spChg chg="add mod">
          <ac:chgData name="Song, Lixing" userId="d86a4794-d57c-4f6d-acee-3349d9d3edfc" providerId="ADAL" clId="{26639A82-3248-46D5-A9BE-E581B9A9B64E}" dt="2019-04-12T19:14:39.706" v="108" actId="1076"/>
          <ac:spMkLst>
            <pc:docMk/>
            <pc:sldMk cId="530493266" sldId="258"/>
            <ac:spMk id="6" creationId="{080D86BD-227B-4C15-A011-2839A15A74C6}"/>
          </ac:spMkLst>
        </pc:spChg>
        <pc:picChg chg="del">
          <ac:chgData name="Song, Lixing" userId="d86a4794-d57c-4f6d-acee-3349d9d3edfc" providerId="ADAL" clId="{26639A82-3248-46D5-A9BE-E581B9A9B64E}" dt="2019-04-12T19:11:28.478" v="100" actId="478"/>
          <ac:picMkLst>
            <pc:docMk/>
            <pc:sldMk cId="530493266" sldId="258"/>
            <ac:picMk id="4" creationId="{14B18E37-51D1-8D4B-B3AA-1FF23B74AAED}"/>
          </ac:picMkLst>
        </pc:picChg>
      </pc:sldChg>
      <pc:sldChg chg="addSp delSp modSp">
        <pc:chgData name="Song, Lixing" userId="d86a4794-d57c-4f6d-acee-3349d9d3edfc" providerId="ADAL" clId="{26639A82-3248-46D5-A9BE-E581B9A9B64E}" dt="2019-04-12T19:22:53.476" v="263" actId="1076"/>
        <pc:sldMkLst>
          <pc:docMk/>
          <pc:sldMk cId="3174743425" sldId="259"/>
        </pc:sldMkLst>
        <pc:spChg chg="mod">
          <ac:chgData name="Song, Lixing" userId="d86a4794-d57c-4f6d-acee-3349d9d3edfc" providerId="ADAL" clId="{26639A82-3248-46D5-A9BE-E581B9A9B64E}" dt="2019-04-12T19:16:27.198" v="256" actId="20577"/>
          <ac:spMkLst>
            <pc:docMk/>
            <pc:sldMk cId="3174743425" sldId="259"/>
            <ac:spMk id="2" creationId="{BBFB2874-D38F-4C4E-9322-F14C02B5628D}"/>
          </ac:spMkLst>
        </pc:spChg>
        <pc:spChg chg="add del mod">
          <ac:chgData name="Song, Lixing" userId="d86a4794-d57c-4f6d-acee-3349d9d3edfc" providerId="ADAL" clId="{26639A82-3248-46D5-A9BE-E581B9A9B64E}" dt="2019-04-12T19:16:35.750" v="259" actId="478"/>
          <ac:spMkLst>
            <pc:docMk/>
            <pc:sldMk cId="3174743425" sldId="259"/>
            <ac:spMk id="4" creationId="{91E7E5BD-9DC1-47D1-A651-8B698A003A26}"/>
          </ac:spMkLst>
        </pc:spChg>
        <pc:spChg chg="add mod">
          <ac:chgData name="Song, Lixing" userId="d86a4794-d57c-4f6d-acee-3349d9d3edfc" providerId="ADAL" clId="{26639A82-3248-46D5-A9BE-E581B9A9B64E}" dt="2019-04-12T19:22:53.476" v="263" actId="1076"/>
          <ac:spMkLst>
            <pc:docMk/>
            <pc:sldMk cId="3174743425" sldId="259"/>
            <ac:spMk id="5" creationId="{D2EEAA18-2E33-42A0-A1F4-4B0ABFF58592}"/>
          </ac:spMkLst>
        </pc:spChg>
        <pc:spChg chg="del">
          <ac:chgData name="Song, Lixing" userId="d86a4794-d57c-4f6d-acee-3349d9d3edfc" providerId="ADAL" clId="{26639A82-3248-46D5-A9BE-E581B9A9B64E}" dt="2019-04-12T19:16:30.849" v="257" actId="478"/>
          <ac:spMkLst>
            <pc:docMk/>
            <pc:sldMk cId="3174743425" sldId="259"/>
            <ac:spMk id="7" creationId="{D44DD7FF-624F-CE45-B972-9D0F3989FB52}"/>
          </ac:spMkLst>
        </pc:spChg>
        <pc:picChg chg="del">
          <ac:chgData name="Song, Lixing" userId="d86a4794-d57c-4f6d-acee-3349d9d3edfc" providerId="ADAL" clId="{26639A82-3248-46D5-A9BE-E581B9A9B64E}" dt="2019-04-12T19:16:36.652" v="260" actId="478"/>
          <ac:picMkLst>
            <pc:docMk/>
            <pc:sldMk cId="3174743425" sldId="259"/>
            <ac:picMk id="8" creationId="{3D97AC2C-FCE0-3643-ADCA-87F2CE79D46C}"/>
          </ac:picMkLst>
        </pc:picChg>
        <pc:picChg chg="del">
          <ac:chgData name="Song, Lixing" userId="d86a4794-d57c-4f6d-acee-3349d9d3edfc" providerId="ADAL" clId="{26639A82-3248-46D5-A9BE-E581B9A9B64E}" dt="2019-04-12T19:16:37.503" v="261" actId="478"/>
          <ac:picMkLst>
            <pc:docMk/>
            <pc:sldMk cId="3174743425" sldId="259"/>
            <ac:picMk id="9" creationId="{43C225EC-20C0-6E4F-AC48-257878A16D62}"/>
          </ac:picMkLst>
        </pc:picChg>
      </pc:sldChg>
      <pc:sldChg chg="modSp">
        <pc:chgData name="Song, Lixing" userId="d86a4794-d57c-4f6d-acee-3349d9d3edfc" providerId="ADAL" clId="{26639A82-3248-46D5-A9BE-E581B9A9B64E}" dt="2019-04-16T18:12:52.373" v="284" actId="20577"/>
        <pc:sldMkLst>
          <pc:docMk/>
          <pc:sldMk cId="1222536205" sldId="267"/>
        </pc:sldMkLst>
        <pc:spChg chg="mod">
          <ac:chgData name="Song, Lixing" userId="d86a4794-d57c-4f6d-acee-3349d9d3edfc" providerId="ADAL" clId="{26639A82-3248-46D5-A9BE-E581B9A9B64E}" dt="2019-04-16T18:12:52.373" v="284" actId="20577"/>
          <ac:spMkLst>
            <pc:docMk/>
            <pc:sldMk cId="1222536205" sldId="267"/>
            <ac:spMk id="3" creationId="{29D48C69-1CFD-CA4B-A263-87FA1F58BB52}"/>
          </ac:spMkLst>
        </pc:spChg>
      </pc:sldChg>
    </pc:docChg>
  </pc:docChgLst>
  <pc:docChgLst>
    <pc:chgData name="Song, Lixing" userId="S::song3@rose-hulman.edu::d86a4794-d57c-4f6d-acee-3349d9d3edfc" providerId="AD" clId="Web-{BA87C28F-FAE8-4BB3-EDA0-77B8DD88A0BD}"/>
    <pc:docChg chg="modSld">
      <pc:chgData name="Song, Lixing" userId="S::song3@rose-hulman.edu::d86a4794-d57c-4f6d-acee-3349d9d3edfc" providerId="AD" clId="Web-{BA87C28F-FAE8-4BB3-EDA0-77B8DD88A0BD}" dt="2019-10-11T21:56:41.308" v="82" actId="20577"/>
      <pc:docMkLst>
        <pc:docMk/>
      </pc:docMkLst>
      <pc:sldChg chg="modSp">
        <pc:chgData name="Song, Lixing" userId="S::song3@rose-hulman.edu::d86a4794-d57c-4f6d-acee-3349d9d3edfc" providerId="AD" clId="Web-{BA87C28F-FAE8-4BB3-EDA0-77B8DD88A0BD}" dt="2019-10-11T21:55:19.933" v="80" actId="20577"/>
        <pc:sldMkLst>
          <pc:docMk/>
          <pc:sldMk cId="530493266" sldId="258"/>
        </pc:sldMkLst>
        <pc:spChg chg="mod">
          <ac:chgData name="Song, Lixing" userId="S::song3@rose-hulman.edu::d86a4794-d57c-4f6d-acee-3349d9d3edfc" providerId="AD" clId="Web-{BA87C28F-FAE8-4BB3-EDA0-77B8DD88A0BD}" dt="2019-10-11T21:54:20.464" v="47" actId="20577"/>
          <ac:spMkLst>
            <pc:docMk/>
            <pc:sldMk cId="530493266" sldId="258"/>
            <ac:spMk id="5" creationId="{18943E33-C49B-439D-AA76-02B07FC24D64}"/>
          </ac:spMkLst>
        </pc:spChg>
        <pc:spChg chg="mod">
          <ac:chgData name="Song, Lixing" userId="S::song3@rose-hulman.edu::d86a4794-d57c-4f6d-acee-3349d9d3edfc" providerId="AD" clId="Web-{BA87C28F-FAE8-4BB3-EDA0-77B8DD88A0BD}" dt="2019-10-11T21:55:19.933" v="80" actId="20577"/>
          <ac:spMkLst>
            <pc:docMk/>
            <pc:sldMk cId="530493266" sldId="258"/>
            <ac:spMk id="6" creationId="{080D86BD-227B-4C15-A011-2839A15A74C6}"/>
          </ac:spMkLst>
        </pc:spChg>
      </pc:sldChg>
      <pc:sldChg chg="modSp">
        <pc:chgData name="Song, Lixing" userId="S::song3@rose-hulman.edu::d86a4794-d57c-4f6d-acee-3349d9d3edfc" providerId="AD" clId="Web-{BA87C28F-FAE8-4BB3-EDA0-77B8DD88A0BD}" dt="2019-10-11T21:16:44.634" v="2" actId="20577"/>
        <pc:sldMkLst>
          <pc:docMk/>
          <pc:sldMk cId="3174743425" sldId="259"/>
        </pc:sldMkLst>
        <pc:spChg chg="mod">
          <ac:chgData name="Song, Lixing" userId="S::song3@rose-hulman.edu::d86a4794-d57c-4f6d-acee-3349d9d3edfc" providerId="AD" clId="Web-{BA87C28F-FAE8-4BB3-EDA0-77B8DD88A0BD}" dt="2019-10-11T21:16:44.634" v="2" actId="20577"/>
          <ac:spMkLst>
            <pc:docMk/>
            <pc:sldMk cId="3174743425" sldId="259"/>
            <ac:spMk id="2" creationId="{BBFB2874-D38F-4C4E-9322-F14C02B562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intosystems.org/book/C2-C_depth/dynamic_memor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vidyalay.com/cache-memor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ge_tab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Translation_lookaside_buffer" TargetMode="External"/><Relationship Id="rId4" Type="http://schemas.openxmlformats.org/officeDocument/2006/relationships/hyperlink" Target="https://en.wikipedia.org/wiki/Memory_management_un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Further Topics in Memory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January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E541-3107-F242-950D-1AA1946E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Program’s View of Memory, vs. Reality</a:t>
            </a:r>
          </a:p>
        </p:txBody>
      </p:sp>
      <p:pic>
        <p:nvPicPr>
          <p:cNvPr id="5" name="Picture 2" descr="The parts of program memory showing a stack variable pointing to dynamically allocated heap memory.">
            <a:extLst>
              <a:ext uri="{FF2B5EF4-FFF2-40B4-BE49-F238E27FC236}">
                <a16:creationId xmlns:a16="http://schemas.microsoft.com/office/drawing/2014/main" id="{02F1F470-5E8A-E442-847F-3EF76C24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27" y="1298904"/>
            <a:ext cx="3819220" cy="47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52637-3892-AF47-A049-67379E8D6F55}"/>
              </a:ext>
            </a:extLst>
          </p:cNvPr>
          <p:cNvSpPr txBox="1"/>
          <p:nvPr/>
        </p:nvSpPr>
        <p:spPr>
          <a:xfrm>
            <a:off x="1344827" y="6123543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AFEAD9-4149-4A43-9B2D-17C283FA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443" y="4611257"/>
            <a:ext cx="5125995" cy="1112108"/>
          </a:xfrm>
        </p:spPr>
        <p:txBody>
          <a:bodyPr>
            <a:normAutofit fontScale="92500"/>
          </a:bodyPr>
          <a:lstStyle/>
          <a:p>
            <a:r>
              <a:rPr lang="en-US" dirty="0"/>
              <a:t>Is the processor working directly with main memory (DRAM)?</a:t>
            </a:r>
          </a:p>
        </p:txBody>
      </p:sp>
      <p:pic>
        <p:nvPicPr>
          <p:cNvPr id="2052" name="Picture 4" descr="China DDR RAM Computer Memory Module - China Ddr3 Ram and Ram Memory price">
            <a:extLst>
              <a:ext uri="{FF2B5EF4-FFF2-40B4-BE49-F238E27FC236}">
                <a16:creationId xmlns:a16="http://schemas.microsoft.com/office/drawing/2014/main" id="{1D0FB489-007A-E648-9C00-D4395E41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80" y="2371553"/>
            <a:ext cx="3819220" cy="21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1510-C642-154C-8190-05535A3E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4BD618-DE46-094D-94A2-905FCB7A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051565"/>
            <a:ext cx="9423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14FE-7AD3-874F-B4A5-DF7FF9683054}"/>
              </a:ext>
            </a:extLst>
          </p:cNvPr>
          <p:cNvSpPr txBox="1"/>
          <p:nvPr/>
        </p:nvSpPr>
        <p:spPr>
          <a:xfrm>
            <a:off x="9983628" y="619090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1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B4DB-572D-9F48-B4BB-6EE5A4B7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B74219-C213-6B43-AE80-6E8AAAD9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14" y="1778577"/>
            <a:ext cx="4456918" cy="45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5A9B-B4E0-9E47-B01F-DE7E5CB7585D}"/>
              </a:ext>
            </a:extLst>
          </p:cNvPr>
          <p:cNvSpPr txBox="1"/>
          <p:nvPr/>
        </p:nvSpPr>
        <p:spPr>
          <a:xfrm>
            <a:off x="1085878" y="6414549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2B4C-9BD7-494C-B8AF-1A29145C3A43}"/>
              </a:ext>
            </a:extLst>
          </p:cNvPr>
          <p:cNvSpPr txBox="1"/>
          <p:nvPr/>
        </p:nvSpPr>
        <p:spPr>
          <a:xfrm>
            <a:off x="7292401" y="1521102"/>
            <a:ext cx="4456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also: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Memory Management Unit</a:t>
            </a:r>
            <a:r>
              <a:rPr lang="en-US" dirty="0"/>
              <a:t> (MMU) handles virtual-physical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Translation Lookaside Buffer </a:t>
            </a:r>
            <a:r>
              <a:rPr lang="en-US" dirty="0"/>
              <a:t>(TLB) “address-translation cache”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8B017F9-DE84-454F-AE61-90ED1E0C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01" y="3190339"/>
            <a:ext cx="41275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2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CEBC-9034-C244-800C-C6D6B0F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malloc() and free()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B256-C2F5-7C4D-B08F-F58686F96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approach to dynamic memory allocation, what can go wrong?</a:t>
            </a:r>
          </a:p>
          <a:p>
            <a:endParaRPr lang="en-US" dirty="0"/>
          </a:p>
          <a:p>
            <a:r>
              <a:rPr lang="en-US" dirty="0"/>
              <a:t>Can we implement safety measures in this model?</a:t>
            </a:r>
          </a:p>
          <a:p>
            <a:endParaRPr lang="en-US" dirty="0"/>
          </a:p>
          <a:p>
            <a:r>
              <a:rPr lang="en-US" dirty="0"/>
              <a:t>What other models are possible? What are the tradeoffs?</a:t>
            </a:r>
          </a:p>
        </p:txBody>
      </p:sp>
    </p:spTree>
    <p:extLst>
      <p:ext uri="{BB962C8B-B14F-4D97-AF65-F5344CB8AC3E}">
        <p14:creationId xmlns:p14="http://schemas.microsoft.com/office/powerpoint/2010/main" val="339786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8871-6E64-084C-A137-14676D50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alternatives to malloc() and free()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25386-E6A7-6B4D-BFA4-D806692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Garbage collection – e.g. in Java</a:t>
            </a:r>
          </a:p>
          <a:p>
            <a:pPr lvl="1"/>
            <a:r>
              <a:rPr lang="en-US" dirty="0"/>
              <a:t>When no references to an object remain, that object’s memory is garbage-collected</a:t>
            </a:r>
          </a:p>
          <a:p>
            <a:endParaRPr lang="en-US" dirty="0"/>
          </a:p>
          <a:p>
            <a:r>
              <a:rPr lang="en-US" dirty="0"/>
              <a:t>Smart pointers – e.g. in C++</a:t>
            </a:r>
          </a:p>
          <a:p>
            <a:pPr lvl="1"/>
            <a:r>
              <a:rPr lang="en-US" dirty="0"/>
              <a:t>An abstract data type that simulates pointers while providing extended features, e.g. automatic deallocation when the last pointer to it </a:t>
            </a:r>
            <a:r>
              <a:rPr lang="en-US"/>
              <a:t>is destroyed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7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161</Words>
  <Application>Microsoft Macintosh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CSSE 132 Further Topics in Memory</vt:lpstr>
      <vt:lpstr>A Program’s View of Memory, vs. Reality</vt:lpstr>
      <vt:lpstr>Cache</vt:lpstr>
      <vt:lpstr>Virtual Memory</vt:lpstr>
      <vt:lpstr>malloc() and free()</vt:lpstr>
      <vt:lpstr>Example alternatives to malloc() and free()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32</cp:revision>
  <cp:lastPrinted>2018-10-11T18:40:00Z</cp:lastPrinted>
  <dcterms:created xsi:type="dcterms:W3CDTF">2018-07-09T21:38:51Z</dcterms:created>
  <dcterms:modified xsi:type="dcterms:W3CDTF">2022-01-20T04:40:45Z</dcterms:modified>
</cp:coreProperties>
</file>