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39A82-3248-46D5-A9BE-E581B9A9B64E}" v="15" dt="2019-04-16T18:12:52.373"/>
    <p1510:client id="{ACF38F33-1808-40D0-FA9F-86B3A60A544D}" v="6" dt="2019-10-14T13:30:57.148"/>
    <p1510:client id="{BA87C28F-FAE8-4BB3-EDA0-77B8DD88A0BD}" v="83" dt="2019-10-11T21:56:41.3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8"/>
  </p:normalViewPr>
  <p:slideViewPr>
    <p:cSldViewPr snapToGrid="0">
      <p:cViewPr varScale="1">
        <p:scale>
          <a:sx n="114" d="100"/>
          <a:sy n="114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S::song3@rose-hulman.edu::d86a4794-d57c-4f6d-acee-3349d9d3edfc" providerId="AD" clId="Web-{ACF38F33-1808-40D0-FA9F-86B3A60A544D}"/>
    <pc:docChg chg="modSld">
      <pc:chgData name="Song, Lixing" userId="S::song3@rose-hulman.edu::d86a4794-d57c-4f6d-acee-3349d9d3edfc" providerId="AD" clId="Web-{ACF38F33-1808-40D0-FA9F-86B3A60A544D}" dt="2019-10-14T13:30:57.148" v="5" actId="20577"/>
      <pc:docMkLst>
        <pc:docMk/>
      </pc:docMkLst>
      <pc:sldChg chg="modSp">
        <pc:chgData name="Song, Lixing" userId="S::song3@rose-hulman.edu::d86a4794-d57c-4f6d-acee-3349d9d3edfc" providerId="AD" clId="Web-{ACF38F33-1808-40D0-FA9F-86B3A60A544D}" dt="2019-10-14T13:30:57.132" v="4" actId="20577"/>
        <pc:sldMkLst>
          <pc:docMk/>
          <pc:sldMk cId="1233414252" sldId="261"/>
        </pc:sldMkLst>
        <pc:spChg chg="mod">
          <ac:chgData name="Song, Lixing" userId="S::song3@rose-hulman.edu::d86a4794-d57c-4f6d-acee-3349d9d3edfc" providerId="AD" clId="Web-{ACF38F33-1808-40D0-FA9F-86B3A60A544D}" dt="2019-10-14T13:30:57.132" v="4" actId="20577"/>
          <ac:spMkLst>
            <pc:docMk/>
            <pc:sldMk cId="1233414252" sldId="261"/>
            <ac:spMk id="3" creationId="{AEDD6071-2EEC-C647-830A-E59EE1D1A36A}"/>
          </ac:spMkLst>
        </pc:spChg>
      </pc:sldChg>
    </pc:docChg>
  </pc:docChgLst>
  <pc:docChgLst>
    <pc:chgData name="Song, Lixing" userId="d86a4794-d57c-4f6d-acee-3349d9d3edfc" providerId="ADAL" clId="{26639A82-3248-46D5-A9BE-E581B9A9B64E}"/>
    <pc:docChg chg="custSel delSld modSld">
      <pc:chgData name="Song, Lixing" userId="d86a4794-d57c-4f6d-acee-3349d9d3edfc" providerId="ADAL" clId="{26639A82-3248-46D5-A9BE-E581B9A9B64E}" dt="2019-04-16T18:12:52.373" v="284" actId="20577"/>
      <pc:docMkLst>
        <pc:docMk/>
      </pc:docMkLst>
      <pc:sldChg chg="modSp">
        <pc:chgData name="Song, Lixing" userId="d86a4794-d57c-4f6d-acee-3349d9d3edfc" providerId="ADAL" clId="{26639A82-3248-46D5-A9BE-E581B9A9B64E}" dt="2019-04-16T18:07:23.232" v="273" actId="20577"/>
        <pc:sldMkLst>
          <pc:docMk/>
          <pc:sldMk cId="200024417" sldId="257"/>
        </pc:sldMkLst>
        <pc:spChg chg="mod">
          <ac:chgData name="Song, Lixing" userId="d86a4794-d57c-4f6d-acee-3349d9d3edfc" providerId="ADAL" clId="{26639A82-3248-46D5-A9BE-E581B9A9B64E}" dt="2019-04-16T18:07:23.232" v="273" actId="20577"/>
          <ac:spMkLst>
            <pc:docMk/>
            <pc:sldMk cId="200024417" sldId="257"/>
            <ac:spMk id="3" creationId="{2869AAAD-AE97-EC47-A857-0C0B6D0800FD}"/>
          </ac:spMkLst>
        </pc:spChg>
      </pc:sldChg>
      <pc:sldChg chg="addSp delSp modSp">
        <pc:chgData name="Song, Lixing" userId="d86a4794-d57c-4f6d-acee-3349d9d3edfc" providerId="ADAL" clId="{26639A82-3248-46D5-A9BE-E581B9A9B64E}" dt="2019-04-12T19:16:00.987" v="212" actId="1076"/>
        <pc:sldMkLst>
          <pc:docMk/>
          <pc:sldMk cId="530493266" sldId="258"/>
        </pc:sldMkLst>
        <pc:spChg chg="mod">
          <ac:chgData name="Song, Lixing" userId="d86a4794-d57c-4f6d-acee-3349d9d3edfc" providerId="ADAL" clId="{26639A82-3248-46D5-A9BE-E581B9A9B64E}" dt="2019-04-12T19:11:26.615" v="99" actId="20577"/>
          <ac:spMkLst>
            <pc:docMk/>
            <pc:sldMk cId="530493266" sldId="258"/>
            <ac:spMk id="2" creationId="{7695D841-7E1F-D045-BFBC-5FE8DD139F57}"/>
          </ac:spMkLst>
        </pc:spChg>
        <pc:spChg chg="add mod">
          <ac:chgData name="Song, Lixing" userId="d86a4794-d57c-4f6d-acee-3349d9d3edfc" providerId="ADAL" clId="{26639A82-3248-46D5-A9BE-E581B9A9B64E}" dt="2019-04-12T19:16:00.987" v="212" actId="1076"/>
          <ac:spMkLst>
            <pc:docMk/>
            <pc:sldMk cId="530493266" sldId="258"/>
            <ac:spMk id="5" creationId="{18943E33-C49B-439D-AA76-02B07FC24D64}"/>
          </ac:spMkLst>
        </pc:spChg>
        <pc:spChg chg="add mod">
          <ac:chgData name="Song, Lixing" userId="d86a4794-d57c-4f6d-acee-3349d9d3edfc" providerId="ADAL" clId="{26639A82-3248-46D5-A9BE-E581B9A9B64E}" dt="2019-04-12T19:14:39.706" v="108" actId="1076"/>
          <ac:spMkLst>
            <pc:docMk/>
            <pc:sldMk cId="530493266" sldId="258"/>
            <ac:spMk id="6" creationId="{080D86BD-227B-4C15-A011-2839A15A74C6}"/>
          </ac:spMkLst>
        </pc:spChg>
        <pc:picChg chg="del">
          <ac:chgData name="Song, Lixing" userId="d86a4794-d57c-4f6d-acee-3349d9d3edfc" providerId="ADAL" clId="{26639A82-3248-46D5-A9BE-E581B9A9B64E}" dt="2019-04-12T19:11:28.478" v="100" actId="478"/>
          <ac:picMkLst>
            <pc:docMk/>
            <pc:sldMk cId="530493266" sldId="258"/>
            <ac:picMk id="4" creationId="{14B18E37-51D1-8D4B-B3AA-1FF23B74AAED}"/>
          </ac:picMkLst>
        </pc:picChg>
      </pc:sldChg>
      <pc:sldChg chg="addSp delSp modSp">
        <pc:chgData name="Song, Lixing" userId="d86a4794-d57c-4f6d-acee-3349d9d3edfc" providerId="ADAL" clId="{26639A82-3248-46D5-A9BE-E581B9A9B64E}" dt="2019-04-12T19:22:53.476" v="263" actId="1076"/>
        <pc:sldMkLst>
          <pc:docMk/>
          <pc:sldMk cId="3174743425" sldId="259"/>
        </pc:sldMkLst>
        <pc:spChg chg="mod">
          <ac:chgData name="Song, Lixing" userId="d86a4794-d57c-4f6d-acee-3349d9d3edfc" providerId="ADAL" clId="{26639A82-3248-46D5-A9BE-E581B9A9B64E}" dt="2019-04-12T19:16:27.198" v="256" actId="20577"/>
          <ac:spMkLst>
            <pc:docMk/>
            <pc:sldMk cId="3174743425" sldId="259"/>
            <ac:spMk id="2" creationId="{BBFB2874-D38F-4C4E-9322-F14C02B5628D}"/>
          </ac:spMkLst>
        </pc:spChg>
        <pc:spChg chg="add del mod">
          <ac:chgData name="Song, Lixing" userId="d86a4794-d57c-4f6d-acee-3349d9d3edfc" providerId="ADAL" clId="{26639A82-3248-46D5-A9BE-E581B9A9B64E}" dt="2019-04-12T19:16:35.750" v="259" actId="478"/>
          <ac:spMkLst>
            <pc:docMk/>
            <pc:sldMk cId="3174743425" sldId="259"/>
            <ac:spMk id="4" creationId="{91E7E5BD-9DC1-47D1-A651-8B698A003A26}"/>
          </ac:spMkLst>
        </pc:spChg>
        <pc:spChg chg="add mod">
          <ac:chgData name="Song, Lixing" userId="d86a4794-d57c-4f6d-acee-3349d9d3edfc" providerId="ADAL" clId="{26639A82-3248-46D5-A9BE-E581B9A9B64E}" dt="2019-04-12T19:22:53.476" v="263" actId="1076"/>
          <ac:spMkLst>
            <pc:docMk/>
            <pc:sldMk cId="3174743425" sldId="259"/>
            <ac:spMk id="5" creationId="{D2EEAA18-2E33-42A0-A1F4-4B0ABFF58592}"/>
          </ac:spMkLst>
        </pc:spChg>
        <pc:spChg chg="del">
          <ac:chgData name="Song, Lixing" userId="d86a4794-d57c-4f6d-acee-3349d9d3edfc" providerId="ADAL" clId="{26639A82-3248-46D5-A9BE-E581B9A9B64E}" dt="2019-04-12T19:16:30.849" v="257" actId="478"/>
          <ac:spMkLst>
            <pc:docMk/>
            <pc:sldMk cId="3174743425" sldId="259"/>
            <ac:spMk id="7" creationId="{D44DD7FF-624F-CE45-B972-9D0F3989FB52}"/>
          </ac:spMkLst>
        </pc:spChg>
        <pc:picChg chg="del">
          <ac:chgData name="Song, Lixing" userId="d86a4794-d57c-4f6d-acee-3349d9d3edfc" providerId="ADAL" clId="{26639A82-3248-46D5-A9BE-E581B9A9B64E}" dt="2019-04-12T19:16:36.652" v="260" actId="478"/>
          <ac:picMkLst>
            <pc:docMk/>
            <pc:sldMk cId="3174743425" sldId="259"/>
            <ac:picMk id="8" creationId="{3D97AC2C-FCE0-3643-ADCA-87F2CE79D46C}"/>
          </ac:picMkLst>
        </pc:picChg>
        <pc:picChg chg="del">
          <ac:chgData name="Song, Lixing" userId="d86a4794-d57c-4f6d-acee-3349d9d3edfc" providerId="ADAL" clId="{26639A82-3248-46D5-A9BE-E581B9A9B64E}" dt="2019-04-12T19:16:37.503" v="261" actId="478"/>
          <ac:picMkLst>
            <pc:docMk/>
            <pc:sldMk cId="3174743425" sldId="259"/>
            <ac:picMk id="9" creationId="{43C225EC-20C0-6E4F-AC48-257878A16D62}"/>
          </ac:picMkLst>
        </pc:picChg>
      </pc:sldChg>
      <pc:sldChg chg="modSp">
        <pc:chgData name="Song, Lixing" userId="d86a4794-d57c-4f6d-acee-3349d9d3edfc" providerId="ADAL" clId="{26639A82-3248-46D5-A9BE-E581B9A9B64E}" dt="2019-04-16T18:12:52.373" v="284" actId="20577"/>
        <pc:sldMkLst>
          <pc:docMk/>
          <pc:sldMk cId="1222536205" sldId="267"/>
        </pc:sldMkLst>
        <pc:spChg chg="mod">
          <ac:chgData name="Song, Lixing" userId="d86a4794-d57c-4f6d-acee-3349d9d3edfc" providerId="ADAL" clId="{26639A82-3248-46D5-A9BE-E581B9A9B64E}" dt="2019-04-16T18:12:52.373" v="284" actId="20577"/>
          <ac:spMkLst>
            <pc:docMk/>
            <pc:sldMk cId="1222536205" sldId="267"/>
            <ac:spMk id="3" creationId="{29D48C69-1CFD-CA4B-A263-87FA1F58BB52}"/>
          </ac:spMkLst>
        </pc:spChg>
      </pc:sldChg>
    </pc:docChg>
  </pc:docChgLst>
  <pc:docChgLst>
    <pc:chgData name="Song, Lixing" userId="S::song3@rose-hulman.edu::d86a4794-d57c-4f6d-acee-3349d9d3edfc" providerId="AD" clId="Web-{BA87C28F-FAE8-4BB3-EDA0-77B8DD88A0BD}"/>
    <pc:docChg chg="modSld">
      <pc:chgData name="Song, Lixing" userId="S::song3@rose-hulman.edu::d86a4794-d57c-4f6d-acee-3349d9d3edfc" providerId="AD" clId="Web-{BA87C28F-FAE8-4BB3-EDA0-77B8DD88A0BD}" dt="2019-10-11T21:56:41.308" v="82" actId="20577"/>
      <pc:docMkLst>
        <pc:docMk/>
      </pc:docMkLst>
      <pc:sldChg chg="modSp">
        <pc:chgData name="Song, Lixing" userId="S::song3@rose-hulman.edu::d86a4794-d57c-4f6d-acee-3349d9d3edfc" providerId="AD" clId="Web-{BA87C28F-FAE8-4BB3-EDA0-77B8DD88A0BD}" dt="2019-10-11T21:55:19.933" v="80" actId="20577"/>
        <pc:sldMkLst>
          <pc:docMk/>
          <pc:sldMk cId="530493266" sldId="258"/>
        </pc:sldMkLst>
        <pc:spChg chg="mod">
          <ac:chgData name="Song, Lixing" userId="S::song3@rose-hulman.edu::d86a4794-d57c-4f6d-acee-3349d9d3edfc" providerId="AD" clId="Web-{BA87C28F-FAE8-4BB3-EDA0-77B8DD88A0BD}" dt="2019-10-11T21:54:20.464" v="47" actId="20577"/>
          <ac:spMkLst>
            <pc:docMk/>
            <pc:sldMk cId="530493266" sldId="258"/>
            <ac:spMk id="5" creationId="{18943E33-C49B-439D-AA76-02B07FC24D64}"/>
          </ac:spMkLst>
        </pc:spChg>
        <pc:spChg chg="mod">
          <ac:chgData name="Song, Lixing" userId="S::song3@rose-hulman.edu::d86a4794-d57c-4f6d-acee-3349d9d3edfc" providerId="AD" clId="Web-{BA87C28F-FAE8-4BB3-EDA0-77B8DD88A0BD}" dt="2019-10-11T21:55:19.933" v="80" actId="20577"/>
          <ac:spMkLst>
            <pc:docMk/>
            <pc:sldMk cId="530493266" sldId="258"/>
            <ac:spMk id="6" creationId="{080D86BD-227B-4C15-A011-2839A15A74C6}"/>
          </ac:spMkLst>
        </pc:spChg>
      </pc:sldChg>
      <pc:sldChg chg="modSp">
        <pc:chgData name="Song, Lixing" userId="S::song3@rose-hulman.edu::d86a4794-d57c-4f6d-acee-3349d9d3edfc" providerId="AD" clId="Web-{BA87C28F-FAE8-4BB3-EDA0-77B8DD88A0BD}" dt="2019-10-11T21:16:44.634" v="2" actId="20577"/>
        <pc:sldMkLst>
          <pc:docMk/>
          <pc:sldMk cId="3174743425" sldId="259"/>
        </pc:sldMkLst>
        <pc:spChg chg="mod">
          <ac:chgData name="Song, Lixing" userId="S::song3@rose-hulman.edu::d86a4794-d57c-4f6d-acee-3349d9d3edfc" providerId="AD" clId="Web-{BA87C28F-FAE8-4BB3-EDA0-77B8DD88A0BD}" dt="2019-10-11T21:16:44.634" v="2" actId="20577"/>
          <ac:spMkLst>
            <pc:docMk/>
            <pc:sldMk cId="3174743425" sldId="259"/>
            <ac:spMk id="2" creationId="{BBFB2874-D38F-4C4E-9322-F14C02B562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veintosystems.org/book/C2-C_depth/dynamic_memory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The Heap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Wednesday, January 19,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C8C5-9AF6-2346-9E3E-295FD9D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48C69-1CFD-CA4B-A263-87FA1F58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727"/>
            <a:ext cx="10515600" cy="4895850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argc</a:t>
            </a:r>
            <a:r>
              <a:rPr lang="en-US" dirty="0"/>
              <a:t> and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argv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(optional)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A8627-D54C-0040-BBF5-909F5620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8937"/>
            <a:ext cx="5465956" cy="46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3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E895-F33C-9C46-AD24-475CE61D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  <a:r>
              <a:rPr lang="zh-CN" altLang="en-US"/>
              <a:t> （</a:t>
            </a:r>
            <a:r>
              <a:rPr lang="en-US" altLang="zh-CN"/>
              <a:t>cont.)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29760-CFF8-A547-962A-C54FB36F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5850"/>
          </a:xfrm>
        </p:spPr>
        <p:txBody>
          <a:bodyPr/>
          <a:lstStyle/>
          <a:p>
            <a:r>
              <a:rPr lang="en-US"/>
              <a:t>Using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scanf</a:t>
            </a:r>
            <a:endParaRPr lang="en-US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0B98D-02E8-114B-86B2-0D49E091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710" y="1893046"/>
            <a:ext cx="4774580" cy="496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6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E541-3107-F242-950D-1AA1946E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9AAAD-AE97-EC47-A857-0C0B6D080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8731" cy="4895850"/>
          </a:xfrm>
        </p:spPr>
        <p:txBody>
          <a:bodyPr/>
          <a:lstStyle/>
          <a:p>
            <a:r>
              <a:rPr lang="en-US" dirty="0"/>
              <a:t>A “private space” for each function</a:t>
            </a:r>
          </a:p>
          <a:p>
            <a:r>
              <a:rPr lang="en-US" dirty="0"/>
              <a:t>Static</a:t>
            </a:r>
          </a:p>
          <a:p>
            <a:r>
              <a:rPr lang="en-US" dirty="0"/>
              <a:t>We lost the space when function returns</a:t>
            </a:r>
          </a:p>
        </p:txBody>
      </p:sp>
      <p:pic>
        <p:nvPicPr>
          <p:cNvPr id="5" name="Picture 2" descr="The parts of program memory showing a stack variable pointing to dynamically allocated heap memory.">
            <a:extLst>
              <a:ext uri="{FF2B5EF4-FFF2-40B4-BE49-F238E27FC236}">
                <a16:creationId xmlns:a16="http://schemas.microsoft.com/office/drawing/2014/main" id="{02F1F470-5E8A-E442-847F-3EF76C240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32" y="878774"/>
            <a:ext cx="4063832" cy="51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252637-3892-AF47-A049-67379E8D6F55}"/>
              </a:ext>
            </a:extLst>
          </p:cNvPr>
          <p:cNvSpPr txBox="1"/>
          <p:nvPr/>
        </p:nvSpPr>
        <p:spPr>
          <a:xfrm>
            <a:off x="10195192" y="5979225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D841-7E1F-D045-BFBC-5FE8DD13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example: array with variable size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943E33-C49B-439D-AA76-02B07FC2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298" y="5314603"/>
            <a:ext cx="8455429" cy="3448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err="1">
                <a:solidFill>
                  <a:srgbClr val="FF0000"/>
                </a:solidFill>
              </a:rPr>
              <a:t>scanf</a:t>
            </a:r>
            <a:r>
              <a:rPr lang="en-US" dirty="0">
                <a:solidFill>
                  <a:srgbClr val="FF0000"/>
                </a:solidFill>
              </a:rPr>
              <a:t>() </a:t>
            </a:r>
            <a:r>
              <a:rPr lang="en-US" dirty="0"/>
              <a:t>in this case takes a user input and then assign </a:t>
            </a:r>
            <a:r>
              <a:rPr lang="en-US"/>
              <a:t>the string to my_string</a:t>
            </a:r>
            <a:r>
              <a:rPr lang="en-US" dirty="0"/>
              <a:t>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D86BD-227B-4C15-A011-2839A15A74C6}"/>
              </a:ext>
            </a:extLst>
          </p:cNvPr>
          <p:cNvSpPr/>
          <p:nvPr/>
        </p:nvSpPr>
        <p:spPr>
          <a:xfrm>
            <a:off x="1025236" y="1825625"/>
            <a:ext cx="6096000" cy="4093428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sz="2800" dirty="0">
                <a:solidFill>
                  <a:srgbClr val="D81B60"/>
                </a:solidFill>
                <a:latin typeface="Roboto Mono"/>
              </a:rPr>
              <a:t>#include</a:t>
            </a:r>
            <a:r>
              <a:rPr lang="en-US" sz="2800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sz="2800" dirty="0">
                <a:solidFill>
                  <a:srgbClr val="388E3C"/>
                </a:solidFill>
                <a:latin typeface="Roboto Mono"/>
              </a:rPr>
              <a:t>&lt;</a:t>
            </a:r>
            <a:r>
              <a:rPr lang="en-US" sz="2800" dirty="0" err="1">
                <a:solidFill>
                  <a:srgbClr val="388E3C"/>
                </a:solidFill>
                <a:latin typeface="Roboto Mono"/>
              </a:rPr>
              <a:t>stdio.h</a:t>
            </a:r>
            <a:r>
              <a:rPr lang="en-US" sz="2800" dirty="0">
                <a:solidFill>
                  <a:srgbClr val="388E3C"/>
                </a:solidFill>
                <a:latin typeface="Roboto Mono"/>
              </a:rPr>
              <a:t>&gt;</a:t>
            </a:r>
            <a:endParaRPr lang="en-US" sz="2800" dirty="0"/>
          </a:p>
          <a:p>
            <a:r>
              <a:rPr lang="en-US" sz="2800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sz="2800" dirty="0">
                <a:solidFill>
                  <a:srgbClr val="37474F"/>
                </a:solidFill>
                <a:latin typeface="Roboto Mono"/>
              </a:rPr>
              <a:t> main(){</a:t>
            </a:r>
            <a:endParaRPr lang="en-US" sz="2800" dirty="0"/>
          </a:p>
          <a:p>
            <a:r>
              <a:rPr lang="en-US" sz="2800">
                <a:solidFill>
                  <a:srgbClr val="37474F"/>
                </a:solidFill>
                <a:latin typeface="Roboto Mono"/>
              </a:rPr>
              <a:t>   c</a:t>
            </a:r>
            <a:r>
              <a:rPr lang="en-US" sz="2800">
                <a:solidFill>
                  <a:srgbClr val="3F51B5"/>
                </a:solidFill>
                <a:latin typeface="Roboto Mono"/>
              </a:rPr>
              <a:t>har my_string[5]</a:t>
            </a:r>
            <a:r>
              <a:rPr lang="en-US" sz="2800" dirty="0">
                <a:solidFill>
                  <a:srgbClr val="37474F"/>
                </a:solidFill>
                <a:latin typeface="Roboto Mono"/>
              </a:rPr>
              <a:t>;</a:t>
            </a:r>
            <a:endParaRPr lang="en-US" sz="2800">
              <a:cs typeface="Calibri" panose="020F0502020204030204"/>
            </a:endParaRPr>
          </a:p>
          <a:p>
            <a:r>
              <a:rPr lang="en-US" sz="2800" dirty="0">
                <a:solidFill>
                  <a:srgbClr val="37474F"/>
                </a:solidFill>
                <a:latin typeface="Roboto Mono"/>
              </a:rPr>
              <a:t>   </a:t>
            </a:r>
            <a:r>
              <a:rPr lang="en-US" sz="2800" err="1">
                <a:solidFill>
                  <a:srgbClr val="37474F"/>
                </a:solidFill>
                <a:latin typeface="Roboto Mono"/>
              </a:rPr>
              <a:t>scanf</a:t>
            </a:r>
            <a:r>
              <a:rPr lang="en-US" sz="2800" dirty="0">
                <a:solidFill>
                  <a:srgbClr val="37474F"/>
                </a:solidFill>
                <a:latin typeface="Roboto Mono"/>
              </a:rPr>
              <a:t>(</a:t>
            </a:r>
            <a:r>
              <a:rPr lang="en-US" sz="2800" dirty="0">
                <a:solidFill>
                  <a:srgbClr val="388E3C"/>
                </a:solidFill>
                <a:latin typeface="Roboto Mono"/>
              </a:rPr>
              <a:t>"%</a:t>
            </a:r>
            <a:r>
              <a:rPr lang="en-US" sz="2800">
                <a:solidFill>
                  <a:srgbClr val="388E3C"/>
                </a:solidFill>
                <a:latin typeface="Roboto Mono"/>
              </a:rPr>
              <a:t>s"</a:t>
            </a:r>
            <a:r>
              <a:rPr lang="en-US" sz="2800">
                <a:solidFill>
                  <a:srgbClr val="37474F"/>
                </a:solidFill>
                <a:latin typeface="Roboto Mono"/>
              </a:rPr>
              <a:t>,my_string);</a:t>
            </a:r>
            <a:endParaRPr lang="en-US" sz="2800"/>
          </a:p>
          <a:p>
            <a:r>
              <a:rPr lang="en-US" sz="2800">
                <a:solidFill>
                  <a:srgbClr val="37474F"/>
                </a:solidFill>
                <a:latin typeface="Roboto Mono"/>
              </a:rPr>
              <a:t>   printf("</a:t>
            </a:r>
            <a:r>
              <a:rPr lang="en-US" sz="2800">
                <a:solidFill>
                  <a:schemeClr val="accent6"/>
                </a:solidFill>
                <a:latin typeface="Roboto Mono"/>
              </a:rPr>
              <a:t>%s</a:t>
            </a:r>
            <a:r>
              <a:rPr lang="en-US" sz="2800">
                <a:solidFill>
                  <a:srgbClr val="37474F"/>
                </a:solidFill>
                <a:latin typeface="Roboto Mono"/>
              </a:rPr>
              <a:t>",my_string); </a:t>
            </a:r>
            <a:r>
              <a:rPr lang="en-US" sz="2800" dirty="0">
                <a:solidFill>
                  <a:srgbClr val="D81B60"/>
                </a:solidFill>
                <a:latin typeface="Roboto Mono"/>
              </a:rPr>
              <a:t>//Does this work?</a:t>
            </a:r>
            <a:endParaRPr lang="en-US" sz="2800" dirty="0"/>
          </a:p>
          <a:p>
            <a:r>
              <a:rPr lang="en-US" sz="2800" dirty="0">
                <a:solidFill>
                  <a:srgbClr val="37474F"/>
                </a:solidFill>
                <a:latin typeface="Roboto Mono"/>
              </a:rPr>
              <a:t>   </a:t>
            </a:r>
            <a:endParaRPr lang="en-US" sz="2800" dirty="0"/>
          </a:p>
          <a:p>
            <a:r>
              <a:rPr lang="en-US" sz="2800" dirty="0">
                <a:solidFill>
                  <a:srgbClr val="37474F"/>
                </a:solidFill>
                <a:latin typeface="Roboto Mono"/>
              </a:rPr>
              <a:t>}</a:t>
            </a:r>
            <a:endParaRPr lang="en-US" sz="2800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9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2874-D38F-4C4E-9322-F14C02B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example: Where is my string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EEAA18-2E33-42A0-A1F4-4B0ABFF58592}"/>
              </a:ext>
            </a:extLst>
          </p:cNvPr>
          <p:cNvSpPr/>
          <p:nvPr/>
        </p:nvSpPr>
        <p:spPr>
          <a:xfrm>
            <a:off x="897775" y="1502688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</a:t>
            </a:r>
            <a:r>
              <a:rPr lang="en-US" dirty="0">
                <a:solidFill>
                  <a:srgbClr val="D81B60"/>
                </a:solidFill>
                <a:latin typeface="Roboto Mono"/>
              </a:rPr>
              <a:t>#include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&lt;</a:t>
            </a:r>
            <a:r>
              <a:rPr lang="en-US" dirty="0" err="1">
                <a:solidFill>
                  <a:srgbClr val="388E3C"/>
                </a:solidFill>
                <a:latin typeface="Roboto Mono"/>
              </a:rPr>
              <a:t>stdio.h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&gt;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2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char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*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create_string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()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3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{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4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char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my_string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[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3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];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5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my_string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[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] = 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'H'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6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my_string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[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1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] = 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'</a:t>
            </a:r>
            <a:r>
              <a:rPr lang="en-US" dirty="0" err="1">
                <a:solidFill>
                  <a:srgbClr val="388E3C"/>
                </a:solidFill>
                <a:latin typeface="Roboto Mono"/>
              </a:rPr>
              <a:t>i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'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7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my_string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[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2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] = 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'\0'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8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my_string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9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}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main()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11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{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12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printf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"%s"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,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create_string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()); </a:t>
            </a:r>
            <a:r>
              <a:rPr lang="en-US" dirty="0">
                <a:solidFill>
                  <a:srgbClr val="D81B60"/>
                </a:solidFill>
                <a:latin typeface="Roboto Mono"/>
              </a:rPr>
              <a:t>//Does this work?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13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14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15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}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16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4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FB5D-EFDC-C94C-BB48-E041A4EF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Heap: Dynamic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D6071-2EEC-C647-830A-E59EE1D1A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/>
              <a:t>The Allocator: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gives you the starting (lowest) address for a contiguous block of requested size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keeps track of starting address and length for each block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avoids giving out in-use parts of the heap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returns 0 if it can’t find space </a:t>
            </a:r>
            <a:endParaRPr lang="en-US" dirty="0">
              <a:cs typeface="Calibri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1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92F0-F10D-4442-A70D-FCBDE906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malloc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2BE2A-7D9B-BF44-8AF0-47FD840C5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is the function you can ask for “space”</a:t>
            </a:r>
          </a:p>
          <a:p>
            <a:pPr lvl="1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000C2-3270-4A4A-B286-F5891122D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37" y="2988836"/>
            <a:ext cx="37973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9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B980-7F02-D24C-8D95-F434BAAA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malloc (cont.)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3793A-D8C3-974E-95A5-A499FF800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are in charge of what is assigned to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4CAB9-0E74-CE43-A961-D3EC7E6D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3263281"/>
            <a:ext cx="8216900" cy="180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96F29-229C-8A49-8D85-719353D7E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614" y="2352906"/>
            <a:ext cx="2796045" cy="207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8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0D60-626F-3443-B69B-58293BB4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free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BBD89E-B99A-F94D-A715-BF64D7F47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954" y="1877432"/>
            <a:ext cx="66294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2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6D1F-69B0-4148-AC07-D02B1D83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sizeof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80F1B-6B91-AF44-980F-1CD5DBCB9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91"/>
            <a:ext cx="10515600" cy="4895850"/>
          </a:xfrm>
        </p:spPr>
        <p:txBody>
          <a:bodyPr/>
          <a:lstStyle/>
          <a:p>
            <a:r>
              <a:rPr lang="en-US"/>
              <a:t>Allocating a larger group of bytes requires math.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sizeof</a:t>
            </a:r>
            <a:r>
              <a:rPr lang="en-US"/>
              <a:t> to the rescue!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7A147-CA7E-7244-B333-A2ACA5E15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507" y="2194115"/>
            <a:ext cx="4521820" cy="45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31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303</Words>
  <Application>Microsoft Macintosh PowerPoint</Application>
  <PresentationFormat>Widescreen</PresentationFormat>
  <Paragraphs>55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Anonymous Pro for Powerline</vt:lpstr>
      <vt:lpstr>Arial</vt:lpstr>
      <vt:lpstr>Calibri</vt:lpstr>
      <vt:lpstr>Calibri Light</vt:lpstr>
      <vt:lpstr>Roboto Mono</vt:lpstr>
      <vt:lpstr>Wingdings</vt:lpstr>
      <vt:lpstr>Office Theme</vt:lpstr>
      <vt:lpstr>CSSE 132 The Heap</vt:lpstr>
      <vt:lpstr>Recap: Stack</vt:lpstr>
      <vt:lpstr>Motivation example: array with variable size</vt:lpstr>
      <vt:lpstr>Motivation example: Where is my string</vt:lpstr>
      <vt:lpstr>Heap: Dynamic Allocation</vt:lpstr>
      <vt:lpstr>malloc</vt:lpstr>
      <vt:lpstr>malloc (cont.)</vt:lpstr>
      <vt:lpstr>free</vt:lpstr>
      <vt:lpstr>sizeof</vt:lpstr>
      <vt:lpstr>Examples</vt:lpstr>
      <vt:lpstr>Examples （cont.)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23</cp:revision>
  <cp:lastPrinted>2018-10-11T18:40:00Z</cp:lastPrinted>
  <dcterms:created xsi:type="dcterms:W3CDTF">2018-07-09T21:38:51Z</dcterms:created>
  <dcterms:modified xsi:type="dcterms:W3CDTF">2022-01-20T03:01:12Z</dcterms:modified>
</cp:coreProperties>
</file>