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ED306-439C-439D-A996-D12ED0DD0311}" v="1" dt="2019-05-07T18:57:32.2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5"/>
    <p:restoredTop sz="92697"/>
  </p:normalViewPr>
  <p:slideViewPr>
    <p:cSldViewPr snapToGrid="0" snapToObjects="1">
      <p:cViewPr varScale="1">
        <p:scale>
          <a:sx n="86" d="100"/>
          <a:sy n="86" d="100"/>
        </p:scale>
        <p:origin x="21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50357E2A-6FF9-D64E-93FB-4DD0494C8B38}"/>
  </pc:docChgLst>
  <pc:docChgLst>
    <pc:chgData name="Song, Lixing" userId="d86a4794-d57c-4f6d-acee-3349d9d3edfc" providerId="ADAL" clId="{C0D8B9DF-B20C-4B48-A711-F6EF4CC8E90A}"/>
  </pc:docChgLst>
  <pc:docChgLst>
    <pc:chgData name="Song, Lixing" userId="d86a4794-d57c-4f6d-acee-3349d9d3edfc" providerId="ADAL" clId="{284E4B17-AF49-E245-A1A9-3FCBC9BF0706}"/>
  </pc:docChgLst>
  <pc:docChgLst>
    <pc:chgData name="Song, Lixing" userId="d86a4794-d57c-4f6d-acee-3349d9d3edfc" providerId="ADAL" clId="{4978FEE2-1DAD-6F41-80E0-A39188353B9F}"/>
  </pc:docChgLst>
  <pc:docChgLst>
    <pc:chgData name="Song, Lixing" userId="d86a4794-d57c-4f6d-acee-3349d9d3edfc" providerId="ADAL" clId="{F6ACCFC8-3EA6-9647-BA57-6AB35016EFFF}"/>
  </pc:docChgLst>
  <pc:docChgLst>
    <pc:chgData name="Song, Lixing" userId="d86a4794-d57c-4f6d-acee-3349d9d3edfc" providerId="ADAL" clId="{2F313A13-F63E-4D48-8991-B8BE667EE2BF}"/>
  </pc:docChgLst>
  <pc:docChgLst>
    <pc:chgData name="Song, Lixing" userId="d86a4794-d57c-4f6d-acee-3349d9d3edfc" providerId="ADAL" clId="{7288C5B2-4AC4-4444-BB57-7EE6CC9EBE2A}"/>
  </pc:docChgLst>
  <pc:docChgLst>
    <pc:chgData name="Song, Lixing" userId="d86a4794-d57c-4f6d-acee-3349d9d3edfc" providerId="ADAL" clId="{4C6F1A58-AE45-FC4D-A09F-E02724DCA73C}"/>
  </pc:docChgLst>
  <pc:docChgLst>
    <pc:chgData name="Song, Lixing" userId="d86a4794-d57c-4f6d-acee-3349d9d3edfc" providerId="ADAL" clId="{14CF8ACA-157A-784C-858E-E94F522B98E0}"/>
  </pc:docChgLst>
  <pc:docChgLst>
    <pc:chgData name="Song, Lixing" userId="d86a4794-d57c-4f6d-acee-3349d9d3edfc" providerId="ADAL" clId="{311D107B-F94E-1342-8AB8-83A00622ABE5}"/>
  </pc:docChgLst>
  <pc:docChgLst>
    <pc:chgData name="Song, Lixing" userId="d86a4794-d57c-4f6d-acee-3349d9d3edfc" providerId="ADAL" clId="{945546DD-EE12-B74A-A47D-6F31AF087370}"/>
  </pc:docChgLst>
  <pc:docChgLst>
    <pc:chgData name="Song, Lixing" userId="d86a4794-d57c-4f6d-acee-3349d9d3edfc" providerId="ADAL" clId="{A905F6A5-C5EC-4647-9ABA-A61FAF011047}"/>
  </pc:docChgLst>
  <pc:docChgLst>
    <pc:chgData name="Song, Lixing" userId="d86a4794-d57c-4f6d-acee-3349d9d3edfc" providerId="ADAL" clId="{9DBF514A-520D-134A-B101-4A9A9B049DE2}"/>
  </pc:docChgLst>
  <pc:docChgLst>
    <pc:chgData name="Song, Lixing" userId="d86a4794-d57c-4f6d-acee-3349d9d3edfc" providerId="ADAL" clId="{B3EF8A72-6401-124B-9398-B50FCA318AE9}"/>
  </pc:docChgLst>
  <pc:docChgLst>
    <pc:chgData name="Song, Lixing" userId="d86a4794-d57c-4f6d-acee-3349d9d3edfc" providerId="ADAL" clId="{8ED1A5D3-00E1-BD43-A871-F88EF2D348C4}"/>
  </pc:docChgLst>
  <pc:docChgLst>
    <pc:chgData name="Song, Lixing" userId="d86a4794-d57c-4f6d-acee-3349d9d3edfc" providerId="ADAL" clId="{2B0918BD-D596-B34F-8C2E-7D539A6E5843}"/>
  </pc:docChgLst>
  <pc:docChgLst>
    <pc:chgData name="Song, Lixing" userId="d86a4794-d57c-4f6d-acee-3349d9d3edfc" providerId="ADAL" clId="{9A9788E0-D5D7-E542-8125-CE6756F33A31}"/>
  </pc:docChgLst>
  <pc:docChgLst>
    <pc:chgData name="Song, Lixing" userId="d86a4794-d57c-4f6d-acee-3349d9d3edfc" providerId="ADAL" clId="{FBFE2C61-FE6C-E94E-A333-00BF94AE04D6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2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1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Socket Programming II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Tuesday, May 5,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CD17-B749-C545-A7EF-73330314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48EE-FE4A-0F4B-8E96-A738461AA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Anonymous Pro for Powerline" panose="02060609030202000504" pitchFamily="49" charset="0"/>
              </a:rPr>
              <a:t>Client socket review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How to create socket as server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Use socket to write a </a:t>
            </a:r>
            <a:r>
              <a:rPr lang="en-US" dirty="0">
                <a:latin typeface="Bradley Hand" pitchFamily="2" charset="77"/>
                <a:ea typeface="Anonymous Pro for Powerline" panose="02060609030202000504" pitchFamily="49" charset="0"/>
              </a:rPr>
              <a:t>fake web browser </a:t>
            </a:r>
            <a:r>
              <a:rPr lang="en-US" dirty="0">
                <a:solidFill>
                  <a:schemeClr val="accent1"/>
                </a:solidFill>
                <a:ea typeface="Apple Symbols" panose="02000000000000000000" pitchFamily="2" charset="-79"/>
                <a:cs typeface="Apple Symbols" panose="02000000000000000000" pitchFamily="2" charset="-79"/>
              </a:rPr>
              <a:t>together</a:t>
            </a:r>
            <a:r>
              <a:rPr lang="en-US" dirty="0">
                <a:latin typeface="Bradley Hand" pitchFamily="2" charset="77"/>
                <a:ea typeface="Anonymous Pro for Powerline" panose="02060609030202000504" pitchFamily="49" charset="0"/>
              </a:rPr>
              <a:t>.</a:t>
            </a:r>
            <a:endParaRPr lang="en-US" dirty="0">
              <a:ea typeface="Anonymous Pro for Powerline" panose="02060609030202000504" pitchFamily="49" charset="0"/>
            </a:endParaRP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AA57E0-3269-B44D-9855-A2519CBC8508}"/>
              </a:ext>
            </a:extLst>
          </p:cNvPr>
          <p:cNvSpPr/>
          <p:nvPr/>
        </p:nvSpPr>
        <p:spPr>
          <a:xfrm>
            <a:off x="2215440" y="3919607"/>
            <a:ext cx="8181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https://</a:t>
            </a:r>
            <a:r>
              <a:rPr lang="en-US" sz="4000" dirty="0" err="1"/>
              <a:t>repl.it</a:t>
            </a:r>
            <a:r>
              <a:rPr lang="en-US" sz="4000" dirty="0"/>
              <a:t>/@song3/</a:t>
            </a:r>
            <a:r>
              <a:rPr lang="en-US" sz="4000" dirty="0" err="1"/>
              <a:t>OurFakeServer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017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7694-4BC4-C349-AF8C-9172E608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procedure between client and server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CA3E26-9FEC-D640-884F-571994E5B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392" y="1534333"/>
            <a:ext cx="5805407" cy="5187142"/>
          </a:xfrm>
        </p:spPr>
        <p:txBody>
          <a:bodyPr/>
          <a:lstStyle/>
          <a:p>
            <a:r>
              <a:rPr lang="en-US" dirty="0">
                <a:ea typeface="Anonymous Pro for Powerline" panose="02060609030202000504" pitchFamily="49" charset="0"/>
              </a:rPr>
              <a:t>Bind: associate a socket with an address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Listen: be ready to receive connection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Accept: receive a connection from a </a:t>
            </a:r>
            <a:r>
              <a:rPr lang="en-US" dirty="0">
                <a:solidFill>
                  <a:srgbClr val="C00000"/>
                </a:solidFill>
                <a:ea typeface="Anonymous Pro for Powerline" panose="02060609030202000504" pitchFamily="49" charset="0"/>
              </a:rPr>
              <a:t>client</a:t>
            </a:r>
            <a:r>
              <a:rPr lang="en-US" dirty="0">
                <a:ea typeface="Anonymous Pro for Powerline" panose="02060609030202000504" pitchFamily="49" charset="0"/>
              </a:rPr>
              <a:t>. </a:t>
            </a:r>
            <a:r>
              <a:rPr lang="en-US" i="1" dirty="0">
                <a:solidFill>
                  <a:schemeClr val="accent1"/>
                </a:solidFill>
                <a:ea typeface="Anonymous Pro for Powerline" panose="02060609030202000504" pitchFamily="49" charset="0"/>
              </a:rPr>
              <a:t>It needs to be called before client calls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connect()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.</a:t>
            </a:r>
          </a:p>
          <a:p>
            <a:endParaRPr lang="en-US" dirty="0">
              <a:ea typeface="Anonymous Pro for Powerline" panose="02060609030202000504" pitchFamily="49" charset="0"/>
            </a:endParaRPr>
          </a:p>
          <a:p>
            <a:r>
              <a:rPr lang="en-US" i="1" dirty="0"/>
              <a:t>Server can serve multiple clients by accepting </a:t>
            </a:r>
            <a:r>
              <a:rPr lang="en-US" i="1" dirty="0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connect() </a:t>
            </a:r>
            <a:r>
              <a:rPr lang="en-US" i="1" dirty="0"/>
              <a:t>from different clients.</a:t>
            </a:r>
          </a:p>
          <a:p>
            <a:endParaRPr lang="en-US" dirty="0">
              <a:ea typeface="Anonymous Pro for Powerline" panose="020606090302020005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8E702-9BD9-824C-AB28-79FCECC9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86" y="1295400"/>
            <a:ext cx="4394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0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872F-407E-6449-945D-529C75E9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function calls - </a:t>
            </a:r>
            <a:r>
              <a:rPr lang="en-US" dirty="0">
                <a:solidFill>
                  <a:srgbClr val="C00000"/>
                </a:solidFill>
              </a:rPr>
              <a:t>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297B-9769-C54F-9D8E-3105725F1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 socket(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domain,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type,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protocol)</a:t>
            </a:r>
          </a:p>
          <a:p>
            <a:pPr lvl="1"/>
            <a:r>
              <a:rPr lang="en-US" dirty="0">
                <a:ea typeface="Anonymous Pro for Powerline" panose="02060609030202000504" pitchFamily="49" charset="0"/>
              </a:rPr>
              <a:t>Example: </a:t>
            </a:r>
          </a:p>
          <a:p>
            <a:pPr marL="457200" lvl="1" indent="0">
              <a:buNone/>
            </a:pPr>
            <a:r>
              <a:rPr lang="en-US" dirty="0">
                <a:ea typeface="Anonymous Pro for Powerline" panose="02060609030202000504" pitchFamily="49" charset="0"/>
              </a:rPr>
              <a:t>   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domain</a:t>
            </a:r>
            <a:r>
              <a:rPr lang="en-US" dirty="0">
                <a:ea typeface="Anonymous Pro for Powerline" panose="02060609030202000504" pitchFamily="49" charset="0"/>
              </a:rPr>
              <a:t> = </a:t>
            </a:r>
            <a:r>
              <a:rPr lang="en-US" dirty="0">
                <a:solidFill>
                  <a:srgbClr val="0070C0"/>
                </a:solidFill>
              </a:rPr>
              <a:t>AF_INET </a:t>
            </a:r>
            <a:r>
              <a:rPr lang="en-US" i="1" dirty="0"/>
              <a:t>(for IPv4 Internet)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SOCK_STREAM </a:t>
            </a:r>
            <a:r>
              <a:rPr lang="en-US" i="1" dirty="0"/>
              <a:t>(TCP: reliable)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protocol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0</a:t>
            </a:r>
            <a:r>
              <a:rPr lang="en-US" dirty="0"/>
              <a:t> </a:t>
            </a:r>
            <a:r>
              <a:rPr lang="en-US" i="1" dirty="0"/>
              <a:t>(for IP)</a:t>
            </a:r>
          </a:p>
          <a:p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bind(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struct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</a:t>
            </a:r>
            <a:r>
              <a:rPr lang="en-US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socklen_t</a:t>
            </a:r>
            <a:r>
              <a:rPr lang="en-US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addrlen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</a:t>
            </a:r>
          </a:p>
          <a:p>
            <a:pPr lvl="1"/>
            <a:r>
              <a:rPr lang="en-US" dirty="0">
                <a:ea typeface="Anonymous Pro for Powerline" panose="02060609030202000504" pitchFamily="49" charset="0"/>
              </a:rPr>
              <a:t>Associate a server with an  </a:t>
            </a:r>
            <a:r>
              <a:rPr lang="en-US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endParaRPr lang="en-US" i="1" dirty="0">
              <a:solidFill>
                <a:srgbClr val="FF0000"/>
              </a:solidFill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2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11F9-C057-3E43-9787-8DEACFDE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function calls – </a:t>
            </a:r>
            <a:r>
              <a:rPr lang="en-US" dirty="0">
                <a:solidFill>
                  <a:srgbClr val="C00000"/>
                </a:solidFill>
              </a:rPr>
              <a:t>Server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FB385-02BE-6140-BAE1-D7BFD8CD6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setting an socket address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listen(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backlog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accent2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backlog</a:t>
            </a:r>
            <a:r>
              <a:rPr lang="en-US" dirty="0"/>
              <a:t> defines the maximum number of client connections can be queued.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49FE10-A7BF-644A-9339-B72690D198DB}"/>
              </a:ext>
            </a:extLst>
          </p:cNvPr>
          <p:cNvSpPr/>
          <p:nvPr/>
        </p:nvSpPr>
        <p:spPr>
          <a:xfrm>
            <a:off x="1338146" y="2366951"/>
            <a:ext cx="7638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struct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sockaddr_in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;</a:t>
            </a:r>
          </a:p>
          <a:p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memset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(&amp;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0,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sizeof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));</a:t>
            </a:r>
          </a:p>
          <a:p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sin_family</a:t>
            </a:r>
            <a:r>
              <a:rPr lang="en-US" sz="2000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AF_INET;</a:t>
            </a:r>
          </a:p>
          <a:p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sin_addr.s_addr</a:t>
            </a:r>
            <a:r>
              <a:rPr lang="en-US" sz="2000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htonl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(INADDR_ANY);</a:t>
            </a:r>
          </a:p>
          <a:p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dirty="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sin_port</a:t>
            </a:r>
            <a:r>
              <a:rPr lang="en-US" sz="2000" dirty="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</a:t>
            </a:r>
            <a:r>
              <a:rPr lang="en-US" sz="2000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htons</a:t>
            </a:r>
            <a:r>
              <a:rPr lang="en-US" sz="2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(80);</a:t>
            </a:r>
          </a:p>
        </p:txBody>
      </p:sp>
    </p:spTree>
    <p:extLst>
      <p:ext uri="{BB962C8B-B14F-4D97-AF65-F5344CB8AC3E}">
        <p14:creationId xmlns:p14="http://schemas.microsoft.com/office/powerpoint/2010/main" val="27041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11F9-C057-3E43-9787-8DEACFDE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function calls – </a:t>
            </a:r>
            <a:r>
              <a:rPr lang="en-US" dirty="0">
                <a:solidFill>
                  <a:srgbClr val="C00000"/>
                </a:solidFill>
              </a:rPr>
              <a:t>Server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FB385-02BE-6140-BAE1-D7BFD8CD6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accept(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struct 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</a:t>
            </a:r>
            <a:r>
              <a:rPr lang="en-US" dirty="0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socklen_t</a:t>
            </a:r>
            <a:r>
              <a:rPr lang="en-US" dirty="0">
                <a:solidFill>
                  <a:schemeClr val="accent1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addrlen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dirty="0"/>
              <a:t>The input parameters are place holders where server will populate client’s information. </a:t>
            </a:r>
          </a:p>
          <a:p>
            <a:pPr marL="457200" lvl="1" indent="0">
              <a:buNone/>
            </a:pPr>
            <a:r>
              <a:rPr lang="en-US" dirty="0"/>
              <a:t>It return the client socket descriptor.</a:t>
            </a:r>
          </a:p>
        </p:txBody>
      </p:sp>
    </p:spTree>
    <p:extLst>
      <p:ext uri="{BB962C8B-B14F-4D97-AF65-F5344CB8AC3E}">
        <p14:creationId xmlns:p14="http://schemas.microsoft.com/office/powerpoint/2010/main" val="394198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835B-CD90-C84C-A95E-ECDF05DF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establish </a:t>
            </a:r>
            <a:r>
              <a:rPr lang="en-US"/>
              <a:t>a 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3003-848E-1D40-8971-65EBD436D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dirty="0">
                <a:solidFill>
                  <a:srgbClr val="FF0000"/>
                </a:solidFill>
              </a:rPr>
              <a:t>server</a:t>
            </a:r>
            <a:r>
              <a:rPr lang="en-US" dirty="0"/>
              <a:t> socket</a:t>
            </a:r>
          </a:p>
          <a:p>
            <a:r>
              <a:rPr lang="en-US" dirty="0"/>
              <a:t>Bind an address to the socket</a:t>
            </a:r>
          </a:p>
          <a:p>
            <a:r>
              <a:rPr lang="en-US" dirty="0"/>
              <a:t>Listen for incoming connections</a:t>
            </a:r>
          </a:p>
          <a:p>
            <a:r>
              <a:rPr lang="en-US" dirty="0"/>
              <a:t>accept a </a:t>
            </a:r>
            <a:r>
              <a:rPr lang="en-US" dirty="0">
                <a:solidFill>
                  <a:schemeClr val="accent1"/>
                </a:solidFill>
              </a:rPr>
              <a:t>client</a:t>
            </a:r>
            <a:r>
              <a:rPr lang="en-US" dirty="0"/>
              <a:t> connection</a:t>
            </a:r>
          </a:p>
          <a:p>
            <a:r>
              <a:rPr lang="en-US" dirty="0"/>
              <a:t>send/rcvd</a:t>
            </a:r>
          </a:p>
          <a:p>
            <a:r>
              <a:rPr lang="en-US" dirty="0"/>
              <a:t>close </a:t>
            </a:r>
            <a:r>
              <a:rPr lang="en-US" dirty="0">
                <a:solidFill>
                  <a:schemeClr val="accent1"/>
                </a:solidFill>
              </a:rPr>
              <a:t>client socket</a:t>
            </a:r>
          </a:p>
          <a:p>
            <a:r>
              <a:rPr lang="en-US" dirty="0"/>
              <a:t>close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server socket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E7775-DFE8-9743-AD29-958FDE3810FE}"/>
              </a:ext>
            </a:extLst>
          </p:cNvPr>
          <p:cNvSpPr txBox="1"/>
          <p:nvPr/>
        </p:nvSpPr>
        <p:spPr>
          <a:xfrm>
            <a:off x="5227930" y="4834447"/>
            <a:ext cx="5547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Try to write our  </a:t>
            </a:r>
            <a:r>
              <a:rPr lang="en-US" sz="3600" dirty="0">
                <a:latin typeface="Bradley Hand" pitchFamily="2" charset="77"/>
              </a:rPr>
              <a:t>fake</a:t>
            </a:r>
            <a:r>
              <a:rPr lang="en-US" sz="3600" dirty="0"/>
              <a:t> </a:t>
            </a:r>
            <a:r>
              <a:rPr lang="en-US" sz="3600" dirty="0">
                <a:latin typeface="Bradley Hand" pitchFamily="2" charset="77"/>
              </a:rPr>
              <a:t>server</a:t>
            </a:r>
            <a:r>
              <a:rPr lang="en-US" sz="36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D212E-9DB2-AC4F-ADA1-6A167BF810BC}"/>
              </a:ext>
            </a:extLst>
          </p:cNvPr>
          <p:cNvSpPr/>
          <p:nvPr/>
        </p:nvSpPr>
        <p:spPr>
          <a:xfrm>
            <a:off x="3655357" y="5615715"/>
            <a:ext cx="8181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https://</a:t>
            </a:r>
            <a:r>
              <a:rPr lang="en-US" sz="4000" dirty="0" err="1"/>
              <a:t>repl.it</a:t>
            </a:r>
            <a:r>
              <a:rPr lang="en-US" sz="4000" dirty="0"/>
              <a:t>/@song3/</a:t>
            </a:r>
            <a:r>
              <a:rPr lang="en-US" sz="4000" dirty="0" err="1"/>
              <a:t>OurFakeServer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508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22859</TotalTime>
  <Words>361</Words>
  <Application>Microsoft Macintosh PowerPoint</Application>
  <PresentationFormat>Widescreen</PresentationFormat>
  <Paragraphs>53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Anonymous Pro for Powerline</vt:lpstr>
      <vt:lpstr>Arial</vt:lpstr>
      <vt:lpstr>Bradley Hand</vt:lpstr>
      <vt:lpstr>Calibri</vt:lpstr>
      <vt:lpstr>Calibri Light</vt:lpstr>
      <vt:lpstr>Wingdings</vt:lpstr>
      <vt:lpstr>Office Theme</vt:lpstr>
      <vt:lpstr>CSSE 132 Socket Programming II</vt:lpstr>
      <vt:lpstr>Agenda</vt:lpstr>
      <vt:lpstr>Socket procedure between client and server</vt:lpstr>
      <vt:lpstr>Useful function calls - Server</vt:lpstr>
      <vt:lpstr>Useful function calls – Server (cont.)</vt:lpstr>
      <vt:lpstr>Useful function calls – Server (cont.)</vt:lpstr>
      <vt:lpstr>Steps to establish a server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Nathan</cp:lastModifiedBy>
  <cp:revision>101</cp:revision>
  <cp:lastPrinted>2018-10-30T16:55:05Z</cp:lastPrinted>
  <dcterms:created xsi:type="dcterms:W3CDTF">2018-07-09T21:38:51Z</dcterms:created>
  <dcterms:modified xsi:type="dcterms:W3CDTF">2020-05-07T03:11:42Z</dcterms:modified>
</cp:coreProperties>
</file>