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6" r:id="rId4"/>
    <p:sldId id="260" r:id="rId5"/>
    <p:sldId id="264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C0E09-D433-7149-94C3-7DC2BF1F7288}" v="1" dt="2019-10-20T18:41:24.2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5"/>
    <p:restoredTop sz="94663"/>
  </p:normalViewPr>
  <p:slideViewPr>
    <p:cSldViewPr snapToGrid="0" snapToObjects="1">
      <p:cViewPr varScale="1">
        <p:scale>
          <a:sx n="99" d="100"/>
          <a:sy n="99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F208BA41-D3A9-DD40-9EB8-5965747C2ABA}"/>
  </pc:docChgLst>
  <pc:docChgLst>
    <pc:chgData name="Song, Lixing" userId="d86a4794-d57c-4f6d-acee-3349d9d3edfc" providerId="ADAL" clId="{0EAC0E09-D433-7149-94C3-7DC2BF1F7288}"/>
    <pc:docChg chg="custSel modSld">
      <pc:chgData name="Song, Lixing" userId="d86a4794-d57c-4f6d-acee-3349d9d3edfc" providerId="ADAL" clId="{0EAC0E09-D433-7149-94C3-7DC2BF1F7288}" dt="2019-10-20T18:41:26.482" v="4" actId="20577"/>
      <pc:docMkLst>
        <pc:docMk/>
      </pc:docMkLst>
      <pc:sldChg chg="modSp">
        <pc:chgData name="Song, Lixing" userId="d86a4794-d57c-4f6d-acee-3349d9d3edfc" providerId="ADAL" clId="{0EAC0E09-D433-7149-94C3-7DC2BF1F7288}" dt="2019-10-20T18:41:26.482" v="4" actId="20577"/>
        <pc:sldMkLst>
          <pc:docMk/>
          <pc:sldMk cId="2199441261" sldId="259"/>
        </pc:sldMkLst>
        <pc:spChg chg="mod">
          <ac:chgData name="Song, Lixing" userId="d86a4794-d57c-4f6d-acee-3349d9d3edfc" providerId="ADAL" clId="{0EAC0E09-D433-7149-94C3-7DC2BF1F7288}" dt="2019-10-20T18:41:26.482" v="4" actId="20577"/>
          <ac:spMkLst>
            <pc:docMk/>
            <pc:sldMk cId="2199441261" sldId="259"/>
            <ac:spMk id="3" creationId="{9958C299-0668-4C48-834C-BF3AC808EEED}"/>
          </ac:spMkLst>
        </pc:spChg>
      </pc:sldChg>
      <pc:sldChg chg="modSp">
        <pc:chgData name="Song, Lixing" userId="d86a4794-d57c-4f6d-acee-3349d9d3edfc" providerId="ADAL" clId="{0EAC0E09-D433-7149-94C3-7DC2BF1F7288}" dt="2019-10-20T18:41:24.378" v="2" actId="27636"/>
        <pc:sldMkLst>
          <pc:docMk/>
          <pc:sldMk cId="1442539881" sldId="260"/>
        </pc:sldMkLst>
        <pc:spChg chg="mod">
          <ac:chgData name="Song, Lixing" userId="d86a4794-d57c-4f6d-acee-3349d9d3edfc" providerId="ADAL" clId="{0EAC0E09-D433-7149-94C3-7DC2BF1F7288}" dt="2019-10-20T18:41:24.378" v="2" actId="27636"/>
          <ac:spMkLst>
            <pc:docMk/>
            <pc:sldMk cId="1442539881" sldId="260"/>
            <ac:spMk id="3" creationId="{98B800BF-FE6D-0E4A-A138-F1E06D775D15}"/>
          </ac:spMkLst>
        </pc:spChg>
      </pc:sldChg>
    </pc:docChg>
  </pc:docChgLst>
  <pc:docChgLst>
    <pc:chgData name="Song, Lixing" userId="d86a4794-d57c-4f6d-acee-3349d9d3edfc" providerId="ADAL" clId="{18DEB9C7-E09A-8A43-A584-E5763E9C6A5D}"/>
  </pc:docChgLst>
  <pc:docChgLst>
    <pc:chgData name="Song, Lixing" userId="d86a4794-d57c-4f6d-acee-3349d9d3edfc" providerId="ADAL" clId="{C0D8B9DF-B20C-4B48-A711-F6EF4CC8E90A}"/>
  </pc:docChgLst>
  <pc:docChgLst>
    <pc:chgData name="Song, Lixing" userId="d86a4794-d57c-4f6d-acee-3349d9d3edfc" providerId="ADAL" clId="{284E4B17-AF49-E245-A1A9-3FCBC9BF0706}"/>
  </pc:docChgLst>
  <pc:docChgLst>
    <pc:chgData name="Song, Lixing" userId="d86a4794-d57c-4f6d-acee-3349d9d3edfc" providerId="ADAL" clId="{F6ACCFC8-3EA6-9647-BA57-6AB35016EFFF}"/>
  </pc:docChgLst>
  <pc:docChgLst>
    <pc:chgData name="Song, Lixing" userId="d86a4794-d57c-4f6d-acee-3349d9d3edfc" providerId="ADAL" clId="{2F313A13-F63E-4D48-8991-B8BE667EE2BF}"/>
  </pc:docChgLst>
  <pc:docChgLst>
    <pc:chgData name="Song, Lixing" userId="d86a4794-d57c-4f6d-acee-3349d9d3edfc" providerId="ADAL" clId="{7288C5B2-4AC4-4444-BB57-7EE6CC9EBE2A}"/>
  </pc:docChgLst>
  <pc:docChgLst>
    <pc:chgData name="Song, Lixing" userId="d86a4794-d57c-4f6d-acee-3349d9d3edfc" providerId="ADAL" clId="{3F45BEF4-BC5B-2D46-9E66-C413DEDE543B}"/>
  </pc:docChgLst>
  <pc:docChgLst>
    <pc:chgData name="Song, Lixing" userId="d86a4794-d57c-4f6d-acee-3349d9d3edfc" providerId="ADAL" clId="{7DC61ED0-4A78-4F1A-8127-6C349EAAA9B4}"/>
  </pc:docChgLst>
  <pc:docChgLst>
    <pc:chgData name="Song, Lixing" userId="d86a4794-d57c-4f6d-acee-3349d9d3edfc" providerId="ADAL" clId="{945546DD-EE12-B74A-A47D-6F31AF087370}"/>
  </pc:docChgLst>
  <pc:docChgLst>
    <pc:chgData name="Song, Lixing" userId="d86a4794-d57c-4f6d-acee-3349d9d3edfc" providerId="ADAL" clId="{9DBF514A-520D-134A-B101-4A9A9B049DE2}"/>
  </pc:docChgLst>
  <pc:docChgLst>
    <pc:chgData name="Song, Lixing" userId="d86a4794-d57c-4f6d-acee-3349d9d3edfc" providerId="ADAL" clId="{B3EF8A72-6401-124B-9398-B50FCA318AE9}"/>
  </pc:docChgLst>
  <pc:docChgLst>
    <pc:chgData name="Song, Lixing" userId="S::song3@rose-hulman.edu::d86a4794-d57c-4f6d-acee-3349d9d3edfc" providerId="AD" clId="Web-{56AB9C84-5FA5-CEAF-0616-42AFB56FDDEE}"/>
  </pc:docChgLst>
  <pc:docChgLst>
    <pc:chgData name="Song, Lixing" userId="d86a4794-d57c-4f6d-acee-3349d9d3edfc" providerId="ADAL" clId="{9A9788E0-D5D7-E542-8125-CE6756F33A31}"/>
  </pc:docChgLst>
  <pc:docChgLst>
    <pc:chgData name="Song, Lixing" userId="d86a4794-d57c-4f6d-acee-3349d9d3edfc" providerId="ADAL" clId="{FBFE2C61-FE6C-E94E-A333-00BF94AE04D6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a.edu/Users/cs/wcbrown/courses/IC221/classes/L09/Class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l.it/@song3/fgetspractice" TargetMode="External"/><Relationship Id="rId2" Type="http://schemas.openxmlformats.org/officeDocument/2006/relationships/hyperlink" Target="https://repl.it/@song3/IOPractic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I/O (cont.)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May 5, 2020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E53C-B311-DA40-B07B-FA456075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C299-0668-4C48-834C-BF3AC808E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IO review</a:t>
            </a:r>
          </a:p>
          <a:p>
            <a:pPr lvl="1"/>
            <a:r>
              <a:rPr lang="en-US" dirty="0"/>
              <a:t>What is IO?</a:t>
            </a:r>
          </a:p>
          <a:p>
            <a:pPr lvl="1"/>
            <a:r>
              <a:rPr lang="en-US" dirty="0"/>
              <a:t>How does unbuffered IO work?</a:t>
            </a:r>
          </a:p>
          <a:p>
            <a:r>
              <a:rPr lang="en-US" dirty="0"/>
              <a:t>How to use buffered IO?</a:t>
            </a:r>
          </a:p>
          <a:p>
            <a:pPr lvl="1"/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fwrite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fread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fopen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fclose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fseek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ftell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r>
              <a:rPr lang="en-US" dirty="0"/>
              <a:t>Performance comparison between buffered and unbuffered IO?</a:t>
            </a:r>
          </a:p>
          <a:p>
            <a:r>
              <a:rPr lang="en-US" dirty="0"/>
              <a:t>Interactive C program: read from </a:t>
            </a:r>
            <a:r>
              <a:rPr lang="en-US"/>
              <a:t>keyboard — </a:t>
            </a:r>
            <a:r>
              <a:rPr lang="en-US" dirty="0" err="1"/>
              <a:t>fgets</a:t>
            </a:r>
            <a:r>
              <a:rPr lang="en-US" dirty="0"/>
              <a:t> </a:t>
            </a:r>
          </a:p>
          <a:p>
            <a:r>
              <a:rPr lang="en-US" dirty="0"/>
              <a:t>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4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4824-EC52-5746-AA8D-EF30796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Representations: Buffered vs. Unbuffered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7FC43-B1CC-EF45-943A-7C6F190B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3" y="1543822"/>
            <a:ext cx="10515600" cy="4746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81C20B-007A-3C43-BAA5-696DA483AC9F}"/>
              </a:ext>
            </a:extLst>
          </p:cNvPr>
          <p:cNvSpPr/>
          <p:nvPr/>
        </p:nvSpPr>
        <p:spPr>
          <a:xfrm>
            <a:off x="2824454" y="6338986"/>
            <a:ext cx="8053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Diagram from </a:t>
            </a:r>
            <a:r>
              <a:rPr lang="en-US" sz="1400" dirty="0">
                <a:hlinkClick r:id="rId3"/>
              </a:rPr>
              <a:t>https://www.usna.edu/Users/cs/wcbrown/courses/IC221/classes/L09/Class.html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3C234-058D-B643-BA64-04FAC67658CD}"/>
              </a:ext>
            </a:extLst>
          </p:cNvPr>
          <p:cNvSpPr txBox="1"/>
          <p:nvPr/>
        </p:nvSpPr>
        <p:spPr>
          <a:xfrm>
            <a:off x="437076" y="5051734"/>
            <a:ext cx="2000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</a:t>
            </a:r>
          </a:p>
          <a:p>
            <a:pPr algn="r"/>
            <a:endParaRPr lang="en-US" dirty="0">
              <a:solidFill>
                <a:srgbClr val="7030A0"/>
              </a:solidFill>
              <a:sym typeface="Wingdings" pitchFamily="2" charset="2"/>
            </a:endParaRP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EDB9-9109-AE45-B79C-193441EA00CA}"/>
              </a:ext>
            </a:extLst>
          </p:cNvPr>
          <p:cNvSpPr txBox="1"/>
          <p:nvPr/>
        </p:nvSpPr>
        <p:spPr>
          <a:xfrm>
            <a:off x="453846" y="280789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   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    </a:t>
            </a:r>
          </a:p>
        </p:txBody>
      </p:sp>
    </p:spTree>
    <p:extLst>
      <p:ext uri="{BB962C8B-B14F-4D97-AF65-F5344CB8AC3E}">
        <p14:creationId xmlns:p14="http://schemas.microsoft.com/office/powerpoint/2010/main" val="197572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BEF-3F36-2F4E-B64E-3D43F6EF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00BF-FE6D-0E4A-A138-F1E06D77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54"/>
            <a:ext cx="10400414" cy="5316421"/>
          </a:xfrm>
        </p:spPr>
        <p:txBody>
          <a:bodyPr>
            <a:normAutofit/>
          </a:bodyPr>
          <a:lstStyle/>
          <a:p>
            <a:r>
              <a:rPr lang="en-US" dirty="0">
                <a:ea typeface="Anonymous Pro for Powerline" panose="02060609030202000504" pitchFamily="49" charset="0"/>
              </a:rPr>
              <a:t>Write and Read:</a:t>
            </a:r>
          </a:p>
          <a:p>
            <a:pPr lvl="1"/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fwrite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const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void *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ptr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size,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nmemb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FILE *stream);</a:t>
            </a:r>
          </a:p>
          <a:p>
            <a:pPr lvl="1"/>
            <a:r>
              <a:rPr lang="en-US" dirty="0"/>
              <a:t>Write </a:t>
            </a:r>
            <a:r>
              <a:rPr lang="en-US" u="sng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nmemb</a:t>
            </a:r>
            <a:r>
              <a:rPr lang="en-US" dirty="0"/>
              <a:t> number of objects with </a:t>
            </a:r>
            <a:r>
              <a:rPr lang="en-US" u="sng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</a:t>
            </a:r>
          </a:p>
          <a:p>
            <a:pPr lvl="1"/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fread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(void *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ptr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size,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size_t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nmemb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Open/Close: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FILE *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fopen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(const char *pathname, const char *mode);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r: read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w: write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w+: write, create if not exist. </a:t>
            </a:r>
          </a:p>
          <a:p>
            <a:pPr lvl="1"/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int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fclose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Move the cursor:</a:t>
            </a:r>
          </a:p>
          <a:p>
            <a:pPr lvl="1"/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int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fseek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(FILE *stream, long offset,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int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whence);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long </a:t>
            </a:r>
            <a:r>
              <a:rPr lang="en-US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ftell</a:t>
            </a:r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(FILE *stream);</a:t>
            </a:r>
          </a:p>
          <a:p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3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C328-5A51-AC44-A183-9C073502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fgets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C317-A8DA-D440-9B81-121D95EA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 *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fgets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(char* s, int size, FILE* stream);</a:t>
            </a:r>
          </a:p>
          <a:p>
            <a:pPr lvl="1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Read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(size – 1) 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bytes from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stream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to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and append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a null terminator 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in the end; </a:t>
            </a:r>
          </a:p>
          <a:p>
            <a:pPr lvl="1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Reading stops after EOF or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a new line(‘\n’)</a:t>
            </a:r>
          </a:p>
          <a:p>
            <a:pPr lvl="1"/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Example:</a:t>
            </a:r>
          </a:p>
          <a:p>
            <a:pPr lvl="1"/>
            <a:r>
              <a:rPr lang="en-US" dirty="0" err="1"/>
              <a:t>fgets</a:t>
            </a:r>
            <a:r>
              <a:rPr lang="en-US" dirty="0"/>
              <a:t>(buffer,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, stdin);     // read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bytes from keyboard input to buffer and       </a:t>
            </a:r>
          </a:p>
          <a:p>
            <a:pPr marL="457200" lvl="1" indent="0">
              <a:buNone/>
            </a:pPr>
            <a:r>
              <a:rPr lang="en-US" dirty="0"/>
              <a:t>				// append ‘\0’ at the end;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7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B8D6-6A27-B14C-819E-1BC376F9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B9995-6B84-944F-AC87-B84F06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hlinkClick r:id="rId2"/>
              </a:rPr>
              <a:t>https://repl.it/@song3/IOPractice</a:t>
            </a:r>
            <a:endParaRPr lang="en-US" sz="4400" dirty="0"/>
          </a:p>
          <a:p>
            <a:r>
              <a:rPr lang="en-US" sz="4400" dirty="0">
                <a:hlinkClick r:id="rId3"/>
              </a:rPr>
              <a:t>https://repl.it/@song3/fgetspractice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32988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12210</TotalTime>
  <Words>333</Words>
  <Application>Microsoft Macintosh PowerPoint</Application>
  <PresentationFormat>Widescreen</PresentationFormat>
  <Paragraphs>44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Anonymous Pro for Powerline</vt:lpstr>
      <vt:lpstr>Arial</vt:lpstr>
      <vt:lpstr>Calibri</vt:lpstr>
      <vt:lpstr>Calibri Light</vt:lpstr>
      <vt:lpstr>Wingdings</vt:lpstr>
      <vt:lpstr>Office Theme</vt:lpstr>
      <vt:lpstr>CSSE 132 Linux I/O (cont.)</vt:lpstr>
      <vt:lpstr>Agenda</vt:lpstr>
      <vt:lpstr>File Representations: Buffered vs. Unbuffered</vt:lpstr>
      <vt:lpstr>Functions</vt:lpstr>
      <vt:lpstr>fgets</vt:lpstr>
      <vt:lpstr>In-class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Nathan</cp:lastModifiedBy>
  <cp:revision>106</cp:revision>
  <dcterms:created xsi:type="dcterms:W3CDTF">2018-07-09T21:38:51Z</dcterms:created>
  <dcterms:modified xsi:type="dcterms:W3CDTF">2020-04-30T18:47:31Z</dcterms:modified>
</cp:coreProperties>
</file>