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63146-01DE-43BF-8359-84ED09564D24}" v="1" dt="2019-04-25T18:57:15.0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0"/>
    <p:restoredTop sz="94664"/>
  </p:normalViewPr>
  <p:slideViewPr>
    <p:cSldViewPr snapToGrid="0" snapToObjects="1">
      <p:cViewPr varScale="1">
        <p:scale>
          <a:sx n="151" d="100"/>
          <a:sy n="151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6DFED6C-F84A-1D4F-8997-C0EAD921BB69}"/>
  </pc:docChgLst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F6ACCFC8-3EA6-9647-BA57-6AB35016EFFF}"/>
  </pc:docChgLst>
  <pc:docChgLst>
    <pc:chgData name="Song, Lixing" userId="d86a4794-d57c-4f6d-acee-3349d9d3edfc" providerId="ADAL" clId="{3C663146-01DE-43BF-8359-84ED09564D24}"/>
    <pc:docChg chg="custSel modSld">
      <pc:chgData name="Song, Lixing" userId="d86a4794-d57c-4f6d-acee-3349d9d3edfc" providerId="ADAL" clId="{3C663146-01DE-43BF-8359-84ED09564D24}" dt="2019-04-25T15:49:23.626" v="44" actId="313"/>
      <pc:docMkLst>
        <pc:docMk/>
      </pc:docMkLst>
      <pc:sldChg chg="modSp">
        <pc:chgData name="Song, Lixing" userId="d86a4794-d57c-4f6d-acee-3349d9d3edfc" providerId="ADAL" clId="{3C663146-01DE-43BF-8359-84ED09564D24}" dt="2019-04-25T15:49:23.626" v="44" actId="313"/>
        <pc:sldMkLst>
          <pc:docMk/>
          <pc:sldMk cId="2087133815" sldId="262"/>
        </pc:sldMkLst>
        <pc:spChg chg="mod">
          <ac:chgData name="Song, Lixing" userId="d86a4794-d57c-4f6d-acee-3349d9d3edfc" providerId="ADAL" clId="{3C663146-01DE-43BF-8359-84ED09564D24}" dt="2019-04-25T15:49:23.626" v="44" actId="313"/>
          <ac:spMkLst>
            <pc:docMk/>
            <pc:sldMk cId="2087133815" sldId="262"/>
            <ac:spMk id="3" creationId="{3082E064-0B94-C145-86EE-B1CDCFCAE532}"/>
          </ac:spMkLst>
        </pc:spChg>
        <pc:spChg chg="mod">
          <ac:chgData name="Song, Lixing" userId="d86a4794-d57c-4f6d-acee-3349d9d3edfc" providerId="ADAL" clId="{3C663146-01DE-43BF-8359-84ED09564D24}" dt="2019-04-25T15:49:17.126" v="43" actId="13822"/>
          <ac:spMkLst>
            <pc:docMk/>
            <pc:sldMk cId="2087133815" sldId="262"/>
            <ac:spMk id="4" creationId="{138809A1-CF7D-4880-8398-EDD03A4BF2F1}"/>
          </ac:spMkLst>
        </pc:spChg>
      </pc:sldChg>
    </pc:docChg>
  </pc:docChgLst>
  <pc:docChgLst>
    <pc:chgData name="Song, Lixing" userId="S::song3@rose-hulman.edu::d86a4794-d57c-4f6d-acee-3349d9d3edfc" providerId="AD" clId="Web-{0348AA8F-EE20-7BD4-0D25-24B3EF58187D}"/>
    <pc:docChg chg="modSld">
      <pc:chgData name="Song, Lixing" userId="S::song3@rose-hulman.edu::d86a4794-d57c-4f6d-acee-3349d9d3edfc" providerId="AD" clId="Web-{0348AA8F-EE20-7BD4-0D25-24B3EF58187D}" dt="2019-04-18T23:37:45.034" v="206" actId="1076"/>
      <pc:docMkLst>
        <pc:docMk/>
      </pc:docMkLst>
      <pc:sldChg chg="addSp modSp">
        <pc:chgData name="Song, Lixing" userId="S::song3@rose-hulman.edu::d86a4794-d57c-4f6d-acee-3349d9d3edfc" providerId="AD" clId="Web-{0348AA8F-EE20-7BD4-0D25-24B3EF58187D}" dt="2019-04-18T22:48:06.221" v="105" actId="20577"/>
        <pc:sldMkLst>
          <pc:docMk/>
          <pc:sldMk cId="1923477659" sldId="257"/>
        </pc:sldMkLst>
        <pc:spChg chg="add mod">
          <ac:chgData name="Song, Lixing" userId="S::song3@rose-hulman.edu::d86a4794-d57c-4f6d-acee-3349d9d3edfc" providerId="AD" clId="Web-{0348AA8F-EE20-7BD4-0D25-24B3EF58187D}" dt="2019-04-18T22:48:06.221" v="105" actId="20577"/>
          <ac:spMkLst>
            <pc:docMk/>
            <pc:sldMk cId="1923477659" sldId="257"/>
            <ac:spMk id="5" creationId="{684127C0-D695-455D-8B42-825B90890C3B}"/>
          </ac:spMkLst>
        </pc:spChg>
      </pc:sldChg>
      <pc:sldChg chg="addSp modSp">
        <pc:chgData name="Song, Lixing" userId="S::song3@rose-hulman.edu::d86a4794-d57c-4f6d-acee-3349d9d3edfc" providerId="AD" clId="Web-{0348AA8F-EE20-7BD4-0D25-24B3EF58187D}" dt="2019-04-18T23:37:45.034" v="206" actId="1076"/>
        <pc:sldMkLst>
          <pc:docMk/>
          <pc:sldMk cId="2087133815" sldId="262"/>
        </pc:sldMkLst>
        <pc:spChg chg="add mod">
          <ac:chgData name="Song, Lixing" userId="S::song3@rose-hulman.edu::d86a4794-d57c-4f6d-acee-3349d9d3edfc" providerId="AD" clId="Web-{0348AA8F-EE20-7BD4-0D25-24B3EF58187D}" dt="2019-04-18T23:37:45.034" v="206" actId="1076"/>
          <ac:spMkLst>
            <pc:docMk/>
            <pc:sldMk cId="2087133815" sldId="262"/>
            <ac:spMk id="4" creationId="{138809A1-CF7D-4880-8398-EDD03A4BF2F1}"/>
          </ac:spMkLst>
        </pc:spChg>
      </pc:sldChg>
    </pc:docChg>
  </pc:docChgLst>
  <pc:docChgLst>
    <pc:chgData name="Song, Lixing" userId="d86a4794-d57c-4f6d-acee-3349d9d3edfc" providerId="ADAL" clId="{7288C5B2-4AC4-4444-BB57-7EE6CC9EBE2A}"/>
  </pc:docChgLst>
  <pc:docChgLst>
    <pc:chgData name="Song, Lixing" userId="d86a4794-d57c-4f6d-acee-3349d9d3edfc" providerId="ADAL" clId="{945546DD-EE12-B74A-A47D-6F31AF087370}"/>
  </pc:docChgLst>
  <pc:docChgLst>
    <pc:chgData name="Song, Lixing" userId="d86a4794-d57c-4f6d-acee-3349d9d3edfc" providerId="ADAL" clId="{9DBF514A-520D-134A-B101-4A9A9B049DE2}"/>
  </pc:docChgLst>
  <pc:docChgLst>
    <pc:chgData name="Song, Lixing" userId="d86a4794-d57c-4f6d-acee-3349d9d3edfc" providerId="ADAL" clId="{B3EF8A72-6401-124B-9398-B50FCA318AE9}"/>
  </pc:docChgLst>
  <pc:docChgLst>
    <pc:chgData name="Song, Lixing" userId="S::song3@rose-hulman.edu::d86a4794-d57c-4f6d-acee-3349d9d3edfc" providerId="AD" clId="Web-{3D0EB569-863B-150F-8F61-C706765D378F}"/>
    <pc:docChg chg="modSld">
      <pc:chgData name="Song, Lixing" userId="S::song3@rose-hulman.edu::d86a4794-d57c-4f6d-acee-3349d9d3edfc" providerId="AD" clId="Web-{3D0EB569-863B-150F-8F61-C706765D378F}" dt="2019-04-25T18:17:20.997" v="53" actId="20577"/>
      <pc:docMkLst>
        <pc:docMk/>
      </pc:docMkLst>
      <pc:sldChg chg="modSp">
        <pc:chgData name="Song, Lixing" userId="S::song3@rose-hulman.edu::d86a4794-d57c-4f6d-acee-3349d9d3edfc" providerId="AD" clId="Web-{3D0EB569-863B-150F-8F61-C706765D378F}" dt="2019-04-25T18:17:20.965" v="52" actId="20577"/>
        <pc:sldMkLst>
          <pc:docMk/>
          <pc:sldMk cId="2087133815" sldId="262"/>
        </pc:sldMkLst>
        <pc:spChg chg="mod">
          <ac:chgData name="Song, Lixing" userId="S::song3@rose-hulman.edu::d86a4794-d57c-4f6d-acee-3349d9d3edfc" providerId="AD" clId="Web-{3D0EB569-863B-150F-8F61-C706765D378F}" dt="2019-04-25T18:17:20.965" v="52" actId="20577"/>
          <ac:spMkLst>
            <pc:docMk/>
            <pc:sldMk cId="2087133815" sldId="262"/>
            <ac:spMk id="3" creationId="{3082E064-0B94-C145-86EE-B1CDCFCAE532}"/>
          </ac:spMkLst>
        </pc:spChg>
      </pc:sldChg>
    </pc:docChg>
  </pc:docChgLst>
  <pc:docChgLst>
    <pc:chgData name="Song, Lixing" userId="d86a4794-d57c-4f6d-acee-3349d9d3edfc" providerId="ADAL" clId="{74E9E3BC-E229-DB46-A880-D8E35B6E0840}"/>
  </pc:docChgLst>
  <pc:docChgLst>
    <pc:chgData name="Song, Lixing" userId="d86a4794-d57c-4f6d-acee-3349d9d3edfc" providerId="ADAL" clId="{FBFE2C61-FE6C-E94E-A333-00BF94AE04D6}"/>
  </pc:docChgLst>
  <pc:docChgLst>
    <pc:chgData name="Song, Lixing" userId="d86a4794-d57c-4f6d-acee-3349d9d3edfc" providerId="ADAL" clId="{9A9788E0-D5D7-E542-8125-CE6756F33A31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Linux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Monday, May 4, 2020</a:t>
            </a:r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80E6-69D1-D14B-B708-FC24C136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buffered I/O: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2B99-29B5-0F46-8939-7D2B30A72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Write/Read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fwrite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void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size,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nmemb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FILE *stream); 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fread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(void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size,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nmemb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FILE *stream); 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char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fgets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(char *s,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size, FILE *stream);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Open/Close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FILE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fopen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char *path,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char *mode); 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fclose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(FILE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 </a:t>
            </a:r>
            <a:r>
              <a:rPr lang="en-US" dirty="0"/>
              <a:t>(returns 0, or EOF if error)</a:t>
            </a:r>
          </a:p>
          <a:p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fseek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/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ftell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5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E53C-B311-DA40-B07B-FA456075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C299-0668-4C48-834C-BF3AC808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computers interact with external devices?</a:t>
            </a:r>
          </a:p>
          <a:p>
            <a:r>
              <a:rPr lang="en-US" dirty="0"/>
              <a:t>How is I/O handled in Linux?</a:t>
            </a:r>
          </a:p>
          <a:p>
            <a:pPr lvl="1"/>
            <a:r>
              <a:rPr lang="en-US" dirty="0"/>
              <a:t>Unbuffered I/O</a:t>
            </a:r>
          </a:p>
          <a:p>
            <a:pPr lvl="1"/>
            <a:r>
              <a:rPr lang="en-US" dirty="0"/>
              <a:t>Buffered I/O</a:t>
            </a:r>
          </a:p>
        </p:txBody>
      </p:sp>
    </p:spTree>
    <p:extLst>
      <p:ext uri="{BB962C8B-B14F-4D97-AF65-F5344CB8AC3E}">
        <p14:creationId xmlns:p14="http://schemas.microsoft.com/office/powerpoint/2010/main" val="219944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D9C0-601B-3040-9FC9-C752D631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6AF5-3E3B-0244-BE60-426023776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I/O devices, such as networks, disks, and terminals, are modeled as files.</a:t>
            </a:r>
          </a:p>
          <a:p>
            <a:r>
              <a:rPr lang="en-US" dirty="0"/>
              <a:t>All input and output is performed by </a:t>
            </a:r>
            <a:r>
              <a:rPr lang="en-US" dirty="0">
                <a:solidFill>
                  <a:schemeClr val="accent1"/>
                </a:solidFill>
              </a:rPr>
              <a:t>reading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writing</a:t>
            </a:r>
            <a:r>
              <a:rPr lang="en-US" dirty="0"/>
              <a:t> the appropriate files.</a:t>
            </a:r>
          </a:p>
          <a:p>
            <a:r>
              <a:rPr lang="en-US" dirty="0"/>
              <a:t>Data in and out use same set of API:</a:t>
            </a:r>
          </a:p>
          <a:p>
            <a:pPr lvl="1"/>
            <a:r>
              <a:rPr lang="en-US" dirty="0"/>
              <a:t>User IO</a:t>
            </a:r>
          </a:p>
          <a:p>
            <a:pPr lvl="1"/>
            <a:r>
              <a:rPr lang="en-US" dirty="0"/>
              <a:t>Printing</a:t>
            </a:r>
          </a:p>
          <a:p>
            <a:pPr lvl="1"/>
            <a:r>
              <a:rPr lang="en-US" dirty="0"/>
              <a:t>Network Communication</a:t>
            </a:r>
          </a:p>
          <a:p>
            <a:pPr lvl="1"/>
            <a:r>
              <a:rPr lang="en-US" dirty="0"/>
              <a:t>External devices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97A6F-DBCD-0341-9BF1-0A2FB721E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935" y="3768492"/>
            <a:ext cx="2933700" cy="284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4127C0-D695-455D-8B42-825B90890C3B}"/>
              </a:ext>
            </a:extLst>
          </p:cNvPr>
          <p:cNvSpPr txBox="1"/>
          <p:nvPr/>
        </p:nvSpPr>
        <p:spPr>
          <a:xfrm>
            <a:off x="657447" y="5778795"/>
            <a:ext cx="73240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Demo: We can check the data on ram by reading the file /dev/mem</a:t>
            </a:r>
          </a:p>
        </p:txBody>
      </p:sp>
    </p:spTree>
    <p:extLst>
      <p:ext uri="{BB962C8B-B14F-4D97-AF65-F5344CB8AC3E}">
        <p14:creationId xmlns:p14="http://schemas.microsoft.com/office/powerpoint/2010/main" val="192347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3988-5C60-A44B-B5A1-F306009C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FCA232-B3ED-4848-8E08-5930A747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-</a:t>
            </a:r>
            <a:r>
              <a:rPr lang="en-US" dirty="0"/>
              <a:t>) </a:t>
            </a:r>
          </a:p>
          <a:p>
            <a:r>
              <a:rPr lang="en-US" dirty="0"/>
              <a:t>Directory files(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d</a:t>
            </a:r>
            <a:r>
              <a:rPr lang="en-US" dirty="0"/>
              <a:t>)</a:t>
            </a:r>
          </a:p>
          <a:p>
            <a:r>
              <a:rPr lang="en-US" dirty="0"/>
              <a:t>Special files</a:t>
            </a:r>
          </a:p>
          <a:p>
            <a:pPr lvl="1"/>
            <a:r>
              <a:rPr lang="en-US" dirty="0"/>
              <a:t>Block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Character device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Named pipe file or just a pipe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Symbolic link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Socket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D0701-2446-5843-BB1B-5C242AF66FCC}"/>
              </a:ext>
            </a:extLst>
          </p:cNvPr>
          <p:cNvSpPr txBox="1"/>
          <p:nvPr/>
        </p:nvSpPr>
        <p:spPr>
          <a:xfrm>
            <a:off x="4605454" y="5809785"/>
            <a:ext cx="252492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Check ls -l /dev/</a:t>
            </a:r>
          </a:p>
        </p:txBody>
      </p:sp>
    </p:spTree>
    <p:extLst>
      <p:ext uri="{BB962C8B-B14F-4D97-AF65-F5344CB8AC3E}">
        <p14:creationId xmlns:p14="http://schemas.microsoft.com/office/powerpoint/2010/main" val="347380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4824-EC52-5746-AA8D-EF30796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6E24D-53BE-0C44-A045-E6EBE674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21644" cy="4895850"/>
          </a:xfrm>
        </p:spPr>
        <p:txBody>
          <a:bodyPr/>
          <a:lstStyle/>
          <a:p>
            <a:r>
              <a:rPr lang="en-US" dirty="0"/>
              <a:t>An indicator (integer number) to access a </a:t>
            </a:r>
            <a:r>
              <a:rPr lang="en-US" b="1" i="1" dirty="0">
                <a:solidFill>
                  <a:schemeClr val="accent1"/>
                </a:solidFill>
              </a:rPr>
              <a:t>“file”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A7B93-BCF2-C943-899E-9C576A5F6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611" y="2515878"/>
            <a:ext cx="5252183" cy="38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3F3C-E5D2-8A49-927C-5023F731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Unbuffered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A7A6-C714-3849-8449-A3EA28B5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 file, get a</a:t>
            </a:r>
            <a:r>
              <a:rPr lang="en-US" dirty="0">
                <a:solidFill>
                  <a:schemeClr val="accent1"/>
                </a:solidFill>
              </a:rPr>
              <a:t> file descriptor </a:t>
            </a:r>
            <a:r>
              <a:rPr lang="en-US" dirty="0"/>
              <a:t>(a non-negative number) from OS.</a:t>
            </a:r>
          </a:p>
          <a:p>
            <a:r>
              <a:rPr lang="en-US" dirty="0"/>
              <a:t>Some are reserved for special purposes:</a:t>
            </a:r>
          </a:p>
          <a:p>
            <a:pPr marL="457200" lvl="1" indent="0">
              <a:buNone/>
            </a:pPr>
            <a:r>
              <a:rPr lang="en-US" b="1" dirty="0"/>
              <a:t>file descriptor 0 is a process' stdin</a:t>
            </a:r>
            <a:br>
              <a:rPr lang="en-US" b="1" dirty="0"/>
            </a:br>
            <a:r>
              <a:rPr lang="en-US" b="1" dirty="0"/>
              <a:t>file descriptor 1 is a process' </a:t>
            </a:r>
            <a:r>
              <a:rPr lang="en-US" b="1" dirty="0" err="1"/>
              <a:t>stdout</a:t>
            </a:r>
            <a:br>
              <a:rPr lang="en-US" b="1" dirty="0"/>
            </a:br>
            <a:r>
              <a:rPr lang="en-US" b="1" dirty="0"/>
              <a:t>file descriptor 2 is a process' stderr</a:t>
            </a:r>
            <a:br>
              <a:rPr lang="en-US" b="1" dirty="0"/>
            </a:br>
            <a:endParaRPr lang="en-US" dirty="0"/>
          </a:p>
          <a:p>
            <a:r>
              <a:rPr lang="en-US" dirty="0"/>
              <a:t>Target to a certain place (cursor) in the file </a:t>
            </a:r>
            <a:r>
              <a:rPr lang="en-US" dirty="0">
                <a:solidFill>
                  <a:schemeClr val="accent2"/>
                </a:solidFill>
              </a:rPr>
              <a:t>(OS tracks the cursor)</a:t>
            </a:r>
          </a:p>
          <a:p>
            <a:endParaRPr lang="en-US" dirty="0"/>
          </a:p>
          <a:p>
            <a:r>
              <a:rPr lang="en-US" dirty="0"/>
              <a:t>Read/write </a:t>
            </a:r>
            <a:r>
              <a:rPr lang="en-US" dirty="0">
                <a:solidFill>
                  <a:schemeClr val="accent2"/>
                </a:solidFill>
              </a:rPr>
              <a:t>one character a time </a:t>
            </a:r>
            <a:r>
              <a:rPr lang="en-US" dirty="0">
                <a:solidFill>
                  <a:schemeClr val="accent1"/>
                </a:solidFill>
              </a:rPr>
              <a:t>directly from OS</a:t>
            </a:r>
            <a:r>
              <a:rPr lang="en-US" dirty="0"/>
              <a:t>, and move the cursor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9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9574-2702-E849-AC2C-A3D93DCE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96EB8-EB3F-C348-8337-C8EEC46A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72"/>
            <a:ext cx="10515600" cy="4895850"/>
          </a:xfrm>
        </p:spPr>
        <p:txBody>
          <a:bodyPr/>
          <a:lstStyle/>
          <a:p>
            <a:r>
              <a:rPr lang="en-US" dirty="0"/>
              <a:t>Open a file, get a </a:t>
            </a:r>
            <a:r>
              <a:rPr lang="en-US" dirty="0">
                <a:solidFill>
                  <a:schemeClr val="accent1"/>
                </a:solidFill>
              </a:rPr>
              <a:t>file stream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FILE *</a:t>
            </a:r>
            <a:r>
              <a:rPr lang="en-US" dirty="0"/>
              <a:t>, a pointer to a struct)</a:t>
            </a:r>
          </a:p>
          <a:p>
            <a:pPr lvl="1"/>
            <a:r>
              <a:rPr lang="en-US" dirty="0"/>
              <a:t>FILE includes </a:t>
            </a:r>
            <a:r>
              <a:rPr lang="en-US" dirty="0">
                <a:solidFill>
                  <a:schemeClr val="accent1"/>
                </a:solidFill>
              </a:rPr>
              <a:t>file descriptor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a pre-fetch buffer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cursor position</a:t>
            </a:r>
            <a:r>
              <a:rPr lang="en-US" dirty="0"/>
              <a:t>, and etc.</a:t>
            </a:r>
          </a:p>
          <a:p>
            <a:pPr lvl="1"/>
            <a:endParaRPr lang="en-US" dirty="0"/>
          </a:p>
          <a:p>
            <a:r>
              <a:rPr lang="en-US" dirty="0"/>
              <a:t>Read/write </a:t>
            </a:r>
            <a:r>
              <a:rPr lang="en-US" dirty="0">
                <a:solidFill>
                  <a:srgbClr val="C00000"/>
                </a:solidFill>
              </a:rPr>
              <a:t>to the buffer first</a:t>
            </a:r>
            <a:r>
              <a:rPr lang="en-US" dirty="0"/>
              <a:t>, and commit to OS in </a:t>
            </a:r>
            <a:r>
              <a:rPr lang="en-US" dirty="0">
                <a:solidFill>
                  <a:schemeClr val="accent1"/>
                </a:solidFill>
              </a:rPr>
              <a:t>a batched manner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0CB25-8466-BC45-B03F-7BFCEFBFC20E}"/>
              </a:ext>
            </a:extLst>
          </p:cNvPr>
          <p:cNvSpPr txBox="1"/>
          <p:nvPr/>
        </p:nvSpPr>
        <p:spPr>
          <a:xfrm>
            <a:off x="1605777" y="4393581"/>
            <a:ext cx="854015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Pros</a:t>
            </a:r>
            <a:r>
              <a:rPr lang="en-US" sz="3200" dirty="0"/>
              <a:t> and </a:t>
            </a:r>
            <a:r>
              <a:rPr lang="en-US" sz="3200" b="1" dirty="0"/>
              <a:t>Cons</a:t>
            </a:r>
            <a:r>
              <a:rPr lang="en-US" sz="3200" dirty="0"/>
              <a:t> of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buffered I/O</a:t>
            </a:r>
            <a:r>
              <a:rPr lang="en-US" sz="3200" dirty="0"/>
              <a:t> </a:t>
            </a:r>
            <a:r>
              <a:rPr lang="en-US" sz="3200" dirty="0" err="1"/>
              <a:t>v.s</a:t>
            </a:r>
            <a:r>
              <a:rPr lang="en-US" sz="3200" dirty="0"/>
              <a:t>.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unbuffered I/O</a:t>
            </a:r>
          </a:p>
        </p:txBody>
      </p:sp>
    </p:spTree>
    <p:extLst>
      <p:ext uri="{BB962C8B-B14F-4D97-AF65-F5344CB8AC3E}">
        <p14:creationId xmlns:p14="http://schemas.microsoft.com/office/powerpoint/2010/main" val="332992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20B5-62FA-B045-9558-9435BDEB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unbuffered I/O (POSIX)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2E064-0B94-C145-86EE-B1CDCFCAE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Write/Read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write(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void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buf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count); 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read(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void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buf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count); </a:t>
            </a:r>
          </a:p>
          <a:p>
            <a:r>
              <a:rPr lang="en-US" dirty="0"/>
              <a:t>Open/Close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open(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char *pathname,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flags);</a:t>
            </a:r>
          </a:p>
          <a:p>
            <a:pPr lvl="2"/>
            <a:r>
              <a:rPr lang="en-US" dirty="0"/>
              <a:t>open returns </a:t>
            </a:r>
            <a:r>
              <a:rPr lang="en-US" dirty="0" err="1"/>
              <a:t>fd</a:t>
            </a:r>
            <a:r>
              <a:rPr lang="en-US" dirty="0"/>
              <a:t> number or -1 if error</a:t>
            </a:r>
          </a:p>
          <a:p>
            <a:pPr lvl="2"/>
            <a:r>
              <a:rPr lang="en-US" dirty="0"/>
              <a:t>flags: O_RDONLY, O_WRONLY, O_RDWR</a:t>
            </a:r>
          </a:p>
          <a:p>
            <a:pPr lvl="2"/>
            <a:r>
              <a:rPr lang="en-US" dirty="0"/>
              <a:t>optional flags: O_CREAT, O_TRUNC, etc. Or them together. 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close(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 </a:t>
            </a:r>
          </a:p>
          <a:p>
            <a:pPr lvl="2"/>
            <a:r>
              <a:rPr lang="en-US" dirty="0"/>
              <a:t>returns zero or -1 if error </a:t>
            </a:r>
          </a:p>
          <a:p>
            <a:r>
              <a:rPr lang="en-US" dirty="0"/>
              <a:t>Moving the cursor</a:t>
            </a:r>
          </a:p>
          <a:p>
            <a:pPr lvl="1"/>
            <a:r>
              <a:rPr lang="en-US" dirty="0" err="1">
                <a:latin typeface="Anonymous Pro for Powerline"/>
                <a:ea typeface="Anonymous Pro for Powerline" panose="02060609030202000504" pitchFamily="49" charset="0"/>
              </a:rPr>
              <a:t>off_t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/>
                <a:ea typeface="Anonymous Pro for Powerline" panose="02060609030202000504" pitchFamily="49" charset="0"/>
              </a:rPr>
              <a:t>lseek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(int </a:t>
            </a:r>
            <a:r>
              <a:rPr lang="en-US" dirty="0" err="1">
                <a:latin typeface="Anonymous Pro for Powerline"/>
                <a:ea typeface="Anonymous Pro for Powerline" panose="02060609030202000504" pitchFamily="49" charset="0"/>
              </a:rPr>
              <a:t>fd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/>
                <a:ea typeface="Anonymous Pro for Powerline" panose="02060609030202000504" pitchFamily="49" charset="0"/>
              </a:rPr>
              <a:t>off_t</a:t>
            </a:r>
            <a:r>
              <a:rPr lang="en-US">
                <a:latin typeface="Anonymous Pro for Powerline"/>
                <a:ea typeface="Anonymous Pro for Powerline" panose="02060609030202000504" pitchFamily="49" charset="0"/>
              </a:rPr>
              <a:t> offset, int whence); //return the offset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 from the beginning</a:t>
            </a:r>
            <a:endParaRPr lang="en-US">
              <a:latin typeface="Anonymous Pro for Powerline"/>
            </a:endParaRPr>
          </a:p>
          <a:p>
            <a:pPr marL="457200" lvl="1" indent="0">
              <a:buNone/>
            </a:pPr>
            <a:r>
              <a:rPr lang="en-US">
                <a:latin typeface="Anonymous Pro for Powerline"/>
              </a:rPr>
              <a:t>SEEK_CUR, SEEK_SET, SEEK_END</a:t>
            </a:r>
            <a:endParaRPr lang="en-US" dirty="0">
              <a:latin typeface="Anonymous Pro for Powerline"/>
            </a:endParaRPr>
          </a:p>
          <a:p>
            <a:pPr lvl="1"/>
            <a:endParaRPr lang="en-US" dirty="0"/>
          </a:p>
          <a:p>
            <a:pPr lvl="1"/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713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ED80-BC7C-174F-9915-876C0911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Unbuffered IO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4E0A-6A2A-9546-8500-6988801F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link below for practice: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/>
              <a:t>https://</a:t>
            </a:r>
            <a:r>
              <a:rPr lang="en-US" sz="3600" dirty="0" err="1"/>
              <a:t>repl.it</a:t>
            </a:r>
            <a:r>
              <a:rPr lang="en-US" sz="3600" dirty="0"/>
              <a:t>/@song3/</a:t>
            </a:r>
            <a:r>
              <a:rPr lang="en-US" sz="3600" dirty="0" err="1"/>
              <a:t>UnbufferedIO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0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12001</TotalTime>
  <Words>613</Words>
  <Application>Microsoft Macintosh PowerPoint</Application>
  <PresentationFormat>Widescreen</PresentationFormat>
  <Paragraphs>72</Paragraphs>
  <Slides>10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Anonymous Pro for Powerline</vt:lpstr>
      <vt:lpstr>Arial</vt:lpstr>
      <vt:lpstr>Calibri</vt:lpstr>
      <vt:lpstr>Calibri Light</vt:lpstr>
      <vt:lpstr>Wingdings</vt:lpstr>
      <vt:lpstr>Office Theme</vt:lpstr>
      <vt:lpstr>CSSE 132 Linux I/O</vt:lpstr>
      <vt:lpstr>Questions</vt:lpstr>
      <vt:lpstr>Linux I/O</vt:lpstr>
      <vt:lpstr>File types</vt:lpstr>
      <vt:lpstr>File Descriptors</vt:lpstr>
      <vt:lpstr>Unbuffered I/O</vt:lpstr>
      <vt:lpstr>Buffered I/O</vt:lpstr>
      <vt:lpstr>Using unbuffered I/O (POSIX)</vt:lpstr>
      <vt:lpstr>Unbuffered IO Practice</vt:lpstr>
      <vt:lpstr>Using buffered I/O: streams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Nathan</cp:lastModifiedBy>
  <cp:revision>146</cp:revision>
  <dcterms:created xsi:type="dcterms:W3CDTF">2018-07-09T21:38:51Z</dcterms:created>
  <dcterms:modified xsi:type="dcterms:W3CDTF">2020-04-30T02:58:18Z</dcterms:modified>
</cp:coreProperties>
</file>