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3" r:id="rId7"/>
    <p:sldId id="269" r:id="rId8"/>
    <p:sldId id="268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mm, Sid" initials="SS" lastIdx="2" clrIdx="0">
    <p:extLst>
      <p:ext uri="{19B8F6BF-5375-455C-9EA6-DF929625EA0E}">
        <p15:presenceInfo xmlns:p15="http://schemas.microsoft.com/office/powerpoint/2012/main" userId="S::stammsl@rose-hulman.edu::e5df08bc-6377-4720-aad3-2f3b62420b7b" providerId="AD"/>
      </p:ext>
    </p:extLst>
  </p:cmAuthor>
  <p:cmAuthor id="2" name="Song, Lixing" initials="SL" lastIdx="1" clrIdx="1">
    <p:extLst>
      <p:ext uri="{19B8F6BF-5375-455C-9EA6-DF929625EA0E}">
        <p15:presenceInfo xmlns:p15="http://schemas.microsoft.com/office/powerpoint/2012/main" userId="d86a4794-d57c-4f6d-acee-3349d9d3ed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D9E605-2D35-48FB-887C-03D8D1E13106}" v="1" dt="2019-09-19T13:56:38.723"/>
    <p1510:client id="{DC8F8F67-F60A-3152-E753-28516C0E8E34}" v="1" dt="2019-09-19T13:48:27.69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8"/>
    <p:restoredTop sz="94663"/>
  </p:normalViewPr>
  <p:slideViewPr>
    <p:cSldViewPr snapToGrid="0">
      <p:cViewPr varScale="1">
        <p:scale>
          <a:sx n="115" d="100"/>
          <a:sy n="115" d="100"/>
        </p:scale>
        <p:origin x="22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S::song3@rose-hulman.edu::d86a4794-d57c-4f6d-acee-3349d9d3edfc" providerId="AD" clId="Web-{DC8F8F67-F60A-3152-E753-28516C0E8E34}"/>
    <pc:docChg chg="modSld">
      <pc:chgData name="Song, Lixing" userId="S::song3@rose-hulman.edu::d86a4794-d57c-4f6d-acee-3349d9d3edfc" providerId="AD" clId="Web-{DC8F8F67-F60A-3152-E753-28516C0E8E34}" dt="2019-09-19T13:48:27.693" v="0"/>
      <pc:docMkLst>
        <pc:docMk/>
      </pc:docMkLst>
      <pc:sldChg chg="addSp">
        <pc:chgData name="Song, Lixing" userId="S::song3@rose-hulman.edu::d86a4794-d57c-4f6d-acee-3349d9d3edfc" providerId="AD" clId="Web-{DC8F8F67-F60A-3152-E753-28516C0E8E34}" dt="2019-09-19T13:48:27.693" v="0"/>
        <pc:sldMkLst>
          <pc:docMk/>
          <pc:sldMk cId="2290421230" sldId="266"/>
        </pc:sldMkLst>
        <pc:spChg chg="add">
          <ac:chgData name="Song, Lixing" userId="S::song3@rose-hulman.edu::d86a4794-d57c-4f6d-acee-3349d9d3edfc" providerId="AD" clId="Web-{DC8F8F67-F60A-3152-E753-28516C0E8E34}" dt="2019-09-19T13:48:27.693" v="0"/>
          <ac:spMkLst>
            <pc:docMk/>
            <pc:sldMk cId="2290421230" sldId="266"/>
            <ac:spMk id="3" creationId="{2B63671D-81C9-4B8C-96DD-67D15D881B9A}"/>
          </ac:spMkLst>
        </pc:spChg>
      </pc:sldChg>
    </pc:docChg>
  </pc:docChgLst>
  <pc:docChgLst>
    <pc:chgData name="Song, Lixing" userId="d86a4794-d57c-4f6d-acee-3349d9d3edfc" providerId="ADAL" clId="{9939EE06-7164-1844-A06A-7A54F1BE36A4}"/>
    <pc:docChg chg="modSld">
      <pc:chgData name="Song, Lixing" userId="d86a4794-d57c-4f6d-acee-3349d9d3edfc" providerId="ADAL" clId="{9939EE06-7164-1844-A06A-7A54F1BE36A4}" dt="2019-09-18T22:02:37.806" v="5" actId="20577"/>
      <pc:docMkLst>
        <pc:docMk/>
      </pc:docMkLst>
      <pc:sldChg chg="modSp">
        <pc:chgData name="Song, Lixing" userId="d86a4794-d57c-4f6d-acee-3349d9d3edfc" providerId="ADAL" clId="{9939EE06-7164-1844-A06A-7A54F1BE36A4}" dt="2019-09-18T22:02:37.806" v="5" actId="20577"/>
        <pc:sldMkLst>
          <pc:docMk/>
          <pc:sldMk cId="3231312687" sldId="257"/>
        </pc:sldMkLst>
        <pc:spChg chg="mod">
          <ac:chgData name="Song, Lixing" userId="d86a4794-d57c-4f6d-acee-3349d9d3edfc" providerId="ADAL" clId="{9939EE06-7164-1844-A06A-7A54F1BE36A4}" dt="2019-09-18T22:02:37.806" v="5" actId="20577"/>
          <ac:spMkLst>
            <pc:docMk/>
            <pc:sldMk cId="3231312687" sldId="257"/>
            <ac:spMk id="3" creationId="{ED98735C-6DBA-BD49-BF2B-FA3450F8EA67}"/>
          </ac:spMkLst>
        </pc:spChg>
      </pc:sldChg>
    </pc:docChg>
  </pc:docChgLst>
  <pc:docChgLst>
    <pc:chgData name="Song, Lixing" userId="d86a4794-d57c-4f6d-acee-3349d9d3edfc" providerId="ADAL" clId="{367B7A84-504D-154B-9CCA-C2DB3A0883F1}"/>
  </pc:docChgLst>
  <pc:docChgLst>
    <pc:chgData name="Song, Lixing" userId="d86a4794-d57c-4f6d-acee-3349d9d3edfc" providerId="ADAL" clId="{8F6AC25A-F6B5-C942-BFF1-4E43E24FDDB7}"/>
  </pc:docChgLst>
  <pc:docChgLst>
    <pc:chgData name="Song, Lixing" userId="S::song3@rose-hulman.edu::d86a4794-d57c-4f6d-acee-3349d9d3edfc" providerId="AD" clId="Web-{1F18420F-AC2D-78A2-8A98-D14985FE3418}"/>
  </pc:docChgLst>
  <pc:docChgLst>
    <pc:chgData name="Song, Lixing" userId="d86a4794-d57c-4f6d-acee-3349d9d3edfc" providerId="ADAL" clId="{7F4BE0D0-9C0D-4D0C-B027-DECCE5DF0981}"/>
  </pc:docChgLst>
  <pc:docChgLst>
    <pc:chgData name="Song, Lixing" userId="d86a4794-d57c-4f6d-acee-3349d9d3edfc" providerId="ADAL" clId="{9BD965F0-BCEF-4933-8E2B-3BEFE4D9A2F0}"/>
  </pc:docChgLst>
  <pc:docChgLst>
    <pc:chgData name="Song, Lixing" userId="d86a4794-d57c-4f6d-acee-3349d9d3edfc" providerId="ADAL" clId="{B3EF8A72-6401-124B-9398-B50FCA318AE9}"/>
  </pc:docChgLst>
  <pc:docChgLst>
    <pc:chgData name="Stamm, Sid" userId="S::stammsl@rose-hulman.edu::e5df08bc-6377-4720-aad3-2f3b62420b7b" providerId="AD" clId="Web-{3A3BEF70-473B-204A-B9F5-28B902582DFD}"/>
  </pc:docChgLst>
  <pc:docChgLst>
    <pc:chgData name="Lixing Song" userId="d86a4794-d57c-4f6d-acee-3349d9d3edfc" providerId="ADAL" clId="{26A34154-7433-41FB-932B-F5F362B60587}"/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07T20:55:31.746" idx="1">
    <p:pos x="10" y="10"/>
    <p:text>Lol, flip flops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07T20:56:25.576" idx="2">
    <p:pos x="10" y="10"/>
    <p:text>You can probably skip this in class - just as long as students know how to use flip flops, they don't need to know how to make one.</p:text>
    <p:extLst>
      <p:ext uri="{C676402C-5697-4E1C-873F-D02D1690AC5C}">
        <p15:threadingInfo xmlns:p15="http://schemas.microsoft.com/office/powerpoint/2012/main" timeZoneBias="0"/>
      </p:ext>
    </p:extLst>
  </p:cm>
  <p:cm authorId="2" dt="2018-09-07T17:36:23.594" idx="1">
    <p:pos x="10" y="106"/>
    <p:text>You are right.</p:text>
    <p:extLst>
      <p:ext uri="{C676402C-5697-4E1C-873F-D02D1690AC5C}">
        <p15:threadingInfo xmlns:p15="http://schemas.microsoft.com/office/powerpoint/2012/main" timeZoneBias="240">
          <p15:parentCm authorId="1" idx="2"/>
        </p15:threadingInfo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5T00:33:5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7010 457 6784,'0'0'177,"0"0"1,-1 0-1,1 0 1,-1 0 0,1 0-1,0 0 1,-1 1-1,1-1 1,-1 0-1,1 0 1,0 0 0,-1 0-1,1 0 1,0 0-1,-1 1 1,1-1-1,0 0 1,-1 0 0,1 1-1,0-1 1,0 0-1,-1 0 1,1 1-1,0-1 1,0 0 0,-1 1-1,1-1 1,0 0-1,0 1 1,0-1-1,0 0 1,-1 1 0,1-1-1,0 1-177,1 16 1579,-1 1-939,-6 30 298,1-1 1,3 15-939,-1-13 379,-2-1-1,-2 1 1,-7 21-379,-3 21 464,7-17 185,1 71-649,8 74 357,1-13-190,-8-8 73,6-124-59,3 11-181,1 2 70,-2-82-212,-1 23-120,1-26-15,-1-1-1,1 1 1,0 0-1,-1-1 1,1 1 0,0-1-1,-1 1 1,0-1-1,1 1 1,-1-1-1,0 1 1,0-1-1,0 1 278,1-2-77,0 0 0,0 0 0,-1 0 0,1 0 0,0 0 0,0 0 0,0 0 0,0 0 0,0 1 1,0-1-1,0 0 0,0 0 0,-1 0 0,1 0 0,0 0 0,0 0 0,0 0 0,0 0 0,0 0 0,0 0 0,0 0 0,0 0 0,-1 0 0,1 0 0,0 0 0,0 0 0,0 0 0,0 0 0,0 0 0,0 0 0,0-1 0,0 1 0,-1 0 0,1 0 0,0 0 0,0 0 0,0 0 0,0 0 0,0 0 0,0 0 0,0 0 1,0 0-1,0 0 0,0-1 77,-4-6-2790,3-5-36</inkml:trace>
  <inkml:trace contextRef="#ctx0" brushRef="#br0" timeOffset="585.84">7051 410 7552,'0'0'153,"0"0"0,0 0-1,0 0 1,0 0 0,0-1 0,0 1 0,0 0 0,0 0 0,0 0 0,0-1 0,0 1 0,0 0-1,0 0 1,0 0 0,0 0 0,0-1 0,0 1 0,0 0 0,0 0 0,0 0 0,0 0-1,1-1 1,-1 1 0,0 0 0,0 0 0,0 0 0,0 0 0,0 0 0,1 0 0,-1-1 0,0 1-1,0 0 1,0 0 0,0 0 0,1 0 0,-1 0 0,0 0 0,0 0 0,0 0 0,0 0-1,1 0 1,-1 0 0,0 0 0,0 0 0,0 0-153,12 6 2600,14 18-2762,-18-18 849,26 21-161,1-2 0,16 8-526,29 19 372,22 20-68,39 29 810,8 16-1114,-30-13 470,31 43-470,-79-74 136,69 74-32,-123-128-1904,-2 1 0,7 12 1800,-22-32 130,1 1-316,-1-1 1,0 0 0,1 1 0,-1-1-1,1 1 1,-1-1 0,0 1 0,1-1-1,-1 1 1,0-1 0,0 1 0,0-1-1,1 1 1,-1 0 0,0-1 0,0 1-1,0-1 1,0 1 0,0-1 0,0 1 0,0 0-1,0-1 1,0 1 0,0-1 0,0 1-1,0-1 1,-1 1 0,1 0 0,0-1-1,0 1 1,0-1 0,-1 1 0,1-1-1,0 1 1,-1-1 0,1 1 0,0-1-1,-1 0 1,1 1 0,-1-1 185,-17 5-3739,-4-1 1281</inkml:trace>
  <inkml:trace contextRef="#ctx0" brushRef="#br0" timeOffset="1019.38">7007 2119 6144,'-1'-1'150,"-8"-3"1907,9 4-1999,-1 0 0,1 0 0,0 0 0,0 0 0,0 0 0,-1 1-1,1-1 1,0 0 0,0 0 0,0 0 0,0 0 0,0 0 0,-1 1 0,1-1 0,0 0 0,0 0 0,0 0 0,0 1 0,0-1-1,0 0 1,0 0 0,0 0 0,0 1 0,0-1 0,0 0 0,0 0 0,0 1 0,0-1 0,0 0 0,0 0 0,0 0 0,0 1-1,0-1 1,0 0 0,0 0-58,0 2 1606,0-2-513,4 0-645,0 0-1,0-1 1,0 1 0,0-1 0,-1 0-1,1 0 1,0-1 0,-1 1 0,1-1 0,2-1-448,5-3 146,-2-1 0,9-7-146,6-4 414,23-12 77,25-10-491,-13 8 90,246-161 353,-173 109-412,6-3-9,-26 13 55,-16 11-303,15-18 226,-88 63-583,23-18-1216,-17 9-4779,-21 23 3869</inkml:trace>
  <inkml:trace contextRef="#ctx0" brushRef="#br0" timeOffset="1519.95">8344 1249 7424,'-1'2'939,"0"0"0,0 0 1,0 0-1,1 1 0,-1-1 0,0 0 1,1 1-1,-1-1 0,1 0 0,0 1 1,0-1-1,0 2-939,-1 12 632,-13 69 871,6-26-1267,5-41-260,1-1 0,1 1 0,1-1-1,1 14 25,1-19-6,-1-1-1,1 0 0,1 0 0,0 0 1,0 0-1,1 0 0,5 8 7,-8-17 4,0 0 0,1 0 0,-1 0 0,0 0 0,1 0 0,-1-1 0,1 1 0,0 0 0,0-1 0,-1 0 0,1 1 1,0-1-1,0 0 0,0 0 0,0 0 0,1 0 0,-1 0 0,0-1 0,0 1 0,0-1 0,1 1 0,-1-1 0,0 0 0,1 0 0,-1 0 0,0 0 0,0 0 0,1 0 0,-1-1 0,0 1 0,1-1-4,6-2-9,0 0 0,0 0-1,0 0 1,-1-1 0,1-1-1,7-5 10,5-3-42,0-2 0,-1-1 0,-1 0-1,3-5 43,-15 15-2,-1-1 0,0 0-1,0 0 1,0-1 0,-1 0-1,0 0 1,-1 0-1,0 0 1,0-1 0,-1 0-1,0 0 1,1-6 2,-3 11 8,-1 0 0,0 0 0,0 0 0,0 0 0,0 0 0,-1 0 0,1 0 0,-1 0 0,0 0 0,-1 0 0,1 0 0,-1 0 0,1 0 0,-1 1 0,0-1 0,0 0 0,-1 1 0,-1-3-8,0 2-23,0-1-1,-1 1 1,1 0 0,-1 0 0,1 1 0,-1 0 0,0-1 0,0 1 0,-1 1 0,1-1 0,-1 1 0,-1-1 23,-3 1-265,1 0 1,-1 1-1,1 0 0,-1 0 1,1 1-1,-1 0 1,1 1-1,-1 0 1,1 1-1,-4 0 265,-39 12-4386,2 4-3851,39-11 5533</inkml:trace>
  <inkml:trace contextRef="#ctx0" brushRef="#br0" timeOffset="2568.06">8648 1448 8320,'0'0'206,"0"-1"0,0 1 0,1-1 0,-1 1 0,0 0 0,0-1 0,1 1 0,-1 0-1,0 0 1,1-1 0,-1 1 0,1 0 0,-1 0 0,0 0 0,1-1 0,-1 1 0,1 0 0,-1 0 0,0 0 0,1 0 0,-1 0 0,1 0 0,-1 0 0,1 0 0,-1 0 0,0 0 0,1 0 0,-1 0-206,21 0 2306,-8-1-1612,27-4 1629,29-10-2323,14-2 835,41-7-187,-45 8 48,24 0-696,-36 9 185,177-16 510,20 4-450,76 16 78,-179 5-230,122 3 340,-175 1-87,66 15-346,-96-8-113,27 5 202,1-5-1,6-4-88,55 5 385,-96-6-260,1-4-1,29-2-124,270-6 112,-229 5-5,7 7-1056,-141-8 23,1 1 1,-1 0 0,0 1 0,2 0 925,9 2-3844,3-3-3331,-9-1 2082</inkml:trace>
  <inkml:trace contextRef="#ctx0" brushRef="#br0" timeOffset="9937.04">7239 5149 6912,'-1'10'9542,"0"-7"-9345,1 0 0,-1 0 0,0 0 1,0 0-1,0 0 0,0 0 0,0 0 1,-1-1-1,1 1 0,-1 0 1,0-1-1,0 1 0,0 0-197,-10 9 374,0 1-1,1 1 0,1 0 1,0 0-374,-19 26 282,-71 79 235,47-57-389,-39 39 19,43-50-128,-140 141-68,80-84-4,50-41 53,19-21 0,24-26-84,0-1 1,2 3 83,-1-2-1426,1-1 1,-3 1 1425,13-15-890,-1-1-993,11-7-1531,6-2 1324</inkml:trace>
  <inkml:trace contextRef="#ctx0" brushRef="#br0" timeOffset="10418.62">7208 5332 7168,'2'-2'541,"-1"1"0,1-1 0,0 1 0,0-1 1,0 1-1,0 0 0,0 0 0,0 0 0,0 0 1,0 0-1,0 0 0,1 0 0,-1 1 0,0-1 0,2 1-541,3-2 101,10 1 1200,-6 2-202,-10-1-988,0 1 0,0 1 0,0-1 1,0 0-1,0 0 0,0 0 0,-1 0 0,1 1 0,0-1 0,-1 0 0,1 0 0,0 1-111,1 8 219,1 0 0,-2 0 0,1 0 0,-1 0 0,0 8-219,1 9 308,13 155 1484,-7 49-1792,-8-213 77,8 356 625,-1-236-1145,-7 0 0,-8 25 443,8-155-283,0 0-214,-1 1-1,0-1 1,-1 0-1,0 1 498,2-7-570,-1 0 0,0 0 0,0 0-1,0 0 1,0 0 0,0 0 0,0 0-1,-1 0 1,1 0 0,-1 0 0,1-1-1,-1 1 1,0-1 0,1 1 0,-1-1-1,-1 1 571,-6 5-3098</inkml:trace>
  <inkml:trace contextRef="#ctx0" brushRef="#br0" timeOffset="10843.89">6388 6146 9216,'-7'-12'2981,"-1"11"324,6 2-2451,5-1-101,-1 1-519,0-1-1,0 1 1,0-1 0,0 1-1,-1 0 1,1 0 0,0-1-1,1 2-233,7 3 445,38 17 63,0 2 0,-2 2 0,3 5-508,-6-5 263,49 35 418,48 42-681,-59-42 348,84 49-348,-82-61 30,107 58-2001,-175-98 299,-2-1-548,-4-4-2949,-1-2 2060</inkml:trace>
  <inkml:trace contextRef="#ctx0" brushRef="#br0" timeOffset="12340.02">6072 6143 6144,'0'-1'148,"1"1"1,0 0-1,-1 0 0,1-1 1,0 1-1,-1 0 0,1-1 1,-1 1-1,1 0 1,-1-1-1,1 1 0,-1-1 1,1 1-1,-1-1 0,1 1 1,-1-1-1,1 0 1,-1 1-1,0-1 0,1 1 1,-1-1-1,0 0 0,0 1 1,1-1-1,-1 0 1,0 1-1,0-1 0,0 0-148,1 0 398,-1-1 0,1 1 0,0 0 0,0 0 0,-1-1 0,1 1 0,0 0-1,0 0 1,0 0 0,1-1-398,6-6 853,7-13 292,1 1-1,4-2-1144,-8 8 90,-6 6-47,1 2 0,0-1-1,1 1 1,-1 0 0,1 1 0,0 0 0,7-3-43,-9 5 43,0 0 0,0 0 0,0 1 0,0 0 0,0 1 0,1-1 0,-1 1 0,1 0 0,-1 1 0,1 0 0,5 0-43,-9 0 43,0 1 0,0 0 0,-1 0 0,1 0 0,0 0 1,-1 0-1,1 0 0,-1 1 0,1 0 0,-1-1 0,0 1 0,0 0 0,0 0 0,0 0 0,0 0 0,0 0 0,0 0 0,-1 1 1,1-1-1,-1 1 0,1-1 0,-1 1 0,0 0 0,0 0-43,1 3 72,0 0-1,0 0 1,0 1-1,-1-1 1,0 1-1,-1-1 1,1 1-1,-1-1 1,0 1-1,-1 0-71,0 1 69,-1-1 0,1 1 0,-1-1 0,-1 0 0,0 0 0,0 0 0,0 0 0,-1 0 0,0-1 0,0 1 0,0-1-1,-1 0-68,1-2 20,1 0-1,-1 0 0,0-1 1,1 0-1,-2 0 1,1 0-1,0 0 0,0-1 1,-1 1-1,0-1 0,1 0 1,-1 0-1,0-1 0,0 0 1,0 0-1,0 0 0,0 0 1,0-1-1,-1 1-19,-2-2-35,0 1 0,0-1 1,0 0-1,1-1 0,-1 0 0,0 0 0,1 0 0,-1-1 1,1-1-1,0 1 0,0-1 0,0 0 0,-2-2 35,-1-2-531,0-1 0,0 0 0,0 0 0,1-1 0,1-1 0,0 1-1,-5-10 532,5 7-2081,0 1-1,2-2 0,-3-6 2082,0-4-2906</inkml:trace>
  <inkml:trace contextRef="#ctx0" brushRef="#br0" timeOffset="24045.74">1119 6120 6016,'-11'-11'1978,"7"6"-649,5 3-726,6 3-220,-4 0 129,64-10 1248,-19 7-1107,1 2 1,38 6-654,37 3 1029,14-5-1029,-49-1 280,-43-1 12,0-1 0,2-3-292,64-4 438,-30 2-268,3-4-170,-21 0 8,0 3 0,3 3-8,-25 0 206,17-4-206,7 0 28,113-6 404,-29 5-363,-6 1 193,-35 1-118,-46 2 453,50-8-597,61-11 518,-150 20-444,0 2-1,0 0 1,22 4-74,29 1 157,71 3 15,-1 0-50,179-5 614,-265-5-667,4-3-69,26-2 59,-40 7-40,0 3 0,0 2 1,4 3-20,13 0 331,14-1-331,154-4 167,-182-4-94,39 6-36,-38-1 22,39 3 88,-27-1-219,5-3 72,-30-2 24,39 8-24,-40-4-24,37-1 24,96-9 85,-33 4 0,-64 2-10,47 4 37,-99-3-18,7-1-151,-26-1 102,-1-1 0,1 1 0,-1 0 0,1 1 0,-1-1 0,4 1-45,14 2-3848,-19-3 1671,-4 1-2142,1 3 1258</inkml:trace>
  <inkml:trace contextRef="#ctx0" brushRef="#br0" timeOffset="44971.78">3068 457 4864,'2'0'6770,"4"0"-3386,30 4-2568,-18-1-611,0-2 0,-1 0 0,1-1 1,0-1-1,0 0 0,14-4-205,11-1 198,-1 1 315,18-7-513,-15 3 479,2 2-479,117-17 656,-146 21-632,1 2 0,-1 0 0,1 1 0,-1 1 0,0 1-1,14 2-23,1 3 91,0 2 0,0 0 0,6 5-91,-15-6 40,0-1 0,3-1-40,1 1 107,14 5-107,17 9 269,-1 4-1,-1 1 0,6 7-268,16 10 214,-2-1-42,-10-6-227,-12-3 148,-2 2 1,19 18-94,-55-40 24,30 25 222,-1 3-246,-31-27 27,-1 1 0,-1 0 0,0 1 0,-1 1 0,-1 0-27,47 85 117,8 27-117,30 48 144,-80-138-476,2 2-4461,-18-41 4748,1 1-177,-1-1 1,0 0-1,0 1 1,1-1-1,-1 1 1,0-1-1,0 0 1,0 1-1,0-1 1,0 1-1,1-1 1,-1 0-1,0 1 1,0-1-1,0 1 1,0-1-1,0 0 1,0 1-1,0-1 1,-1 1-1,1-1 1,0 1-1,0-1 1,0 0-1,0 1 1,0-1-1,-1 0 1,1 1-1,0-1 222,-1 8-2869</inkml:trace>
  <inkml:trace contextRef="#ctx0" brushRef="#br0" timeOffset="45957.88">2932 2173 6656,'-1'-1'637,"5"-4"1872,8-7-1677,-11 12-732,0-1 0,0 1-1,0-1 1,1 1-1,-1-1 1,0 1-1,0 0 1,0-1 0,1 1-1,-1 0 1,0 0-1,0 0 1,0 0 0,1 0-1,-1 0 1,0 1-1,0-1 1,1 0 0,-1 1-1,0-1 1,0 0-1,0 1 1,0 0-100,8 1 344,12 0 88,0-1 0,-1-1 0,1-1-1,14-3-431,18-1 513,289-12 1604,-302 14-1877,0-1 0,-1-2 0,17-6-240,116-35 719,-154 41-649,195-48 362,-174 42-304,0-3-1,-2-1 1,6-5-128,108-64 599,-128 71-546,94-60 171,-26 15 69,85-42-293,-123 75 63,-28 14-44,-1 0 0,0-2 0,-1-1 0,21-16-19,-20 8-108,-1-1-1,-1 0 1,10-15 108,-26 31-257,20-27-3521,-13 8-4459,-9 13 3955,5 6 1567</inkml:trace>
  <inkml:trace contextRef="#ctx0" brushRef="#br0" timeOffset="47525.54">5143 1443 6016,'0'0'169,"0"-1"0,0 1 0,0 0 0,-1 0 0,1-1 0,0 1 0,0 0 0,0-1 0,0 1 0,1 0 0,-1 0 0,0-1 0,0 1 0,0 0 0,0-1 0,0 1 0,0 0 1,0 0-1,0-1 0,1 1 0,-1 0 0,0 0 0,0-1 0,0 1 0,1 0 0,-1 0 0,0 0 0,0-1 0,0 1 0,1 0 0,-1 0-169,9 3 7602,-2-1-5906,0 0-3520,16 0 2357,-1-1-1,23-2-532,-3 0 380,-18 1-203,23 0 436,29 4-613,23 1 336,-86-4-344,1-1 1,8-2 7,-9 1-14,0 1 0,11 1 14,4 0 121,-1-1 0,1-1 0,8-2-121,39-8 320,-6 8 156,30 4-476,-17 1 212,124-2 252,-159-3-405,-31 1-6,1 1 0,13 1-53,62 3 113,9-4-113,-10 0 175,134 1 97,-133 5-144,-67-4 311,-9 0-2125,-5 0-3323,-11-1 2839</inkml:trace>
  <inkml:trace contextRef="#ctx0" brushRef="#br0" timeOffset="54704.06">1325 1553 6144,'-5'9'2455,"5"-9"-2334,-1 1 0,1-1 0,0 1 1,-1-1-1,1 1 0,0-1 0,-1 1 0,1 0 1,0-1-1,0 1 0,-1-1 0,1 1 0,0 0 1,0-1-1,0 1 0,0 0 0,0-1 0,0 1 1,0 0-1,0-1 0,0 1 0,0 0 0,0-1-121,1 3 194,-1-1-1,1 1 1,-1-1-1,0 1 0,0-1 1,0 1-1,0 0 1,0-1-1,0 2-193,-1 5 174,1 431 2802,-3-334-2795,1 34-10,3 169 133,-2-162 21,-4 15-10,1-61-214,4 25-101,1-52 96,-3 3-96,-1 23 139,-2 43 28,1-61-190,4 30 23,3 98 77,-2-24-21,1 186 378,-4-194-356,-5 20 121,1-78-174,4 64-73,1-143 121,0-16 16,0 0 0,-2 2-89,-2 22 66,2 0 1,1 13-67,-4 124 197,8-134-182,-1-33 28,0 0 0,-1 0 0,-1 0 0,-4 17-43,3-24 16,0-5-7,0 0-1,1-1 0,0 1 1,0 0-1,1 0 0,0 0 1,0 7-9,1-10-6,-1 0 1,0 0-1,0-1 0,0 1 1,0 0-1,-1 0 1,0 0-1,0-1 0,0 1 1,0 0-1,0-1 1,-1 1 5,1-1 8,0-1 1,-1 1 0,2 0 0,-1 0-1,0 0 1,0 0 0,1 0 0,0 0-1,-1 0 1,1 0 0,1 0 0,-1 0-1,0 0 1,1 0 0,0 1-9,-1-1 12,1 1 0,0-1 0,-1 1 0,0-1 0,0 1 0,0-1 0,0 1 0,-1 3-12,0 6-38,-3 2-35,4-15 70,0 1 0,-1 0 0,1 0 1,0-1-1,-1 1 0,1 0 1,0-1-1,0 1 0,0 0 1,0 0-1,0 0 0,0-1 0,0 1 1,0 0-1,0 0 0,0-1 1,0 1-1,0 0 0,0 0 0,1 0 3,-1 0-16,0 0 0,1 0 0,-1-1 0,0 2 0,0-1 0,0 0 0,1 0 0,-1 0 0,0 0 0,-1 0 0,1 0 0,0 0 0,0 0 0,0 0 0,0 0 0,-1 0 0,1 0 0,-1 0 0,1-1 0,0 1 0,-1 0 0,0 0 0,1 0 0,-1 0 0,0 0 16,-2 5-986,4-4 210,1 9-1852,-1-5-2320,3-1 2239</inkml:trace>
  <inkml:trace contextRef="#ctx0" brushRef="#br0" timeOffset="75041.9">3063 519 5888,'-1'-1'302,"0"1"0,1-1 0,-1 0 0,0 1 0,1-1 0,-1 0 0,1 0 0,-1 1 0,1-1-1,-1 0 1,1 0 0,-1 0 0,1 0 0,0 0 0,0 0 0,-1 1 0,1-1 0,0 0 0,0 0 0,0-1-302,0 1 101,0 0 0,0 1 0,0-1 0,0 0 0,0 0 0,0 1 0,1-1 0,-1 0 0,0 0 0,0 1 0,1-1 0,-1 0 0,0 1 0,1-1 0,-1 0 0,1 1 0,-1-1 0,1 0 0,-1 1 0,1-1 1,0 1-1,-1-1 0,1 1 0,0-1-101,0 1 115,0 0 1,0 0 0,0 0 0,1 0 0,-1 0 0,0 0 0,0 0 0,0 0 0,0 0 0,0 0-1,0 1 1,0-1 0,0 1 0,1-1-116,22 11 399,-8-4-85,26 10 169,-13-5-331,0-1 0,0-2 0,22 4-152,-8-4 168,-1 2 0,0 2 0,-1 1 0,31 17-168,-53-22-32,-2 2 0,14 9 32,-22-13 19,-1 1-1,0 1 0,0-1 1,-1 1-1,0 0 1,0 1-1,-1 0 1,-1 0-19,9 12 103,-8-12-60,0 1 1,-1 0-1,0 0 1,-1 1-1,0 2-43,16 62 10,-14-46-99,-3-12 99,0 1-1,-2 0 0,-1-1 0,-1 19-9,0 3 33,1 164 4,-1-183-43,-2 0 0,0 1 0,-1-1 0,-7 19 6,3-10 200,-2 21-200,7-36-5,-1 0 1,0-1-1,-2 1 1,1-1-1,-2 0 0,0 0 5,-2 4 19,1 1 1,-3 10-20,9-20 12,-1 0 0,0 0 0,-1 0 1,0-1-1,0 1 0,-1-1 0,-1 1-12,-71 97 149,61-86-187,4-3-19,-1-2 1,0 1-1,-5 1 57,2-4 0,0-1 0,-1-1-1,-7 4 1,-28 17-127,21-8 160,-21 13 57,23-19-1491,-11 3 1401,-8 1-7289,43-19 5947,-8 3-1292</inkml:trace>
  <inkml:trace contextRef="#ctx0" brushRef="#br0" timeOffset="76905.55">1299 1628 5888,'0'0'1898,"4"0"-566,-2 0 1768,6 2-2750,-1 0 0,0 0 0,1-1 0,-1-1 0,1 1 0,-1-1 0,2 0-350,1 0 193,1 0 1,0 1-1,3 1-193,23 6 316,-22-3-246,1-2 0,-1 0 0,1-1 0,0 0 0,-1-1 0,14-1-70,-4-3 131,3 0 441,15-3-572,-28 3 163,0 2 0,8-1-163,8 0 69,75-6 59,-74 6-25,16 1-103,-3 0 73,64-1 123,-52 2 237,37-5-433,-51 2 34,-29 3-34,0-1-1,0 0 0,10-3 1,0-3 44,0 1 0,1 2-1,0 0 1,-1 2-1,1 1 1,23 1-44,-9 3 118,1-2 0,9-3-118,10 1 228,292 4 449,-302-7-671,-39 2-6,1 0 0,0 1 0,-1 1 0,1 0-1,2 1 1,11 0 38,0 0-1,0-1 1,7-2-38,28-1 15,82 3-15,-66 3 144,-20-3 170,-23 0-8590,-32 0 5343</inkml:trace>
  <inkml:trace contextRef="#ctx0" brushRef="#br0" timeOffset="79083.27">18 1148 6272,'-14'0'2058,"11"0"-1172,3 0-1,0 0 166,0 0-337,6 4 1084,6-1-1506,0 1 0,1-2 1,-1 0-1,1 0 1,-1-1-1,1-1 0,8 0-292,-2 0 84,1 1 0,-1 0 0,2 2-84,22 2 190,1-1 0,-1-3 0,30-2-190,-5 0 193,11 4 50,22 5-243,27 3 162,-113-10-127,12 0 9,0-1 0,5-1-44,111-3 224,29 0 96,-63 3-148,-53 1-94,4-2-78,9 0 147,54 5-147,-50 1 328,49-6-328,153-10 256,-38 0-11,-198 9-320,107-5 172,-23 3-71,-68 3 20,-28 0 48,0 2 1,3 1-95,-13-1 50,0-1-1,-1 0 1,1-1-1,0 0 1,7-4-50,-10 3 3,-2 2 26,0 0 1,-1 0-1,1 1 1,0 0-30,-2 1 9,0-1 1,0-1-1,0 0 1,0 0-1,4-2-9,23-3 86,-30 6-101,0-1 0,0 0-1,0-1 1,-1 1 0,1-1 0,3-2 15,0 0 25,0 1 1,0 0-1,0 1 0,1 0 1,-1 1-1,1 0 1,6 0-26,-2 0 24,-1 0 0,1-1 0,9-3-24,18 1 0,-29 2 49,1-1 0,12 1-49,13-3-103,-21 1 24,-14 3 85,-1 0 1,0 0-1,1 1 0,-1-1 1,1 1-1,-1-1 0,1 1 0,-1 1 1,1-1-1,0 0-6,1 1 25,0-1 0,1 0 0,-1 0 1,1 0-1,-1-1 0,5-1-25,17-1 89,30 1-121,23 2 160,-79 0-124,0 0-1,0 0 1,0 0 0,0 0 0,0 0-1,0 1 1,0-1 0,0 0-1,0 1 1,0-1 0,0 0 0,0 1-1,0-1 1,0 1 0,0 0-4,8 2-99,9 5 211,40-5 16,-49-2-134,-6 0-12,1-1-1,0 0 0,-1 0 1,1 0-1,-1 0 1,1-1-1,-1 1 1,2-1 18,-5 1-26,0 0 0,0 0 1,0 0-1,1 0 0,-1 0 1,0 0-1,0 0 0,0 0 0,0-1 1,0 1-1,0 0 0,0 0 1,0 0-1,0 0 0,1 0 1,-1 0-1,0 0 0,0 0 0,0 0 1,0 0-1,0 0 0,0-1 1,0 1-1,0 0 0,0 0 1,0 0-1,0 0 0,0 0 0,0 0 1,0 0-1,0-1 0,0 1 1,0 0-1,0 0 0,0 0 1,0 0-1,0 0 0,0 0 0,0 0 1,0-1-1,0 1 0,0 0 1,0 0-1,0 0 0,0 0 1,0 0-1,0 0 26,0-3-2728,4-1-3688,1-1 3515</inkml:trace>
  <inkml:trace contextRef="#ctx0" brushRef="#br0" timeOffset="101496.3">7463 6026 6272,'-1'0'249,"1"0"-205,0 0 0,0 0 1,0 0-1,0 0 0,0 0 1,0 0-1,-1 0 0,1 0 1,0 0-1,0 0 1,0 0-1,0 0 0,0 0 1,-1 0-1,1 0 0,0 0 1,0 0-1,0 0 0,0 0 1,-1 0-1,1 0 0,0 0 1,0 0-1,0 0 1,0 0-1,0 0 0,0 0 1,-1 0-1,1 0 0,0-1 1,0 1-1,0 0 0,0 0 1,0 0-1,0 0 0,0 0 1,0 0-1,0-1 1,-1 1-1,1 0 0,0 0 1,0 0-1,0 0 0,0 0 1,0-1-1,0 1 0,0 0 1,0 0-1,0 0 0,0 0 1,0 0-1,0-1 1,0 1-1,0 0 0,0 0 1,0 0-1,0 0 0,1 0 1,-1-1-1,0 1 0,0 0-44,0-27 2971,13 40 397,5 5-2891,-14-16-387,1 0 0,-1 0-1,1 0 1,0-1 0,0 1-1,0-1 1,-1-1 0,1 1-1,0-1 1,3 1-90,7 0 42,35 3 347,18-3-389,-14 4 44,-43-3 2,0-1-1,0 0 1,1-1 0,-1 0-1,11-1-45,33-6 384,28 1-384,-19 3 32,-35 2 99,0 1 0,1 2-131,32 0 207,24 3-67,-57-3-12,0 0 0,0-2-1,0-1 1,8-3-128,26-1 59,-43 4-36,-1-1 0,0 0 0,7-3-23,-8 3 77,1 0 1,-1 0-1,1 2 1,-1 0-1,1 2 0,-1 0 1,3 1-78,10 1 210,24-1-210,14-3-232,40 0 863,-36 0-7995,-72 0 6704,-1 0 461,1 0 0,-1 0-1,0 0 1,0 0 0,0 0 0,1 0-1,-1 0 1,0 1 0,0-1 0,0 0-1,0 0 1,1 0 0,-1 0 0,0 0-1,0 0 1,0 1 0,0-1 0,1 0-1,-1 0 1,0 0 0,0 0 0,0 1-1,0-1 1,0 0 0,0 0 0,0 0-1,0 0 1,0 1 0,1-1 0,-1 0-1,0 0 1,0 0 0,0 1-1,0-1 200,6 11-2778</inkml:trace>
  <inkml:trace contextRef="#ctx0" brushRef="#br0" timeOffset="108776.8">9160 6001 4864,'-3'5'6124,"2"10"-5467,1-2-334,-9-2 1002,9-22 32,0-3-957,1 10-297,0 0 0,0 0-1,1 0 1,-1 0-1,1 0 1,0 1 0,0-1-1,3-3-102,1-3 225,-1 3-130,0 0 1,0 0 0,1 1 0,0-1 0,2-1-96,6-6 32,16-19 74,-3 0 40,3 2 0,0 2 0,28-21-146,58-31 703,23-17 194,-98 67-761,1 2-1,2 1 1,1 2-1,1 3 1,28-10-136,65-16 233,-54 20 51,-6 5 260,76-13-544,-134 32 43,63-10 370,3 4-413,-43 5 99,19 1 0,-1 2 1,33 5-100,-9-1 211,-38-3-911,-17-4-4909,-27 4 1257,1 4 1366</inkml:trace>
  <inkml:trace contextRef="#ctx0" brushRef="#br0" timeOffset="109885.18">9108 6087 5504,'0'0'109,"0"1"0,1-1-1,-1 0 1,0 0 0,0 0 0,1 0 0,-1 0 0,0 0 0,0 0-1,1-1 1,-1 1 0,0 0 0,0 0 0,0 0 0,1 0-1,-1 0 1,0 0 0,0 0 0,0 0 0,1 0 0,-1-1 0,0 1-1,0 0 1,0 0 0,1 0 0,-1 0 0,0-1 0,0 1 0,0 0-1,0 0 1,0 0 0,0-1 0,0 1 0,1 0 0,-1 0 0,0-1-1,0 1-108,1 1 2619,0 1-2193,7 10 764,1-1 1,0 0 0,2 2-1191,1-1 478,-2 2-1,5 5-477,6 10 272,2-1 0,1-1 0,1-1 0,1-1 0,1-1 0,8 4-272,0-3 216,1-1-1,1-2 1,1-2-1,1-1 1,17 4-216,-38-14 196,0 0 1,-1 2 0,4 2-197,-9-4 62,1-1 0,-1-1 0,1 0 0,0-1 0,1 0 0,-1-1 0,7 1-62,59 10 202,67 16 124,-90-17-17,0-3 0,55 4-309,-75-11 133,21 6-133,-31-5 9,0-1 0,1-1 0,24 0-9,212 4 235,-194-5-203,38 7-32,-20-1 112,-58-7-397,0 2-1,26 6 286,-47-10-2734,-6-3-5497,-2 2 5181</inkml:trace>
  <inkml:trace contextRef="#ctx0" brushRef="#br0" timeOffset="111014.93">11108 5241 7040,'0'0'136,"0"0"0,0 0 0,-1 0 0,1 0-1,0-1 1,-1 1 0,1 0 0,0 0 0,-1 0 0,1 0 0,0 0 0,-1 0 0,1 0 0,0 0 0,-1 0 0,1 0 0,0 1 0,-1-1 0,1 0-1,0 0 1,0 0 0,-1 0 0,1 0 0,0 0 0,-1 1 0,1-1 0,0 0 0,0 0 0,-1 0 0,1 1 0,0-1 0,0 0 0,0 0 0,-1 1-1,1-1 1,0 0 0,0 1 0,0-1 0,0 0 0,0 0 0,0 1 0,0-1 0,-1 0 0,1 1 0,0-1 0,0 0 0,0 1-136,0 0 181,0-1 1,0 1 0,0 0-1,-1-1 1,1 1 0,0 0 0,-1-1-1,1 1 1,0 0 0,-1-1-1,1 1 1,-1-1 0,1 1-1,-1-1 1,0 1-182,-3 3 366,-1-1 0,1 1 0,0 0 0,0 1-1,1-1 1,-2 3-366,-11 12 488,-40 38 551,23-25-245,-16 22-794,39-42 93,1 1-1,0 1 1,0 0 0,2 0-1,-1 0 1,-1 8-93,-10 29 259,2 1-1,-5 28-258,9-19 145,-1 2 89,0 19-234,13-68 55,0-1 0,1 1 0,1-1 0,0 0 0,3 14-55,5 14 125,5 10-125,-3-11 96,0 7-96,-8-32 34,1 0 0,1-1 0,0 1 0,1-1 0,1 0 0,0-1 0,5 7-34,9 12 121,2-2 0,11 12-121,5 10 147,-24-30-55,1-2 0,6 6-92,-5-7 39,-9-10-12,1 1 1,0-1 0,10 7-28,-16-14 6,0 1 0,0-1 0,0 0 0,0 0 0,1 0-1,-1-1 1,1 1 0,0-1 0,-1 0 0,3 0-6,-3 0 21,0 0 0,0 0 0,-1 0 0,1 0-1,0 1 1,0-1 0,-1 1 0,1-1 0,0 2-21,25 14 233,-20-17-211,-3 0-469,-3 10-765,-2-9 241,0-1-69,-4 8-7791,3-3 5695</inkml:trace>
  <inkml:trace contextRef="#ctx0" brushRef="#br0" timeOffset="113051.32">12412 1459 5632,'0'-5'1417,"0"7"839,4 13 1767,-2-7-3713,-1 0 0,1 0 1,-1 0-1,-1 0 1,0 1-1,0-1 0,-1 8-310,0 8 393,1 1080 4327,-8-895-4410,2-81-252,6 17-58,2 83 366,-3-134-167,-5 134 308,0-52-315,-16 318 405,24-400-479,-2 52 148,-6-60-231,1-41-23,3 0 0,2 32-12,1-31 131,-2-1 0,-6 31-131,6-60 4,-6 41 28,2-15 43,0 36-75,3-43 79,-1 1 0,-2 0 0,-9 32-79,-5 29 286,18-93-251,0 1 0,0-1 1,-1 0-1,0 0 1,0 0-1,0 0 1,0 0-1,0 0 0,-1 0 1,0-1-1,0 1 1,0-1-1,0 0 1,-2 2-36,3-4 10,1 0 1,-1 0-1,0 0 1,0 0-1,0 0 1,0-1-1,0 1 1,0 0 0,0-1-1,0 1 1,0-1-1,0 0 1,0 0-1,-1 0-10,-39-1 6,19 0 6,-22 3 46,0 2 1,-22 6-59,65-10 0,-41 5-12,0-3-1,-25-1 13,14-1-92,-20 4 92,-16 5 117,-81 21-117,-95 32-128,219-50 128,24-5-5,-1-1-1,0-1 1,-9 0 5,9-3-84,-20 2 56,-14-2 28,36-4-52,20 1-31,0 1 0,-1 0 0,1-1 0,0 1 0,0 0 0,0 0 0,-1 0 0,1 1 0,0-1 0,0 0 1,0 1-1,0 0 0,-1-1 83,1 1-344,0-1 0,0 1 1,0-1-1,0 0 0,-1 0 1,1 0-1,0 0 0,0 0 1,0 0-1,-1-1 1,1 1-1,0-1 0,-1 0 344,-8-4-7473,10 4 4449</inkml:trace>
  <inkml:trace contextRef="#ctx0" brushRef="#br0" timeOffset="114337.86">10740 6112 6528,'-6'0'1926,"4"0"-653,5 0-168,-2 0 580,12 4 2437,-4 0-3737,1-1 0,1 0 0,-1-1 0,0 1 0,1-2 0,-1 0 0,5 0-385,26 4 569,-34-4-486,44 8 772,1-2-1,50-1-854,-17-6 465,234 3 628,-206-4-491,4-5-602,115-1 507,27 8 544,-1-10-1051,-30 5 183,-156 4-121,216-11 347,-151 3-263,66 3 238,227 10-230,-173 9 65,-133-8-54,-63 0-325,-44-4 48,-6 0-3098,-3-1-5425,-5-1 4881</inkml:trace>
  <inkml:trace contextRef="#ctx0" brushRef="#br0" timeOffset="156994.72">14886 6151 9600,'-15'6'3120,"11"1"1626,4 7-3568,1-9-724,-2 19 631,-1 0 1,-4 20-1086,5-31 169,0 0 1,1 0 0,0 0 0,1 5-170,1 18 227,-3-4-164,2-1-1,1 1 0,2-1 0,3 11-62,-5-34-23,0 1 1,0-1-1,1 0 0,0 0 1,1 0-1,0 0 0,0-1 0,1 1 1,-1-1-1,2 0 0,-1-1 1,1 1-1,0-1 0,0 0 0,1 0 1,-1-1-1,1 0 0,3 1 23,-7-4-24,0-1 1,1 1-1,-1-1 0,0 0 0,1-1 0,-1 1 0,1 0 0,-1-1 1,1 0-1,-1 0 0,1 0 0,-1 0 0,1-1 0,-1 1 0,1-1 0,-1 0 1,1 0-1,-1 0 0,0 0 0,1-1 0,-1 1 0,0-1 0,0 0 0,1-1 25,5-3-23,0 0 0,-1-1 0,1-1 0,-1 1 1,-1-1-1,0-1 0,1 0 22,3-5-9,-1-1 0,0 0 0,-1 0 0,-1-1 1,0 0-1,-1-1 0,-1 0 0,-1 0 0,2-9 9,4-22 77,3-38-77,-12 68 85,-1 1 0,-1-1 0,0 1 0,-1-1 0,-1 1 0,-4-16-85,3 22 99,0 1 0,-1 0 0,0-1 0,-4-4-99,-2-7 142,7 16-103,1-1-1,-2 2 0,1-1 0,-1 0 0,0 1 0,0-1 1,0 1-1,-1 0 0,1 0 0,-1 1 0,-1 0 1,1 0-1,-1 0 0,1 0 0,-1 1 0,0 0 0,0 0 1,-1 0-1,1 1 0,0 0 0,-1 0 0,1 1 1,-1 0-1,0 0 0,-6 0-38,5 2-17,1-1 0,-1 1 0,1 0 1,0 1-1,-1 0 0,1 0 0,-6 3 17,-8 4-2141,-18 12 2141,13-6-2754,-1-4-3694,18-6 3387</inkml:trace>
  <inkml:trace contextRef="#ctx0" brushRef="#br0" timeOffset="204368.53">12350 1424 5120,'0'0'1669,"0"2"-960,0 9-10,0-8 213,1 2 363,0 1-1119,-1-5-89,0-1 0,0 1 0,0 0 1,0 0-1,0-1 0,0 1 0,0 0 0,0 0 1,0-1-1,1 1 0,-1 0 0,0 0 1,1-1-1,-1 1 0,0 0 0,1-1 0,-1 1 1,1-1-1,-1 1 0,1 0 0,-1-1 1,1 1-1,-1-1 0,1 1 0,0-1 0,-1 0 1,1 1-1,0-1 0,-1 0 0,1 1 0,0-1 1,0 0-1,-1 0 0,1 0 0,0 1 1,0-1-1,-1 0 0,1 0 0,0 0 0,0 0 1,0 0-68,6 1 666,-1-3-15,-2 0-471,1 1 1,0 0 0,0 0-1,0 0 1,0 1-1,0-1 1,4 1-181,-7 1 17,-1-1 0,0 1 0,1-1 1,-1 0-1,1 1 0,-1-1 0,1 0 0,-1 0 1,1 0-1,-1 0 0,1 0 0,-1-1 0,0 1 1,1 0-1,-1-1 0,2 1-17,21-10 66,-21 8-55,5 0 76,0-1 1,0 1-1,0 1 1,0-1 0,0 1-1,1 1-87,4-2 29,27 1 269,-29 1-192,-1-1-1,0 1 1,0-1-1,11-3-105,-16 3 6,0-1-1,0 1 0,0 1 1,0-1-1,0 1 0,0 0 1,0 0-1,2 1-5,4-1 43,-1 1 1,1-1-1,-1-1 0,9-1-43,-8 0 63,0 1 1,0 1-1,10 0-63,98 5 501,-90-2-397,-9 0-34,0-1 0,1-1 0,-1 0 0,19-3-70,26-3 177,-39 3-65,0 0-1,1-2 1,9-3-112,-8 2 98,2 1 0,-1 1 1,0 1-1,27 2-98,34-2 156,-64 2 49,0 0 0,22 4-205,28 1 188,-48-6-123,17-4-65,5 0 143,18-2-87,-37 4-9,0 0 0,0 2 0,6 1-47,94 6 187,-66-5-11,-36-2-43,18 3-133,26 3-16,-57-4 103,1-1-1,-1 0 1,0-1-1,2-1-86,-4 0 66,1 1-1,0 1 1,0 0-1,6 2-65,25 2 68,-1-2 0,39-3-68,-13 0 61,37 4-423,-89-2-1151,-6 0-1548,1-3-4717,-7 2 4621</inkml:trace>
  <inkml:trace contextRef="#ctx0" brushRef="#br0" timeOffset="207235.36">15100 125 6912,'0'57'9522,"3"19"-8586,3 6-936,-3-54 81,1 0 0,1 0 0,1-1 0,2 0 0,1 1-81,-9-26 15,1-1-1,-1 1 0,1 0 0,0-1 0,0 1 0,0 0 1,0-1-1,0 1 0,0-1 0,0 1 0,0-1 0,0 0 0,1 1 1,-1-1-1,1 0 0,-1 0 0,1 0 0,-1 0 0,1 0 1,0 0-1,-1-1 0,1 1 0,0-1 0,0 1 0,-1-1 0,1 1 1,0-1-1,0 0 0,0 0 0,0 0 0,0 0 0,-1 0 1,2 0-15,1-2 13,0 1 0,0 0 0,0-1 0,0 0 0,0 0 0,-1 0 0,1-1 0,0 1 1,-1-1-1,0 0 0,0 0 0,0 0 0,0 0 0,2-3-13,19-28 5,17-32-5,-12 19 0,93-166-1030,-87 148-2121,-24 44-657,1 8 1142</inkml:trace>
  <inkml:trace contextRef="#ctx0" brushRef="#br0" timeOffset="208716.86">15832 305 6656,'0'-6'636,"-1"-3"401,0 1-1,-1-1 0,0 0 1,0 1-1,-2-4-1036,1 4 1267,3 6-1146,0 1 0,-1 0 0,1-1 1,-1 1-1,1 0 0,-1-1 0,1 1 1,-1 0-1,0 0 0,0-1 0,0 1 1,1 0-1,-1 0 0,0 0 0,0 0 1,0 0-1,-1 0 0,1 0 0,0 1 1,0-1-1,0 0 0,-1 1 0,1-1 1,0 1-1,-1-1 0,1 1 1,0-1-1,-1 1 0,1 0 0,-1 0 1,1 0-1,-2 0-121,0 0 72,0 1 0,0 0 0,0 0 1,0 0-1,0 0 0,0 0 0,0 1 0,0-1 0,0 1 1,1 0-1,-1 0 0,1 0 0,-1 0 0,1 0 0,0 1 1,0-1-1,-1 2-72,-9 11 319,1 0 1,-5 9-320,10-14 102,-2 2-94,1 1 0,0 1 0,1-1 1,1 1-1,0 1 0,1-1 0,1 0 0,0 1 1,0 0-1,2 0 0,0 0 0,1 0 0,1 12-8,-1-25-42,0 0 0,0 0 0,1 0 0,-1 0 0,1 0 0,-1 0-1,1 0 1,0 0 0,0 0 0,0-1 0,0 1 0,0 0 0,0 0 0,0-1-1,2 2 43,-2-2-38,0 0-1,0-1 0,0 1 1,0-1-1,0 1 0,0-1 0,0 1 1,0-1-1,0 0 0,1 0 1,-1 1-1,0-1 0,0 0 0,0 0 1,0 0-1,1 0 0,-1 0 1,0 0-1,0-1 0,0 1 0,0 0 1,1-1-1,-1 1 0,0-1 1,0 1-1,0-1 0,0 1 0,0-1 1,0 0 38,4-2-67,0-1 0,-1 1 0,1-1 0,-1 0 0,0-1 0,0 1 1,0-1-1,2-3 67,25-44-93,-29 48 81,74-138 1409,-85 197 262,7-40-1587,0 1 0,0-1 0,2 1 0,0 7-72,0-17-1,1 1 0,0-1 0,0 1 0,0-1 0,1 1 0,0-1 0,0 0 0,0 0 0,1 0 0,0 0 0,4 5 1,-6-10-11,0 1 0,1-1 0,-1 1 0,1-1 0,-1 0 0,1 0 0,0 0 0,-1 0 0,1 0 0,0 0 0,0 0 0,0 0 1,0-1-1,0 1 0,0-1 0,0 1 0,0-1 0,0 0 0,0 0 0,0 0 0,0 0 0,0 0 0,0 0 0,0-1 0,0 1 0,-1-1 0,1 1 0,0-1 0,0 0 0,1 0 11,5-3-74,0 1 0,-1-1 0,0-1 0,0 1 0,0-1 0,5-5 74,20-21-731,-1-1 1,15-23 730,16-16-406,-24 29 426,-2-1-1,-2-1 1,20-38-20,-39 60 64,-10 15 120,1-1 0,-1 0 1,-1 0-1,1-1 1,-1 0-1,-1 1 0,2-7-184,-5 15 31,0 0-1,0 0 0,0-1 1,0 1-1,1 0 0,-1-1 1,0 1-1,0 0 0,0 0 1,0-1-1,0 1 0,0 0 1,0-1-1,0 1 1,0 0-1,0-1 0,-1 1 1,1 0-1,0-1 0,0 1 1,0 0-1,0 0 0,0-1 1,0 1-1,-1 0 0,1 0 1,0-1-1,0 1 0,0 0 1,-1 0-31,-7 4 537,-12 18-47,16-17-348,-19 25 329,1 0 0,1 1 0,-14 32-471,34-63 1,-14 29 73,1 0 1,2 0 0,-8 26-75,14-34-5,0 1 1,2 1 0,0-1 0,2 1-1,-1 17 5,3-35-14,1 0-1,-1 0 1,1 0 0,0 0-1,0 0 1,0 0-1,1 0 1,0 0-1,0 0 1,2 2 14,-3-5-30,0 0 0,0 0 0,0 0-1,1 0 1,-1-1 0,1 1 0,0 0 0,-1-1 0,1 1 0,0-1-1,0 0 1,0 1 0,0-1 0,0 0 0,0 0 0,0 0 0,0-1 0,0 1-1,1 0 1,-1-1 0,0 0 0,1 1 0,1-1 30,3-1-79,1 0 1,-1 0-1,0 0 0,0-1 0,0 0 1,0-1-1,-1 0 0,1 0 1,-1 0-1,1-1 0,-1 0 1,0 0-1,0 0 0,-1-1 0,5-4 79,5-7-54,0 0 0,0-1 0,-2 0 0,8-13 54,5-7-38,8-12-42,-14 18 167,-11 17-84,-1 0 0,0 0 0,1-6-3,-5 12 101,0-4 449,-4 12-513,0 0-1,-1 0 1,1 0-1,-1 0 1,1 0-1,0 0 1,-1 1 0,1-1-1,-1 0 1,1 0-1,0 0 1,-1 1-1,1-1 1,-1 0 0,1 0-1,0 1 1,-1-1-1,1 0 1,0 1-1,0-1 1,-1 0-37,-2 5 78,1 0-1,-1 0 1,1 0-1,0 0 1,0 0-1,0 0 1,1 0-1,0 1 1,0 0-78,-6 20 102,-3 9-27,2 0-1,1 0 1,2 0 0,1 16-75,2-11-19,2-37 11,0 0 0,1 0-1,-1 1 1,1-1 0,0 0 0,0 0-1,0 0 1,0 0 0,0 0-1,2 3 9,-3-6-16,1 1-1,-1 0 0,1-1 1,-1 1-1,1-1 1,-1 1-1,1-1 0,0 0 1,-1 1-1,1-1 0,-1 1 1,1-1-1,0 0 1,-1 0-1,1 1 0,0-1 1,0 0-1,-1 0 0,1 0 1,0 0-1,-1 0 1,1 0-1,0 0 0,0 0 1,-1 0-1,1 0 0,0 0 1,0 0-1,-1-1 1,1 1-1,0 0 0,-1-1 1,1 1-1,0 0 0,-1-1 1,1 1-1,0-1 17,2-1-90,1-1 0,0 0-1,-1 0 1,0 0 0,3-2 90,13-19-240,0-1 0,-2-1 0,-1 0 1,2-5 239,11-19-108,32-39 359,-56 80 67,-7 11 240,-9 17 304,4 7-667,0 2 1,2-1-1,1 1 0,1 0 0,2 5-195,1-25-36,0 0 0,1 0 0,0 0 1,0 0-1,1 0 0,0 0 0,1 0 0,2 6 36,-4-12-71,0 0 0,0 0 0,0 0 0,0-1 0,0 1 0,0 0 0,1-1 0,-1 1 0,1-1 0,-1 1 0,1-1 0,-1 0 0,1 1 0,0-1 0,-1 0 0,1 0 0,0 0 0,0-1 0,0 1 0,0 0 0,0-1 0,0 1 0,0-1 0,0 0 0,0 1 0,0-1 0,0 0 0,0 0 0,0 0 1,0-1-1,0 1 0,0 0 0,0-1 0,0 1 0,0-1 0,2-1 71,2-1-369,0 0 0,0 0 0,0-1 1,0 0-1,0 0 0,-1-1 0,0 1 0,4-5 369,6-8-2798,13-19 2798,-18 24-1729,-1-1 1,2-7 1728,4-12-5919,-10 15 2287</inkml:trace>
  <inkml:trace contextRef="#ctx0" brushRef="#br0" timeOffset="209350.51">16863 435 6144,'1'1'445,"-1"-1"1,0 1-1,1 0 1,-1 0 0,0-1-1,1 1 1,-1 0-1,1-1 1,-1 1-1,1-1 1,-1 1-1,1 0 1,0-1-1,-1 1 1,1-1-1,0 1-445,14 7 1656,-11-7-1521,0 0 1,0 1 0,0-2-1,0 1 1,0 0 0,0-1 0,0 0-1,1 0 1,-1 0 0,0-1 0,0 1-1,0-1 1,0 0 0,4-1-136,-2-1 76,0 0 1,0 1 0,-1-2 0,1 1-1,-1-1 1,0 0 0,1 0 0,-2 0-1,2-2-76,6-7 130,-1-1 0,0-1 0,0 1 0,-2-2 0,0 0 0,4-9-130,-10 18 61,0 0 0,0-1 0,-1 1 0,0-1 0,0 0 0,0-6-61,-2 11 60,1-1-1,-1 1 0,0 0 0,0-1 0,-1 1 0,1-1 0,-1 1 0,1-1 0,-1 1 0,0 0 1,0 0-1,-1-1 0,1 1 0,-1 0 0,1 0 0,-2-2-59,1 4 61,0-1 0,1 1 0,-1-1-1,0 1 1,0 0 0,0 0 0,0 0 0,0 0 0,0 0 0,0 0-1,0 0 1,0 1 0,-1-1 0,1 1 0,0-1 0,0 1 0,-1 0-1,1 0 1,0 0 0,-2 0-61,0 1 78,-1-1 0,0 1 0,0 0 0,1 0 1,-1 0-1,1 1 0,-1 0 0,1 0 0,-2 1-78,-3 2 102,0 2 1,1-1-1,0 1 0,0 1 1,0-1-1,1 1 0,0 0 1,1 1-1,-1 0 0,2 0 1,-1 0-1,2 1 0,-1 0 1,-1 4-103,2-2 13,0 0 1,1 0-1,0 0 1,1 1-1,0-1 1,1 1-1,0 0 1,1-1-1,0 1 1,1 0-1,1-1 1,0 3-14,0-8-5,0 1 0,0-2 1,0 1-1,1 0 0,0 0 1,1-1-1,-1 1 0,1-1 1,0 0-1,1-1 0,-1 1 1,3 1 4,-4-4-23,1 1 1,0-1 0,0 0 0,1-1 0,-1 1 0,0-1 0,1 0 0,-1 0 0,1 0 0,0 0 0,0-1 0,0 0 0,-1 0 0,1 0 0,0-1-1,0 0 1,0 0 0,2 0 22,3-1-311,0 0-1,0-1 1,-1 0 0,1 0-1,-1-1 1,8-3 311,-1-2-1754,0 0 0,-1 0 0,6-5 1754,1-2-4533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5T01:01:4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1554 4599 5760,'-2'5'497,"0"1"1636,1-14 3023,1 6-4827,0 1-211,0 0 0,0 0-1,0 0 1,0 1 0,0-1-1,0 0 1,0 0 0,0 0 0,0 0-1,1 0 1,-1 1 0,0-1-1,1 0 1,-1 0 0,0 1 0,1-2-118,1 1 94,-1 1-1,0-1 1,0 0 0,1 1 0,-1-1 0,0 1 0,1 0 0,-1-1 0,1 1 0,-1 0 0,1 0 0,-1 0 0,0 0 0,1 0-1,0 0-93,43 1 888,-13 0-393,-1-2 0,1 0 1,3-3-496,-24 3 127,0 1 0,0-1 0,0 2 0,6 0-127,-6 1 73,0-2 0,1 0 0,-1 0 0,11-2-73,-12 0 94,-8 1-76,0 0 0,1 0 0,-1 1 1,0-1-1,1 1 0,-1 0 0,0-1 1,1 1-1,-1 0 0,1 0 1,-1 1-1,1-1 0,-1 1 0,0-1 1,2 1-19,2 5 40,-5-5-35,0-1-1,0 1 1,-1 0 0,1 0 0,0-1-1,0 1 1,0 0 0,0-1-1,0 1 1,0-1 0,0 0 0,0 1-1,0-1 1,0 0 0,0 1-1,0-1 1,0 0 0,1 0 0,-1 0-1,0 0 1,0 0 0,1 0-5,8-1 61,1 1 1,-1 1-1,0-1 1,1 2-1,-1-1 1,2 2-62,-7-2 4,0 0-9,1 0-1,-1 0 1,1-1 0,-1 1-1,1-1 1,0-1 0,-1 1-1,1-1 1,1 0 5,30-4 56,-27 5-26,-1-1 0,0 0 0,1-1 0,6-2-30,-13 3 22,1 0 1,-1 1-1,1 0 0,-1-1 1,0 1-1,1 1 0,-1-1 1,1 0-1,-1 1-22,21 1 130,-6-1-88,-12-1-35,0 1 0,1-1 0,-1 0 1,0-1-1,1 0 0,3 0-7,14-5 47,0 1 1,0 1-1,14 1-47,-7 0 34,43-3 169,-21 5-55,-41 2-123,0-1 1,0 0 0,1-1-1,6-2-25,-15 3 0,0-1-1,0 1 1,0 0-1,0 0 1,0 1-1,1-1 1,0 1 16,-1 0 0,0-1-1,0 0 1,1 0 0,-1-1-1,0 1 1,0-1-16,7-1 16,-1 0 0,0 1 0,1 0 0,-1 0 0,1 1 0,-1 1 0,9 1-16,-2-1 9,0 0 0,1-1 1,-1-1-1,14-2-9,-30 2 0,14 1 0,-1-1 0,0 2 0,0 0 0,0 0 0,1 1 0,0 1 0,-12-2 9,1-1-1,0 0 0,-1 0 0,1 0 1,0 0-1,-1-1 0,1 1 1,0-1-1,1-1-8,15-2 27,18 4 1,-28 0-26,-1 0 0,1 0-1,-1-1 1,1 0 0,5-2-2,-9 1 25,1 1-1,0-1 1,0 1 0,0 0-1,1 1 1,-1-1 0,0 1-1,1 1-24,2 0-8,1 0-1,-1-1 1,1 0-1,5 0 9,11-1 56,3-4 41,-26 4-62,1 0 0,0 0 0,0 0-1,0 1 1,0 0 0,-1 0 0,2 0-35,19 2-10,0-1 0,-1-2 0,6 0 10,29-2 73,33 9-271,-9-1 486,-40-3-451,-29-1 173,0 0 0,-1-1 0,5 0-10,17-2 23,10 2-23,-13 1-66,-26-1 89,0 1 0,0 0 0,0 0 0,0 1 0,0-1 0,0 1 0,3 2-23,-2-1-15,1 0 1,0-1 0,7 1 14,90 20-6,-98-22 6,1 0 0,0 0 0,0-1 0,1 0 0,24 2 0,-13 0 25,0 0-1,0-2 0,10-1-24,-6 1 28,0 0-1,2 2-27,-14-2 0,0 0 0,0 0 0,1-1 0,0 0 0,-1 0 0,1 1 0,5 1 0,-14 0 1,1-1 0,0 0 0,0 0 0,-1 0 0,1-1 0,0 0 0,-1 0 0,1 0 0,-1 0 0,1-1 0,1 0-1,-2 0 11,1 0 0,0 0-1,-1 1 1,1 0 0,0 0 0,0 0 0,0 0 0,-1 1-1,4 0-10,13-2-65,-16 1 43,-2 0 16,1 1 0,0 0 0,0 0 0,-1 0-1,1 0 1,3 0 6,-4 1-8,-1-1 0,1 0 0,0 0 0,-1 0 1,1 0-1,0 0 0,-1 0 0,3-1 8,-3 0 14,0 1 0,0 0 0,0-1 0,0 1 1,0 0-1,0 0 0,0 0 0,0 0 0,0 1 1,0-1-1,0 1 0,1-1-14,-1 1 7,1 0-1,0 0 1,0-1-1,0 0 1,0 1 0,0-1-1,3-1-6,17 3-94,-21-2 94,0 0 1,0 0-1,0 0 1,0 0-1,0 0 1,0 0-1,0-1 1,0 1-1,0-1 1,0 1-1,0-1 1,-1 0-1,1 0 1,0 0 0,0 0-1,0 0 21,0 0 0,0 0 0,0 0 0,0 1 0,0-1 0,0 1 0,0-1 0,2 1-21,3-1 17,-7 1-23,1-1 0,0 1 0,-1 0 0,1 0 0,0 0 0,-1 0 0,1 0 0,0 0 0,-1 0 0,1 1 0,-1-1 0,1 0 0,0 0 0,-1 0 0,1 1 0,-1-1 0,1 0 6,6 2-7,9 4 104,5-1-11,-20-5-202,0 0 1,-1 1-1,1-1 1,0 0-1,-1 1 0,1-1 1,0 0-1,-1 1 1,1-1-1,0 1 1,-1-1-1,1 1 1,-1-1-1,1 1 1,-1-1-1,1 1 1,-1 0-1,1-1 1,-1 2 115,1-1-8157,-1-1 4792</inkml:trace>
  <inkml:trace contextRef="#ctx0" brushRef="#br0" timeOffset="1179.71">127 4127 8960,'-7'9'2113,"5"-11"816,3 0-134,-1 13-1086,2 38 1070,8 44-2779,0-3 192,-1 36-49,6 68-788,22 90 645,-33-262-548,9 57-1506,-9-29-4351,-4-50 6334,0 0 0,0 0 0,0 0 0,0 0 0,0 0 0,0 0 0,0 1 0,0-1 0,0 0 0,0 0 0,0 0 0,0 0 0,0 0 0,0 0 0,0 0 0,0 0 0,0 0 1,0 0-1,0 0 0,0 0 0,0 0 0,0 1 0,0-1 0,0 0 0,0 0 0,0 0 0,0 0 0,-1 0 0,1 0 0,0 0 0,0 0 0,0 0 0,0 0 0,0 0 0,0 0 0,0 0 0,0 0 1,0 0-1,0 0 0,0 0 0,0 0 0,0 0 0,0 0 0,-1 0 0,1 0 0,0 0 0,0 0 0,0 0 0,0 0 0,0 0 0,0 0 0,0 0 0,0 0 0,0 0 0,0 0 0,0 0 71,-1-3-2650</inkml:trace>
  <inkml:trace contextRef="#ctx0" brushRef="#br0" timeOffset="1710.66">17 4122 8064,'-4'-5'936,"3"4"-744,0 0 0,0-1 0,0 1 1,0 0-1,1 0 0,-1 0 0,0-1 0,1 1 0,-1 0 0,1-1 1,0 1-1,-1 0 0,1-1 0,0 1 0,0-2-192,-3-16 1147,3 18-829,0-1 0,1 1 0,-1-1 1,1 0-1,-1 1 0,1-1 0,0 1 0,-1 0 0,1-1 0,0 1 1,0 0-1,0-1 0,0 1 0,0 0 0,0 0 0,1 0 1,-1 0-1,1-1-318,29-22 827,-21 18-729,0 0-1,0 1 0,0 0 1,0 1-1,1 0 1,0 1-1,0 0 0,0 0 1,1 1-98,25-2 272,-1 0 1,4 3-273,-31 0 8,18 2 60,-1 0 0,1 1 0,0 2 0,-1 0 1,0 2-1,0 1 0,0 1 0,-1 1 0,0 2 1,-1 0-1,0 1 0,-1 2 0,-1 0 0,1 2-68,-11-7 74,-1 1-1,0 0 0,-1 0 0,0 1 0,-1 1 0,4 5-73,6 11 192,-2 1-1,3 8-191,-9-15 132,-1 1 0,0 1 0,-2 0 0,-1 0 0,-1 1 0,-1 0 0,0 6-132,-3-12 158,-1 0 0,0-1 0,-2 1 1,0 0-1,-1 0 0,-1-1 0,-1 1 1,0-1-1,-2 0 0,-1 2-158,-7 18 298,-3-2 1,-18 32-299,23-48 14,-2 0 0,0-1 0,-2 0 0,0-2 0,-14 13-14,-10 6-223,-2-2-1,-1-3 1,-8 4 223,21-17-1492,-2-1 0,0-1-1,-7 1 1493,31-14-1807,0 0 0,0-1 0,-9 2 1807,14-3-627,0-1 1,0 0-1,0 0 1,0 0 0,1 0-1,-1 0 1,0 0 0,0-1-1,0 1 1,0-1-1,1 0 1,-3-1 626,-10-8-3365</inkml:trace>
  <inkml:trace contextRef="#ctx0" brushRef="#br0" timeOffset="5315.69">3300 1479 5888,'0'-14'2694,"0"10"859,0 12-1272,0-7-2080,0 0 0,0 1 0,0-1-1,-1 1 1,1-1 0,0 1 0,-1-1 0,1 1 0,-1-1 0,1 0 0,-1 1 0,0-1 0,1 0 0,-1 0 0,0 1 0,0-1 0,0 0 0,0 0 0,0 0 0,0 0 0,0 0 0,0 0 0,-2 0-201,-4 6-9,-35 36 634,2 2 1,2 1 0,0 6-626,-53 64-37,-5 7 90,13-21 678,-45 78-731,79-110 325,38-47-288,10-21-36,1-2-1,0 0 0,0 0 0,0 0 0,0 0 0,0 0 0,0 0 0,0 0 0,1 0 0,-1 0 0,0 0 0,0 0 0,0 0 0,0 0 0,0 0 0,0 0 0,0 0 0,0 0 0,0 0 0,0 0 0,0 0 0,1 0 0,-1 0 0,0 0 0,0 0 0,0 0 0,0 0 0,0 0 0,0 0 0,0 0 0,0 0 0,0 0 0,0 0 0,0 0 0,0 0 0,0 1 0,0-1 0,0 0 0,0 0 0,0 0 0,0 0 0,1 0 0,-1 0 0,0 0 0,0 0 0,0 0 0,0 0 0,0 0 0,0 0 0,0 1 0,0-1 0,0 0 0,0 0 0,0 0 1,0 0-1,0 0 0,0 0 0,-1 0 0,1 0 0,0 0 0,0 0 0,7 0 9,17-1-2,0-1 1,0-2-1,7-2-7,2 0-22,17 0 22,23 1 96,59 4-96,-22 1-10,40-7 10,-32 2 357,7 4-357,-28 2 188,49 2 370,-119-1-278,-1-2 0,1 0 0,-1-2 0,5-2-280,-30 4 11,-1 0 0,1 0 0,0 0 0,-1 0 0,1-1 0,0 1 0,-1 0 0,1 0 0,0 0 0,-1-1 0,1 1 0,0 0 0,-1-1 0,1 1 0,-1-1 0,1 1 0,-1 0 0,1-1 0,-1 1 0,1-1 0,-1 0 0,1 1 0,-1-1 0,0 1 0,1-1 0,-1 1 0,0-1 0,0 0 0,1 1 0,-1-1 0,0 0 0,0 1 0,0-1 0,0 0 0,0 1 0,0-1 0,0 0 0,0 0 0,0 1 0,0-1 0,0 0 0,0 1 0,-1-1 0,1 0 0,0 1 0,0-1 0,-1 1-1,1-1 1,0 0-10,-3-4 9,0 0 1,0 0 0,-1 0 0,1 0 0,-3-1-11,3 2 5,-31-38 21,-14-11-26,-2-2 0,4-2 0,1-2 0,-15-32 0,36 57-39,-1 0 0,-22-20 39,-57-54-58,75 79 104,19 19-77,4 4 23,-1 0 1,1-1-1,-3-5 8,-10-9-213,15 19-43,1-1 0,0-1 0,0 1 0,0 0 0,1-1 0,-2-1 256,-8-9-3358,5 10 106,0 6-3423,6 5 3646</inkml:trace>
  <inkml:trace contextRef="#ctx0" brushRef="#br0" timeOffset="7663.18">3316 2313 7168,'-1'-6'2997,"2"7"910,0 0-3694,0 0 0,-1 0-1,1 0 1,-1 0-1,0 0 1,1 0 0,-1 0-1,0 0 1,1 0-1,-1 0 1,0 0-1,0 0-212,0 476 4896,0 240-3204,0 184-1293,-3-863-354,1-29-69,2 0-1,-1 0 0,1 1 1,1 3 24,0 13 98,0 1 1,-2 12-99,0 4-1584,1-48-2547,0-11-2703,2-12 1746,6-2 2107</inkml:trace>
  <inkml:trace contextRef="#ctx0" brushRef="#br0" timeOffset="14196.07">3331 1491 4736,'0'-21'4613,"0"38"86,0-16-4597,0 0 1,0 0-1,0 1 0,0-1 1,0 0-1,-1 0 1,1 0-1,0 0 1,-1 1-1,1-1 1,0 0-1,-1 0 1,1 0-1,-1 0 1,0 0-1,1 0 1,-1 0-1,0 0 0,0 0 1,1-1-1,-1 1 1,0 0-1,0 0 1,0-1-1,0 1 1,0 0-103,-3 0 181,0 1 0,0-1 1,0 0-1,1-1 0,-1 1 0,0-1 1,-2 1-182,-12 1 50,16-2-42,0 0 0,0 1 0,0-1 0,0 0-1,0 0 1,0-1 0,0 1 0,0 0 0,1-1-1,-1 1 1,0-1 0,0 1 0,0-1 0,1 0-1,-1 0 1,0 0 0,1 0 0,-2-1-8,0 0 10,1 0 1,-1-1-1,1 1 1,0-1-1,0 0 1,0 0-1,0 0 1,0 0-1,0 0 1,1-1-11,-2-2-9,1-1 1,-1 1-1,2-1 1,-1 0-1,1 0 1,0 1-1,0-1 1,1 0-1,0 0 0,1-6 9,0 0 107,2-1-1,-1 1 0,2 0 0,0 0 0,0 0 0,1 0 0,1 1 0,0 0 0,3-5-106,16-17 395,11-11-395,-34 42 22,1 0 0,-1 1 0,1-1 0,0 1 0,0 0 0,0 0-1,0 0 1,0 0 0,0 0 0,1 1 0,-1-1 0,1 1 0,-1 0 0,1 0 0,-1 1 0,1-1 0,0 1 0,-1-1 0,1 1 0,0 0 0,0 0-22,1 1 36,0 0 0,-1 0 0,1 0 0,0 0 0,0 0 0,-1 1 1,1 0-1,-1 0 0,0 1 0,1-1 0,-1 1 0,0 0 0,0 0 0,-1 0 0,4 4-36,-2-2 86,9 10 353,0 0-1,-1 1 0,7 13-438,-17-25 55,0 1 0,0 0 0,-1 0 0,0 0 0,0 1-1,0-1 1,-1 0 0,1 1 0,-1-1 0,-1 1 0,1-1 0,-1 1 0,0 0-1,0-1 1,-1 6-55,-1-4 37,1 0 0,-1 0-1,-1-1 1,1 1-1,-1-1 1,0 1 0,-1-1-1,0 0 1,0 0-1,0 0 1,0-1 0,-1 0-1,-5 5-36,7-7-22,-1 0 0,1 0 0,-1-1 1,0 1-1,0-1 0,0 0 0,0 0 0,0 0 0,0-1 0,-1 1 1,1-1-1,0 0 0,-1 0 0,1-1 0,-1 1 0,1-1 0,-1 0 0,1 0 1,-1 0-1,1-1 0,-1 0 0,0 0 22,-25-7-1744,29 8 1544,0-1 0,-1 1 0,1-1 0,-1 1 0,1-1 0,0 0 0,0 0 1,-1 0-1,1 0 0,0 0 0,0 0 0,0 0 0,0 0 0,0 0 0,0 0 0,0 0 0,1-1 0,-1 1 0,0 0 0,0-2 200,-2-2-982,1 1 289,0 0 0,0 0 0,1 0 0,-1 0 0,1 0 0,0 0 0,0 0 0,0-1 1,1 1-1,0 0 0,-1-4 693,1 7-117,0-27-2997</inkml:trace>
  <inkml:trace contextRef="#ctx0" brushRef="#br0" timeOffset="15734.77">3374 1195 8832,'1'-29'9510,"0"1"-7131,1-30-2434,2-44 596,1-7-271,-1-44 12,18-119-282,-15 180 51,-6 60-48,2 0-1,1 0 1,3-7-3,-1 5 48,-1-1 0,-1 1 0,-2-1 0,-2-16-48,7 33 340,-7 18-333,0-1-1,1 1 1,-1-1 0,0 1 0,0-1 0,0 1 0,1 0 0,-1-1 0,0 1 0,1-1 0,-1 1 0,0-1 0,1 1 0,-1 0 0,0-1 0,1 1 0,-1 0 0,1 0 0,-1-1 0,1 1 0,-1 0 0,1 0 0,-1-1 0,1 1 0,-1 0 0,1 0 0,-1 0-7,4 1 19,0-1 1,0 1-1,0-1 0,0 0 1,0 0-1,0 0 1,0 0-1,0-1-19,0 1 53,203 3 358,-180-1-351,0 1 0,0 1 0,12 4-60,20 3 49,-11-3 62,8 6-111,-21-6 136,0-1 1,24 2-137,-46-7 36,1 0 1,11 4-37,-12-2 22,0-2 0,0 1 0,2-1-22,9 0 58,0 2 1,7 3-59,12 2 32,-6-3 47,31 7 101,1-4 0,0-2 0,5-3-180,-44-5-100,3 1 214,0 1 0,24 4-114,-41-3-27,-9-1-222,0 0 1,0 0-1,0 0 1,0 1-1,-1 0 249,0-1-1814,-4-1-2580,0 0-4667,2 0 5787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5T01:27:19.762"/>
    </inkml:context>
    <inkml:brush xml:id="br0">
      <inkml:brushProperty name="width" value="0.05" units="cm"/>
      <inkml:brushProperty name="height" value="0.05" units="cm"/>
      <inkml:brushProperty name="color" value="#FFFFFF"/>
    </inkml:brush>
    <inkml:brush xml:id="br1">
      <inkml:brushProperty name="width" value="0.35" units="cm"/>
      <inkml:brushProperty name="height" value="0.35" units="cm"/>
      <inkml:brushProperty name="color" value="#FFFFFF"/>
    </inkml:brush>
    <inkml:brush xml:id="br2">
      <inkml:brushProperty name="width" value="0.05" units="cm"/>
      <inkml:brushProperty name="height" value="0.05" units="cm"/>
    </inkml:brush>
  </inkml:definitions>
  <inkml:trace contextRef="#ctx0" brushRef="#br0">138 234 7424,'-16'-9'2448,"16"9"-2417,0 0 1,0-1-1,-1 1 0,1 0 1,0 0-1,-1 0 1,1 0-1,0 0 1,0 0-1,-1 0 0,1 0 1,0 0-1,-1 0 1,1 0-1,0 0 1,0 0-1,-1 0 1,1 1-1,0-1 0,-1 0 1,1 0-1,0 0 1,0 0-1,-1 0 1,1 1-1,0-1 0,0 0 1,0 0-1,-1 0 1,1 1-1,0-1 1,0 0-1,0 0 0,-1 1 1,1-1-1,0 0 1,0 0-1,0 1 1,0-1-1,0 0 1,0 0-1,0 1 0,0-1 1,0 0-1,0 1 1,0-1-1,0 0 1,0 1-1,0-1-31,-1 19 286,1-16-235,1 83 246,0 6 755,-8 57-1052,-1-44 342,3 8-342,5-191-270,4 0 1,5-25 269,-6 83 219,-3 11-160,1 1 1,1-1 0,-1 1 0,1 0 0,1-1 0,-1 1 0,2 0-1,-1 0 1,2-2-60,-5 10 16,0 0-1,0-1 0,0 1 0,1 0 1,-1 0-1,0 0 0,0 0 1,0 0-1,0 0 0,0-1 1,0 1-1,0 0 0,1 0 0,-1 0 1,0 0-1,0 0 0,0 0 1,0 0-1,0 0 0,1 0 1,-1-1-1,0 1 0,0 0 0,0 0 1,0 0-1,0 0 0,1 0 1,-1 0-1,0 0 0,0 0 1,0 0-1,0 0 0,1 0 0,-1 0 1,0 1-1,0-1 0,0 0 1,0 0-1,1 0 0,-1 0 1,0 0-1,0 0 0,0 0-15,6 9 233,-1 11-68,6 99 304,14 115-383,-24-230-91,0 0-1,0 0 1,0 0-1,0 0 1,0 0 0,1 1 5,-1-5-2,-1 0 1,0 1 0,0-1 0,0 0-1,0 1 1,0-1 0,1 0 0,-1 0-1,0 1 1,0-1 0,1 0-1,-1 0 1,0 0 0,0 1 0,1-1-1,-1 0 1,0 0 0,0 0-1,1 0 1,-1 0 0,0 0 0,1 1-1,-1-1 1,0 0 0,1 0 0,-1 0-1,0 0 1,1 0 0,-1 0 1,1-1-8,0 1 0,-1-1 1,1 1-1,0-1 0,0 1 1,-1-1-1,1 0 0,-1 1 1,1-1-1,0 0 0,-1 1 1,1-1-1,-1 0 0,0 0 1,1 0-1,-1 0 8,6-14-25,0-1 0,-2 1 1,0-1-1,0 0 0,-2 0 1,0 0-1,0-6 25,3-24-24,-3 33 16,26-152-16,-12 69 106,-10 52 220,-5 33 75,-1 11-369,0 0 0,0 0 1,0 0-1,0 0 0,0 0 1,0 0-1,0 0 0,0 1 1,0-1-1,0 0 0,0 0 1,0 0-1,0 0 0,0 0 1,0 0-1,0 0 0,0 0 1,0 0-1,0 0 0,0 0 1,0 0-1,0 0 0,0 0 1,0 0-1,0 0 0,-1 0 1,1 0-1,0 0 0,0 0 0,0 0 1,0 0-1,0 0 0,0 0 1,0 0-1,0 0 0,0 0 1,0 0-1,0 0 0,0 0 1,0 0-1,0 0 0,0 0 1,0 0-1,0 0 0,0 0 1,0 0-1,0 0 0,0 0 1,-1 0-1,1 0 0,0 0 1,0 0-1,0 0 0,0 0 0,0 0 1,0 0-1,0 0 0,0 0 1,0 0-1,0 0 0,0 0 1,0 0-1,0-1 0,0 1-8,-6 20 541,-13 134-49,12-77-483,-11 94-169,17-165 156,0-3-24,1 0 1,0 0-1,0 0 1,0 0 0,0-1-1,0 1 1,0 0-1,2 3 28,-2-6-3,0 0-1,0 0 0,0 0 1,0 0-1,0 0 0,0 0 0,0 0 1,0 0-1,0 0 0,0 1 1,0-1-1,0 0 0,0 0 0,0 0 1,1 0-1,-1 0 0,0 0 1,0 0-1,0 0 0,0 0 0,0 0 1,0 0-1,0 0 0,0 0 1,0 0-1,1 0 0,-1 0 0,0 0 1,0 0-1,0 0 0,0 0 1,0 0-1,0 0 0,0 0 0,0 0 1,0 0-1,1 0 0,-1 0 1,0 0-1,0 0 0,0-1 0,0 1 1,0 0-1,0 0 0,0 0 1,0 0-1,0 0 0,0 0 0,0 0 1,0 0-1,0 0 0,0 0 1,0 0-1,1-1 0,-1 1 0,0 0 1,0 0-1,0 0 0,0 0 0,0 0 1,0 0-1,0 0 0,0 0 1,0 0-1,0-1 0,0 1 4,2-7-110,1-1-1,-1 1 0,-1-1 1,1 0-1,-2 0 0,1 1 1,-1-7 110,3-19-138,7-24 26,-2 7 128,0-16-16,-7 54 18,6-141 290,-8 140 241,-3 17-54,-4 22-70,7-24-444,-24 108 163,3 10-144,0-15-91,17-90-98,5-15 182,0 1-1,-1-1 1,1 0-1,0 0 1,0 0-1,0 0 1,0 0-1,-1 0 1,1 0-1,0 0 1,0 0 0,0 0-1,0 0 1,-1 0-1,1 0 1,0 0-1,0-1 1,0 1-1,0 0 1,-1 0-1,1 0 1,0 0-1,0 0 1,0 0-1,0 0 1,0 0 0,0 0-1,-1-1 1,1 1-1,0 0 1,0 0-1,0 0 1,0 0-1,0 0 1,0-1-1,0 1 1,0 0-1,0 0 1,0 0-1,0 0 1,0-1 0,0 1-1,0 0 1,0 0 7,-2-4-57,1-1 0,0 1 0,0-1 0,0 1 1,1-1-1,-1 0 57,2-227-391,1 94 403,-2 119 50,1 9 414,-3 22-134,-10 108-91,2-23-465,2 48 214,13-156-400,9-60 113,3-49 287,-14 97-14,0-4 369,1-24-355,-6 71 296,0-1 1,-3 15-297,-2 7 79,-5 43 76,-9 82 196,15-125-309,3-26-399,1-1 0,0 13 357,10-40-1711,-4 3 928,-1-1 1,0 1 0,-1-1 0,1-9 782,0 0-903,10-51-2601</inkml:trace>
  <inkml:trace contextRef="#ctx0" brushRef="#br1" timeOffset="50712.81">54 293 10624,'-9'7'846,"6"-5"-543,-1 1 0,1-1 1,0 1-1,-1 1 0,1-1 1,1 0-1,-1 1 0,0-1 1,1 1-1,0 0 0,0-1 1,0 1-1,0 2-303,0-1 53,1 0 0,-1 0 0,2 0 0,-1 0 0,0 0 0,1 1 0,0-1 0,0 0 0,1 0 0,-1 0 0,1 0 0,0 0 0,1 0 0,-1 0 0,1 0 0,0 0-53,9 21-21,1-2-1,0 0 1,10 12 21,-4-5-133,12 28 133,22 75 4,-42-104 34,-9-26-28,3 8-22,0-1 1,1 0-1,0 0 1,1-1-1,5 9 12,-10-18-11,-1 0 0,1 0 0,0 0 0,-1 0 0,1-1 0,0 1 0,0 0 0,-1-1 0,1 1 0,0 0 0,0-1 0,0 1 0,0-1 1,0 1-1,0-1 0,0 0 0,0 1 0,0-1 0,0 0 0,0 0 0,0 0 0,0 0 0,0 0 0,0 0 0,0 0 0,0 0 0,0 0 0,0 0 0,0-1 0,0 1 0,0 0 0,0-1 0,0 1 0,0 0 0,0-1 0,0 1 0,0-1 0,0 0 0,0 1 0,-1-1 0,1 0 0,0 0 11,3-3-54,0 0 1,0 0-1,0-1 0,-1 1 0,0-1 1,0 0-1,2-2 54,4-14-92,-1 1 0,6-21 92,-2 3-61,3-5-2,-7 16 185,1 2 0,2-1 1,9-15-123,-19 40 33,-1 0 0,1-1 0,-1 1 1,1 0-1,0 0 0,-1 1 0,1-1 1,0 0-1,0 0 0,0 0 0,0 0 1,0 1-1,0-1 0,1 0-33,-2 1 18,0 0 0,1 0 0,-1 0-1,0 0 1,1 0 0,-1 0 0,0 0-1,0 0 1,1 0 0,-1 0 0,0 0-1,1 0 1,-1 0 0,0 1 0,1-1-1,-1 0 1,0 0 0,0 0 0,1 1-1,-1-1 1,0 0 0,0 0 0,1 0-1,-1 1 1,0-1 0,0 0 0,0 0-1,1 1 1,-1-1 0,0 0 0,0 1-18,2 3 140,0 1 1,-1 0 0,0 0 0,0-1 0,1 6-141,-1-7 2,12 108 424,-7-57-415,5 20-11,-10-72-18,-1 1-1,1-1 0,-1 0 1,1 0-1,0 0 0,0 1 0,0-1 1,0 0-1,0 0 0,0 0 0,1-1 1,0 2 18,-2-3-11,0 0 0,1 1 0,-1-1 1,0 0-1,1 0 0,-1 0 1,1 1-1,-1-1 0,0 0 0,1 0 1,-1 0-1,1 0 0,-1 0 1,1 0-1,-1 0 0,0 0 0,1 0 1,-1 0-1,1 0 0,-1 0 1,1 0-1,-1 0 0,1 0 0,-1 0 11,1-1-15,0 1 0,1-1-1,-1 0 1,0 1 0,0-1-1,0 0 1,0 0-1,0 0 1,0 0 0,0 0-1,-1 0 1,2-1 15,7-12-40,0 0 0,0-1 0,-1-1 1,-1 1-1,0-4 40,27-84-210,-13 37 155,-5 17 80,0-8-25,-11 37 25,-2 0-1,0 0 0,-1 0 1,-1-8-26,-1 24 39,0-1 0,0 0-1,-1 0 1,1 1 0,-1-1-1,-1-3-37,1 7 17,1 0 0,0 0-1,-1 0 1,1 0-1,-1 0 1,1 1 0,-1-1-1,0 0 1,1 0 0,-1 0-1,0 0 1,1 1-1,-1-1 1,0 0 0,0 1-1,0-1 1,0 0 0,0 1-1,0-1 1,0 1-1,0 0 1,0-1 0,0 1-1,0 0 1,0-1 0,0 1-1,0 0 1,0 0 0,0 0-1,0 0 1,-1 0-17,-2 1 64,-1 0-1,0 0 1,1 0 0,-1 1-1,1-1 1,-1 1 0,1 0 0,0 0-1,0 1 1,0-1 0,-2 3-64,-8 6 172,1 0 0,-5 7-172,-25 27 432,-7 13-432,11-12 368,-18 16-368,28-35 108,0-1 0,-1-1 0,-2-1 0,-26 14-108,54-36-15,0 0 1,0 0-1,0 0 1,0-1-1,-1 1 0,1-1 1,-3 0 14,5-1-9,1 0 0,-1 1 0,0-1 0,1-1 0,-1 1 0,1 0 0,-1 0 0,1 0 0,-1-1 0,1 1 0,-1-1 0,1 1 0,-1-1 0,1 0 0,0 0 0,-1 1 0,1-1 0,0 0 0,0 0 0,-1 0 0,1 0 0,0 0 0,0-1 9,-2-3-14,0 0 0,1 0 0,0 1 0,-1-1 0,2-1 1,-1 1-1,1 0 0,0 0 0,0-1 0,0 1 0,1 0 1,0-1-1,0 1 0,0-1 14,1-13-60,1-1 0,1 1 0,1-7 60,12-36-53,8-18 53,4-14 411,-26 85-142,-5 11 42,-4 12 47,-7 19-322,1-1 0,2 2 0,1-1 0,2 1-1,1 1 1,2-1 0,0 10-36,5-36-92,0-1 0,0 1-1,0-1 1,1 1 0,0-1-1,1 4 93,-1-9-46,-1 0 0,1 0-1,-1 0 1,1 0-1,0-1 1,0 1-1,0 0 1,0 0-1,0 0 1,1-1-1,-1 1 1,0-1-1,1 1 1,-1-1-1,1 1 1,0-1-1,-1 0 1,1 0-1,0 0 1,0 0-1,0 0 1,0 0-1,0 0 1,2 0 46,-1-1-36,0 1 1,1-1-1,-1 0 1,0 0-1,1 0 0,-1 0 1,0-1-1,1 1 1,-1-1-1,0 0 1,0 0-1,1 0 1,-1 0-1,0-1 0,0 1 1,0-1-1,0 0 36,9-6-50,-1-1 0,-1 1 0,8-9 50,-9 8-29,26-24-27,9-8 293,35-26-237,-70 60-11,0 1 0,0 0 0,1 0-1,0 1 1,0 1 0,7-3 11,-14 6 27,1 0 1,-1 0-1,0 0 1,0 0-1,0 1 1,0 0-1,1 0 1,-1 0-1,0 0 1,0 0-1,1 0 1,-1 1-1,0 0 0,0-1 1,0 1-1,0 0 1,0 1-1,0-1 1,0 0-1,0 1 1,0 0-1,-1 0 1,1 0-1,1 1-27,0 1 65,0 1 0,-1-1-1,1 1 1,-1 0 0,0 0-1,0 1 1,-1-1 0,2 5-65,13 46 219,-16-50-204,11 49 102,-8-33-135,1 0 1,1 0 0,1-1 0,4 9 17,-10-28-22,0 0 0,0 0 0,0 1 0,0-1 0,1-1-1,-1 1 1,1 0 0,-1 0 0,1 0 0,0 0 22,-1-2-13,0 1 1,-1-1-1,1 0 0,0 1 1,0-1-1,0 0 0,0 1 1,0-1-1,0 0 0,0 0 1,-1 0-1,1 0 0,0 0 1,0 0-1,0 0 0,0 0 1,0 0-1,0 0 0,0-1 1,0 1-1,0 0 0,-1-1 0,1 1 1,0 0-1,0-1 0,0 1 1,0-1-1,0 0 13,8-6-69,1 0 0,-1 0 0,-1-1 0,1-1 0,-1 0 69,39-47-71,-43 50 66,19-24 8,0 0-20,7-5 17,-22 26 16,0 1 1,1 0-1,-1 1 1,1 0 0,1 1-1,2-2-16,-10 7 25,-1 0 1,1 0-1,0 0 0,-1 1 0,1-1 1,0 0-1,-1 1 0,1-1 0,0 1 1,0 0-1,0-1 0,0 1 0,-1 0 1,1 0-1,0 0 0,0 1 0,0-1 1,0 0-1,-1 1 0,1-1-25,0 1 38,0 0 1,0 1-1,0-1 1,0 0-1,-1 1 1,1-1-1,-1 1 1,1 0-1,-1 0 0,0-1 1,1 1-1,-1 0 1,0 0-1,0 0 1,0 0-1,0 2-38,2 6 130,0 0 1,0 0-1,-1 1 0,0-1 0,-1 8-130,7 31-96,-8-48 72,0 0 1,1 0-1,-1 0 1,0 0-1,1 0 1,-1 0-1,1 0 1,-1 0-1,1 0 1,0 0 0,-1 0-1,1 0 1,0 0-1,0 0 1,-1 0-1,2 0 24,-1-1-22,-1 0 0,1 1 0,-1-1 0,1 0 0,0 0 0,-1 0 0,1 0 0,-1 0 0,1 0 0,0 0 0,-1 0 0,1 0 0,-1 0 0,1 0 0,0 0 0,-1 0 0,1 0 0,-1-1 0,1 1 0,-1 0 0,1 0 0,0-1 22,3-2-87,0 0 0,-1 0 1,1 0-1,0-1 1,-1 1-1,2-4 87,-3 5 14,27-33-126,-9 11 109,0 1 1,2 0-1,0 1 1,4 0 2,-24 20 20,-1 1 0,1 0 0,0 0 0,-1-1 0,1 1 1,0 1-1,0-1 0,0 0 0,0 0 0,0 1 0,0-1 1,0 1-1,0-1 0,0 1 0,0 0 0,0 0 0,0 0 0,0 0 1,0 0-1,0 0 0,0 1 0,0-1 0,1 1-20,0 0 36,-1 1 0,0-1 0,0 1 1,1 0-1,-1-1 0,0 1 0,0 0 0,-1 0 0,1 0 0,0 0 0,-1 1 0,1-1 1,-1 0-1,0 1 0,0-1 0,0 1 0,0 0-36,3 7 81,-3-7-96,-1-1 1,1 1 0,0-1-1,0 1 1,0-1 0,1 0 0,-1 1-1,0-1 1,1 0 14,-1-2-16,-1 0-1,0 1 1,1-1-1,-1 0 1,1 0-1,-1 0 1,0 0-1,1 0 1,-1 0 0,1 0-1,-1 0 1,1 0-1,-1 0 1,0 0-1,1 0 1,-1 0-1,1 0 1,-1-1-1,0 1 1,1 0-1,-1 0 1,0 0 0,1-1-1,-1 1 1,0 0-1,1 0 1,-1-1-1,0 1 17,11-9-227,20-46 67,-31 55 162,12-17 30,1 1-1,0 0 0,3-1-31,-13 13 18,0 1 0,1 0 0,-1 0 0,1 0 0,0 0 0,0 0 0,0 1 0,0 0 0,1 0 0,-1 0 0,1 0 0,-1 1 0,1 0 0,0-1 0,-1 2 0,4-1-18,-7 1 20,-1 0 0,1 0-1,0 0 1,0 1 0,0-1 0,0 0-1,0 0 1,-1 1 0,1-1 0,0 1 0,0-1-1,0 1 1,-1-1 0,1 1 0,0-1-1,-1 1 1,1 0 0,-1-1 0,1 1 0,-1 0-1,1 0 1,-1 0 0,1-1 0,-1 1-1,1 0 1,-1 0 0,0 0 0,0 0-1,1-1 1,-1 1 0,0 1-20,1 3 97,0 1 0,-1 0-1,1 0 1,-1 3-97,0-6 19,-1 14 97,-1 1 1,-2 10-117,1-11-426,1-1 0,1 11 426,1-25-341,0-2 21,0 0 58,0 0 166,0 0 166,-6 6 335,-19 15 170,7-6-483,4-4-72,0 0 1,0-1-1,-1 0 1,0-1-1,-1-1 1,-13 5-21,-21 6 268,-31 6-268,40-13 30,-5 2-119,0-2 0,-1-2 0,-15 0 89,58-9-1,1-1-1,0 0 0,0 0 0,0 0 0,0-1 0,0 1 0,0-1 0,0 1 0,-1-1 2,4 0 1,-1 1-1,1 0 0,-1 0 0,0-1 1,1 1-1,0 0 0,-1-1 0,1 1 1,-1 0-1,1-1 0,-1 1 0,1-1 1,0 1-1,-1-1 0,1 1 0,0-1 1,-1 1-1,1-1 0,0 1 0,0-1 1,0 1-1,-1-1 0,1 0 0,0 1 1,0-1-1,0 1 0,0-1 0,0 1 1,0-1-1,0 0 0,0 1 0,0-1 0,0 1 1,1-1-1,-1 1 0,0-1 0,0 0 1,0 1-1,1-1 0,-1 1 0,0-1 1,1 1-1,-1-1 0,0 1 0,1 0 1,-1-1-1,1 1 0,-1-1 0,2-1-31,0 0 0,0 0 0,0 0-1,0 1 1,1-1 0,-1 0 0,0 1 0,1-1 0,-1 1-1,1 0 1,0 0 0,1-1 31,36-8-106,-9 5 111,0 2 1,1 1-1,10 1-5,96 8-43,-82-1 42,-1 2-1,0 2 0,32 12 2,-20-5-48,1-4 0,14 0 48,-58-10-47,0-1-1,0-1 1,0-1-1,0-1 1,0-2 0,0 0-1,0-1 1,-1-1-1,11-5 48,-25 7-44,-1-1-1,0 0 0,0-1 0,0 0 0,0-1 0,-1 1 0,0-1 1,0-1-1,0 1 0,-1-1 0,0 0 0,0-1 0,-1 1 0,0-1 1,0 0-1,-1-1 0,2-4 45,5-12-34,-2-1 0,-1 0-1,0 0 1,-2-1 0,0-8 34,-4 21 14,0 0 1,-1 0-1,0-1 0,-1 1 0,-1 0 0,0 0 1,-1 0-1,0 0 0,-3-7-14,4 16 10,-1-1-1,0 1 1,0 0-1,0 1 1,0-1-1,-1 0 1,0 1-1,0-1 1,0 1-10,2 3-4,0-1 1,0 1-1,-1 0 1,1 0 0,0 0-1,-1 0 1,1 0-1,-1 0 1,1 0-1,-1 0 1,0 1-1,1-1 1,-1 1 0,0-1-1,1 1 1,-1 0-1,0-1 1,1 1-1,-1 0 1,0 0 0,0 0-1,1 1 1,-1-1-1,0 0 1,0 0-1,1 1 1,-1-1-1,-1 2 4,-77 32-55,56-23 63,-1 0 1,-1-1-1,0-2 1,-17 3-9,41-10 13,-15 2 46,0 0 0,0-1 0,0-1 1,0 0-1,-11-2-59,24 1-3,-1-1 0,1 0 0,0 0 1,-1 0-1,1 0 0,0-1 0,0 0 0,0 0 1,0 0-1,1 0 0,-2-1 3,2 1-7,1-1 0,0 1 0,0 0 0,-1-1 0,2 1 0,-1-1 1,0 1-1,1-1 0,-1 0 0,1 0 0,0 0 0,-1 0 0,2 0 0,-1 0 0,0 0 0,1 0 0,-1-1 7,1 3 3,0 0-1,-1-1 1,1 1 0,0-1-1,0 1 1,0-1-1,0 1 1,1 0 0,-1-1-1,0 1 1,1 0 0,-1-1-1,1 1 1,-1 0-1,1-1 1,0 0-3,-1 2-8,1-1 1,0 0-1,0 0 0,-1 1 0,1-1 1,0 0-1,0 1 0,0-1 0,0 1 1,-1 0-1,1-1 0,0 1 0,0-1 1,0 1-1,0 0 0,0 0 1,0 0-1,0 0 8,3-1-30,0 1 0,1 1 1,-1-1-1,0 1 0,0 0 0,0-1 1,0 2-1,-1-1 0,1 0 0,1 1 30,1 1-8,1 1 1,0-1-1,-1 1 0,0 0 0,0 1 0,0-1 0,0 1 0,-1 1 0,0-1 0,0 1 0,0-1 0,0 3 8,2 3 83,-1 0-1,0 0 1,-1 1-1,0 0 1,-1 0-1,2 10-82,16 71 215,9 27-531,-31-118 300,0 0 0,1-1 1,-1 1-1,1 0 0,-1 0 0,1-1 0,0 1 0,-1-1 0,1 1 1,0-1-1,0 1 0,0-1 0,1 1 0,-1-1 0,0 0 0,0 1 1,1-1-1,-1 0 0,1 0 0,-1 0 0,1 0 0,-1-1 1,1 1-1,0 0 0,-1 0 0,1-1 0,0 1 0,-1-1 0,1 0 1,0 0-1,0 1 0,0-1 0,-1 0 0,1 0 0,0-1 0,1 1 16,11 0-57,-3 0 23,1 0-1,-1 1 1,6 1 34,-13-2 1,0 1 0,0 1 0,0-1 0,0 0 0,0 1 0,0 0 0,-1 0 0,1 0 0,0 1 0,-1-1 0,1 1-1,6 5 34,-4-3 9,1 1-1,-1-1 0,0 1 0,1 2-42,15 15-107,-22-23 91,0 0 0,1 0 0,-1 0 0,1 0 0,-1 0 0,1 0 0,-1 0 0,0 0 0,1 0 0,-1 0 0,1-1 0,-1 1 0,0 0 0,1 0 0,-1 0 0,1-1 0,-1 1 0,0 0 0,1-1 0,-1 1 0,0 0 0,1-1 16,0-1-52,0 0 0,0-1-1,0 1 1,0-1 0,0 1-1,-1-1 1,1 1 0,-1-1 0,0 0 52,2-6-101,10-80-176,-11 52 677,-10 58 731,5 5-1066,1 0-1,1 0 1,2 1 0,0 1-65,0-16-131,0-10-168,2-3 256,0 0-1,0-1 0,0 1 1,-1-1-1,1 1 1,0-1-1,-1 0 0,0 0 1,1 0-1,-1 1 0,0-1 1,0-1-1,0 1 1,0 0-1,0 0 0,0-1 44,2-4-43,18-32-43,-37 76 1615,13-28-1638,0 0-1,-1 0 1,0 0-1,-1 0 1,0-1 0,0 0-1,-6 6 110,11-13-46,0-1-1,0 0 0,0 0 1,0 0-1,-1 0 0,1 1 1,0-1-1,0 0 1,-1 0-1,1 0 0,0 0 1,0 0-1,0 0 0,-1 0 1,1 1-1,0-1 1,-1 0-1,1 0 0,0 0 1,0 0-1,-1 0 1,1 0-1,0 0 0,0 0 1,-1 0-1,1 0 0,0-1 1,0 1-1,-1 0 1,1 0-1,0 0 0,0 0 1,-1 0-1,1 0 1,0 0-1,0-1 0,0 1 1,-1 0-1,1 0 0,0 0 1,0-1-1,0 1 1,0 0-1,-1 0 0,1 0 1,0-1-1,0 1 47,-7-15-1925,6 13 1716,-7-26-3572</inkml:trace>
  <inkml:trace contextRef="#ctx0" brushRef="#br2" timeOffset="65395.25">735 40 7808,'0'-1'111,"0"1"1,0 0 0,0-1-1,0 1 1,0 0 0,0-1-1,0 1 1,0-1 0,0 1-1,0 0 1,0-1 0,-1 1-1,1 0 1,0-1 0,0 1-1,0 0 1,0-1 0,-1 1-1,1 0 1,0-1 0,0 1-1,0 0 1,-1 0 0,1-1-1,0 1 1,-1 0-1,1 0 1,0 0 0,0-1-1,-1 1 1,1 0-112,0 0 119,-1 0-1,1 0 0,0 0 1,0 0-1,0 0 1,0 0-1,-1 0 0,1 0 1,0 0-1,0 0 1,0 0-1,0 0 1,-1 0-1,1 0 0,0 0 1,0 0-1,0 0 1,0 0-1,0 0 1,-1 0-1,1 1 0,0-1 1,0 0-1,0 0 1,0 0-1,0 0 1,0 0-1,-1 0 0,1 1 1,0-1-1,0 0 1,0 0-1,0 0 1,0 0-119,-2 25 480,0-1 0,-2 1 0,-2 8-480,-3 11 101,3-11-291,-5 10 190,2-9 3,-32 102 104,28-96-97,5-16-36,-18 61 130,22-70-68,1 0 1,1 0 0,0 0-1,1 10-36,1-22-16,0 1 0,0-1 0,0 1 0,0-1-1,1 1 1,0-1 0,-1 1 0,2-1-1,-1 0 1,0 1 0,0-1 0,1 0 0,0 0-1,1 2 17,-1-3 4,0 0-1,-1-1 0,1 1 0,1-1 1,-1 1-1,0-1 0,0 0 0,1 0 1,-1 0-1,0 0 0,1 0 0,-1 0 1,1-1-1,-1 1 0,1-1 0,-1 1 1,1-1-1,-1 0 0,3-1-3,21 2 46,0-1-46,0 0 1,-1-2 0,1 0-1,25-7 0,-31 5 20,1 1 0,0 1 1,14 0-21,-9 1-92,-1-1 0,5-2 92,-18 2-552,16-5-2291,-14-2-2327,-10 7 2840</inkml:trace>
  <inkml:trace contextRef="#ctx0" brushRef="#br2" timeOffset="65711.07">743 1 6784,'-2'0'281,"-14"0"1658,15 0-1795,1 0-1,-1 0 1,1 0 0,-1 0-1,1 0 1,-1 0 0,1 0 0,-1 0-1,1 0 1,-1 0 0,1 1-1,-1-1 1,1 0 0,-1 0-1,1 0 1,0 1 0,-1-1-1,1 0 1,-1 1 0,1-1 0,0 0-1,-1 1 1,1-1-144,0 1 74,0 1 0,0-1 0,1 0 0,-1 0 0,0 0 0,1 0 0,-1 0 1,1 0-1,-1 0 0,1 0 0,0 0 0,-1 0 0,1 0 0,0-1 0,0 1 0,0 0 0,-1 0 0,1-1 0,0 1 0,0 0 1,0-1-1,0 1 0,0-1 0,0 1 0,0-1 0,1 0 0,-1 1 0,0-1 0,0 0 0,0 0 0,1 0-74,7 2 43,-1-1 0,1-1 0,8 1-43,-15-1 39,154 0-88,-90 0-2681,-51 1-374,2 6 934</inkml:trace>
  <inkml:trace contextRef="#ctx0" brushRef="#br2" timeOffset="65959.75">761 328 6016,'-47'11'4016,"62"-12"-654,18 1-2489,14-1-1060,55-4-4779,-68 4 2764</inkml:trace>
  <inkml:trace contextRef="#ctx0" brushRef="#br2" timeOffset="66482.83">1177 348 6144,'0'0'78,"0"0"0,0 0 0,-1 0 0,1 1-1,0-1 1,0 0 0,0 0 0,0 0 0,0 1 0,0-1 0,-1 0 0,1 0 0,0 0 0,0 1 0,0-1 0,0 0 0,0 0-1,0 1 1,0-1 0,0 0 0,0 0 0,0 1 0,0-1 0,0 0 0,0 0 0,0 1 0,0-1 0,0 0 0,0 0 0,1 0-1,-1 1 1,0-1-78,1 4 3405,-1-4-2274,13 17 1765,-10-9-2771,0 1 0,-1-1-1,0 1 1,0 0 0,-1 0 0,0 0 0,-1 4-125,-1 18-43,-2 15 43,2-35 1,-1 7-35,-2-1-1,1 0 1,-3 3 34,-6 31-974,10-43-71,2-10 537,3-15-174,4-5 498,0 0 1,2 1-1,1 0 1,9-15 183,-15 30 131,0-1-1,0 1 1,1 0 0,-1 1-1,1-1 1,1 1 0,-1 0-1,1 0 1,-1 0 0,1 1 0,1 0-1,-1 0 1,1 1 0,-1 0-1,1 0 1,0 0 0,1 1-131,-6 1 51,-1 1 1,1 0 0,-1 0-1,0 0 1,1 0 0,-1 0-1,1 0 1,-1 0-1,1 0 1,-1 0 0,1 1-1,-1-1 1,1 1-1,-1-1 1,0 1 0,1-1-1,-1 1 1,0 0-1,1 0 1,-1 0-52,1 1 37,0 0 1,0 0-1,0 0 0,0 1 0,0-1 1,-1 0-1,1 1 0,-1 0 0,1-1 1,-1 2-38,3 7-14,0 1 0,-1 0 0,-1 0 0,1 8 14,-3-20 0,1 12-610,0-1-1,-1 0 1,-1 4 610,1 26-5982,3-25 3545</inkml:trace>
  <inkml:trace contextRef="#ctx0" brushRef="#br2" timeOffset="67021.62">1625 472 5632,'9'-25'3813,"-8"21"-1457,-1 2-2140,1 1-1,-1 0 1,1-1 0,-1 1 0,0 0 0,0 0 0,0-1 0,0 1 0,0-1 0,0 1 0,0 0 0,0-1 0,0 1 0,-1 0 0,1 0 0,0-1 0,-1 1-216,1 0 25,-1 1 1,1-1 0,-1 1-1,1 0 1,0-1 0,-1 1-1,1 0 1,-1-1 0,1 1 0,-1 0-1,1-1 1,-1 1 0,1 0-1,-1 0 1,1 0 0,-1 0-1,1-1 1,-1 1 0,1 0 0,-1 0-1,1 0 1,-1 0 0,0 0-1,1 0 1,-1 0 0,1 1-1,-1-1-25,-15 4 283,14-3-258,-1 1 0,1 0 1,0 0-1,0 0 0,-1 0 1,1 0-1,0 1 0,1-1 1,-1 1-1,0-1 0,1 1 1,-1-1-1,1 1 0,0 0 1,-1 2-26,-2 8 124,0 1 1,-2 10-125,1 1-70,0 0 1,2 0 0,0 16 69,3-40-28,0 0 0,0 1 0,0-1 0,0 1 0,1-1 0,-1 0 0,0 1 0,1-1 0,-1 1 0,1-1 0,-1 0 0,1 0 0,0 2 28,0-3-29,-1 1-1,0-1 1,1 0-1,-1 1 1,0-1-1,1 0 1,-1 1-1,1-1 1,-1 0-1,1 0 1,-1 1-1,1-1 1,-1 0-1,1 0 1,-1 0-1,1 0 1,-1 0-1,1 0 1,-1 0-1,1 0 1,-1 0-1,1 0 1,-1 0-1,1 0 1,-1 0 29,2-1-57,0 1 0,0-1 1,0 0-1,-1 0 0,1 0 1,0-1-1,-1 1 1,1 0-1,0-1 0,-1 1 1,0-1-1,1 1 0,-1-1 1,0 1-1,0-1 1,0 0-1,1 0 57,41-91-309,-40 80 1095,-1 24 460,4 15-1410,-5-16 204,1-1 1,1 1-1,0-1 1,3 9-41,-5-16-269,0 0 1,0 0-1,1 0 0,-1 0 1,1 0-1,-1 0 0,1 0 1,0 0-1,1 0 269,-2-1-418,0 0 0,1 0 0,-1 0 0,1 0 0,-1-1 0,1 1 0,0 0 0,-1-1 0,1 1 0,-1-1 0,1 0 0,0 0 0,0 0 0,0 0 418,11 0-2368</inkml:trace>
  <inkml:trace contextRef="#ctx0" brushRef="#br2" timeOffset="67594.5">1831 181 7808,'4'35'8117,"-3"-22"-7323,1 0-1,2 12-793,2 17 429,-3 37-134,-4 19-295,-1-14 105,2-49-389,0-23-192,0-25-236,1 7 668,-1 0 1,1 0-1,1 1 1,-1-1-1,1 0 1,0 1-1,0-1 1,0 1-1,1-1 0,0 1 1,0 0-1,0 0 1,1 0-1,0 1 1,3-4 43,-4 4 3,1 0 0,0 1 0,0-1 0,1 1 0,-1 0 0,1 0-1,-1 0 1,1 0 0,0 1 0,0 0 0,0 0 0,1 0 0,-1 1 0,0 0 0,1 0 0,-1 0 0,3 0-3,-4 2 27,0-1 0,0 1 1,0-1-1,-1 1 0,1 0 0,0 1 0,0-1 0,0 1 0,-1-1 0,1 1 1,-1 0-1,1 1 0,-1-1 0,0 0 0,0 1 0,0 0 0,0 0 1,0 0-1,-1 0 0,2 2-27,-2-2 27,0-1 0,-1 1 0,1-1-1,-1 1 1,0 0 0,0 0 0,0 0 0,0 0 0,0 0 0,-1 0 0,1 0 0,-1 0 0,0 0 0,1 0 0,-2 0 0,1 0-1,0 0 1,-1 0 0,1 0 0,-1 0 0,0 0 0,0 0 0,0 0 0,0 0 0,0-1 0,-2 3-27,-1 2 27,-1-1 0,0-1 0,0 1 0,0 0 0,-1-1 0,1 0 0,-2 0-27,3-2-253,1-1 0,-1 0-1,1 0 1,-1 0 0,0 0-1,0 0 1,0-1 0,0 0-1,0 0 1,0 0 0,0 0-1,0 0 1,-2-1 253,5 0-247,0 0 0,0 0 1,0 0-1,0 0 0,0-1 0,0 1 0,0 0 1,0 0-1,0-1 0,0 1 0,0-1 0,0 1 1,0-1-1,1 1 0,-1-1 0,0 1 1,0-1-1,0 0 0,0 0 247,-2-2-948,-7-6-1580</inkml:trace>
  <inkml:trace contextRef="#ctx0" brushRef="#br2" timeOffset="67859.37">2143 203 7808,'9'2'3495,"-4"7"-2599,-5-8-742,0 0 0,1 0 0,-1 0 0,1 0 0,-1 0 0,1 0 0,-1 0 0,1 0 0,0-1 0,-1 1 0,1 0 1,0 0-155,2 3 220,0-1 1,-1 1 0,0 0 0,0 0 0,0 0-1,0 0 1,-1 0 0,1 0 0,-1 0-1,0 1 1,0-1 0,0 5-221,3 9 332,-1-2-164,0 0 0,-1 0 1,0 0-1,-2 0 0,0 4-168,-2 31-438,-3 0 438,-1 20-1902,2-28-3511,7-27 2784</inkml:trace>
  <inkml:trace contextRef="#ctx0" brushRef="#br2" timeOffset="68328.28">2288 469 7168,'18'18'6370,"-17"-17"-6300,0 1 0,0-1 0,0 1 0,1-1 0,-1 1 0,0-1 0,1 0 0,-1 0 0,1 0 0,0 1 0,-1-2 1,1 1-1,0 0 0,-1 0 0,1 0 0,0-1 0,0 1 0,0-1 0,0 1 0,0-1 0,-1 0 0,1 0 0,0 0 0,0 0 0,0 0 0,0 0 0,0-1-70,11-1 102,-9 2-92,-1-1 0,1 1 0,-1-1 0,1 0 0,-1 0 0,1-1 0,-1 1 0,0-1 0,2 0-10,4-5 40,-6 6-33,0-1 0,0 0-1,0 0 1,0 0 0,-1 0 0,1 0 0,-1 0 0,0-1-1,1 0 1,-1 1 0,0-1 0,-1 0 0,1 0 0,0 0-1,-1 0 1,1-2-7,-1 2 114,0-1 1,0 0-1,-1 0 0,1 0 0,-1 0 1,0 0-1,0 0 0,-1-2-114,1 5 41,0 0 0,-1 0-1,1 0 1,0 0 0,-1 1 0,1-1-1,-1 0 1,1 0 0,-1 0-1,1 0 1,-1 0 0,0 0 0,1 1-1,-1-1 1,0 0 0,0 1-1,1-1 1,-1 0 0,0 1 0,0-1-1,0 1 1,0-1 0,0 1 0,0 0-1,0-1 1,0 1 0,0 0-1,0 0 1,0 0 0,0-1 0,0 1-1,0 0 1,0 0 0,-1 1-41,0-1 66,-1 1-1,1-1 1,0 1 0,-1 0 0,1 0 0,0 0-1,-1 0 1,1 0 0,0 0 0,0 0 0,0 1-1,0 0 1,0-1 0,1 1 0,-1 0 0,-1 1-66,-3 4 138,0 0-1,0 1 1,-1 3-138,0 0 28,1 0 0,1 0-1,0 1 1,0-1 0,1 1-1,1 0 1,0 0-1,1 0 1,0 1 0,0-1-1,1 9-27,1-18-38,0-1 0,1 0-1,-1 0 1,0 0-1,1 0 1,-1 0 0,1 0-1,-1 1 1,1-1-1,0-1 1,0 1 0,0 0-1,0 0 1,0 0-1,1 0 1,-1-1 0,0 1-1,1 0 1,-1-1-1,1 0 1,0 1 0,-1-1-1,1 0 1,0 0-1,0 0 1,2 1 38,-2-1-271,1 0 0,0 0 0,-1-1 0,1 1 0,0-1-1,0 1 1,-1-1 0,1 0 0,0 0 0,0-1 0,0 1 0,-1 0 0,4-2 271,18-6-4155,4-1 1281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5T01:28:2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69 6784,'1'-12'3006,"-1"7"-1749,1-1 0,-1 0 0,-1 0 0,0-4-1257,1 8 67,0 1-1,0 0 0,0 0 1,-1 0-1,1 0 1,0 0-1,-1 1 0,1-1 1,-1 0-1,1 0 0,-1 0 1,0 0-1,1 0 1,-1 0-1,0 1 0,1-1 1,-1 0-1,0 1 0,0-1 1,0 0-1,0 1 1,0-1-1,1 1 0,-1 0 1,0-1-1,0 1 0,0 0 1,-1-1-67,0 1 90,-1-1 0,1 1 0,-1 0 0,0 0 1,1 0-1,-1 0 0,1 0 0,-1 1 0,1-1 0,-1 1 1,1 0-1,-1-1 0,1 1 0,-2 1-90,-2 2 70,1-1-1,0 1 1,0 0 0,1 0-1,-5 4-69,-1 4 91,1 0-1,0 0 0,1 1 0,-3 7-90,-2 2 13,5-9-2,-4 7 10,0-1 0,1 2 0,-6 19-21,14-34-11,1 0 0,1 0 0,-1 0 0,1 0 0,0 1 0,0-1 0,1 1 0,0-1 0,0 0 0,1 1 0,-1-1 0,1 0 0,1 1 0,-1-1 0,1 0 0,1 2 11,-2-5 6,1 0 0,0 0 0,0-1 0,0 1 0,0 0 0,0-1-1,0 0 1,1 1 0,-1-1 0,1 0 0,0 0 0,0-1-1,-1 1 1,1-1 0,0 1 0,0-1 0,0 0 0,1 0 0,-1 0-1,0 0 1,0-1 0,0 1 0,2-1-6,11 1 42,0 0 1,0-1-1,0-1 1,5-1-43,-8 1 47,-3-1-51,-1 1 0,1-2 0,-1 1 0,1-1 0,-1-1 0,2-1 4,12-4-162,24-13-4153,-40 18 422,2 3 1184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5T01:28:3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15 4480,'2'-11'2760,"-2"11"-2701,0 0 0,0 0 1,0-1-1,0 1 0,0 0 0,0 0 0,0 0 0,0 0 0,0 0 1,0-1-1,0 1 0,0 0 0,0 0 0,1 0 0,-1 0 1,0 0-1,0 0 0,0-1 0,0 1 0,0 0 0,0 0 0,0 0 1,1 0-1,-1 0 0,0 0 0,0 0 0,0 0 0,0 0 0,1 0 1,-1 0-1,0 0 0,0 0 0,0 0 0,0 0 0,0 0 0,1 0 1,-1 0-1,0 0 0,0 0 0,0 0 0,0 0 0,1 0 0,-1 0 1,0 0-1,0 0 0,0 0 0,0 0 0,0 0 0,1 0-59,-1 1 1120,0-1-373,0 0 53,0 0-240,0 0 53,0 0-181,0 0 48,0 0-122,13 13 1273,-12-8-1491,0 0 0,1 0 0,-1 0 0,-1 1 0,1-1 0,-1 0-1,0 0 1,0 1 0,-1-1 0,1 0 0,-1 0 0,0 0 0,-1 0-1,1 0 1,-1 0 0,0 0 0,0 0 0,-1 0-140,-1 2 38,0 1 0,1 0 1,0 0-1,0 1 0,1-1 0,0 1 1,0-1-1,1 2-38,-9 32 8,7-21-95,-3 4 153,5-21-51,1 0 0,-1 0-1,1-1 1,0 1 0,0 0-1,0 0 1,0-1 0,1 5-15,0 10-97,-1 32 321,0-50-232,0 1 0,0 0 0,1 0-1,-1-1 1,0 1 0,0 0-1,0 0 1,0-1 0,1 1 0,-1 0-1,0-1 1,1 1 0,-1 0-1,1-1 1,-1 1 0,0 0-1,1-1 1,-1 1 0,1-1 0,0 1-1,-1-1 1,1 1 0,-1-1-1,1 1 1,0-1 0,-1 0 0,1 1-1,0-1 1,0 0 8,19 3 247,-19-3-243,2 1-94,0 1 69,0 0 1,0-1-1,-1 0 0,1 0 1,0 0-1,0 0 0,2 0 21,-3-1-6,7 0 28,0 0-1,-1 0 1,1 1-1,-1 0 1,1 1-1,6 1-21,-14-1 5,16-3-5,-11 2-571,3-2 262,-7-4-5797,-2 3 2346,0 4 1195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5T01:28:3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7552,'0'0'128,"0"0"0,0 0 0,0 0 1,-1 0-1,1 0 0,0 0 0,0 0 0,0 0 1,0 0-1,0 0 0,0 0 0,-1 0 0,1 0 1,0 0-1,0 0 0,0 0 0,0 0 0,0 1 1,0-1-1,0 0 0,0 0 0,-1 0 0,1 0 1,0 0-1,0 0 0,0 0 0,0 0 0,0 0 0,0 1 1,0-1-1,0 0 0,0 0 0,0 0 0,0 0 1,0 0-1,0 0 0,0 1 0,0-1 0,0 0 1,0 0-1,0 0 0,0 0 0,0 0 0,0 0 1,0 1-1,0-1 0,0 0 0,0 0 0,0 0 1,0 0-129,-1 16 2658,0 21-1571,1-32-645,-5 84 876,3-53-1175,-16 85-116,14-99-399,3-17-255,0 0 1,0 0-1,1 0 0,0 0 0,-1 0 0,2 1 0,-1-1 0,1 1 627,-1-1-3973,0-1 1248</inkml:trace>
  <inkml:trace contextRef="#ctx0" brushRef="#br0" timeOffset="529.81">293 1 8704,'0'0'318,"1"0"1,0 0-1,0 0 0,0 0 1,0 0-1,0 0 1,-1 1-1,1-1 1,0 0-1,0 1 0,0-1 1,-1 0-1,1 1 1,0-1-1,0 1 1,-1-1-1,1 1 0,0-1 1,-1 1-1,1 0 1,-1-1-1,1 1 0,-1 0 1,1 0-319,0 1 250,0-1 1,-1 1-1,1 0 0,-1 0 1,1 0-1,-1-1 0,0 1 1,0 0-1,1 0 0,-1 0 1,-1 1-251,1 1 76,0 0 1,-1 0 0,0 0-1,0 0 1,0 0 0,0-1-1,-1 1 1,1 0-1,-1-1 1,-2 4-77,-3 0 18,0 0-1,-1 0 1,0 0 0,0-1-1,-1 0 1,-7 3-18,6-3-1,1 0 0,-1 1 0,1 0-1,-7 8 2,-6 6 2,-11 12-116,32-31 134,0-1 0,-1 1 0,1 0-1,0 0 1,0 0 0,0 0-1,0 0 1,1 0 0,-1 0-1,1 0 1,-1 1 0,1-1 0,-1 0-1,1 0 1,0 0 0,0 0-1,0 1 1,1-1 0,-1 0-1,0 0 1,1 0 0,-1 0 0,1 1-1,0-1 1,0 0 0,0 0-1,0 0 1,0-1 0,0 1-1,0 0 1,1 0 0,-1-1 0,1 1-1,-1 0 1,1-1 0,1 2-20,24 21 234,2-1 1,0-1 0,2-1-1,29 15-234,-56-35-126,-1 1-1,0 0 0,0-1 1,0 0-1,1 0 0,-1 0 1,1 0-1,-1 0 127,4-5-2646,-4-2-3449,-3 4 3082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3/25/20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a quick recap on the top-down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3/25/20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/>
              <a:t>CSSE 132</a:t>
            </a:r>
            <a:br>
              <a:rPr lang="en-US"/>
            </a:br>
            <a:r>
              <a:rPr lang="en-US"/>
              <a:t>Sequential Logic</a:t>
            </a:r>
            <a:endParaRPr lang="en-US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Wednesday, March 25,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554AAE-A32A-F744-B9C6-9BECCF6F0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318" y="1192995"/>
            <a:ext cx="2641600" cy="219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65E2A-5C18-AA4C-8829-847046FEE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Flip-flop (cont.)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400BF1-D842-944D-8DB7-6D2679CC5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2168" y="3753655"/>
            <a:ext cx="8851900" cy="2070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DD2270-DA17-B943-9667-C33EF6902EF7}"/>
              </a:ext>
            </a:extLst>
          </p:cNvPr>
          <p:cNvSpPr/>
          <p:nvPr/>
        </p:nvSpPr>
        <p:spPr>
          <a:xfrm>
            <a:off x="4829578" y="2678805"/>
            <a:ext cx="321972" cy="3219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F07F4D0-A332-4556-88A7-05D622675D7F}"/>
                  </a:ext>
                </a:extLst>
              </p14:cNvPr>
              <p14:cNvContentPartPr/>
              <p14:nvPr/>
            </p14:nvContentPartPr>
            <p14:xfrm>
              <a:off x="1457356" y="4057015"/>
              <a:ext cx="883080" cy="320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F07F4D0-A332-4556-88A7-05D622675D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94382" y="4048005"/>
                <a:ext cx="954691" cy="39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8599138-4E95-45E5-A509-E098E06B5A7E}"/>
                  </a:ext>
                </a:extLst>
              </p14:cNvPr>
              <p14:cNvContentPartPr/>
              <p14:nvPr/>
            </p14:nvContentPartPr>
            <p14:xfrm>
              <a:off x="6092716" y="4039375"/>
              <a:ext cx="117720" cy="140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8599138-4E95-45E5-A509-E098E06B5A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83716" y="4030375"/>
                <a:ext cx="1353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91E599E-68E9-4499-A6E0-BC597838B4E0}"/>
                  </a:ext>
                </a:extLst>
              </p14:cNvPr>
              <p14:cNvContentPartPr/>
              <p14:nvPr/>
            </p14:nvContentPartPr>
            <p14:xfrm>
              <a:off x="6278476" y="4040815"/>
              <a:ext cx="60840" cy="151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91E599E-68E9-4499-A6E0-BC597838B4E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69476" y="4031815"/>
                <a:ext cx="784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B7C2239-CAE3-48BF-B521-D7EFEAEE7982}"/>
                  </a:ext>
                </a:extLst>
              </p14:cNvPr>
              <p14:cNvContentPartPr/>
              <p14:nvPr/>
            </p14:nvContentPartPr>
            <p14:xfrm>
              <a:off x="6415996" y="4028935"/>
              <a:ext cx="127800" cy="156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B7C2239-CAE3-48BF-B521-D7EFEAEE798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06996" y="4019935"/>
                <a:ext cx="145440" cy="1738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B63671D-81C9-4B8C-96DD-67D15D881B9A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9042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BD921-8CE1-554A-B4D0-F2E9240C1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a </a:t>
            </a:r>
            <a:r>
              <a:rPr lang="en-US" b="1" i="1"/>
              <a:t>register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6569E-4B0B-B344-9279-E807517B5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Just like extending the 1-bit adder to multi-bit adder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4F6377-7146-7444-815B-72B2EFF16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490" y="2310913"/>
            <a:ext cx="4417411" cy="441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76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4C2C-6038-9F4A-B6E9-66BB728D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8735C-6DBA-BD49-BF2B-FA3450F8E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/>
          <a:p>
            <a:r>
              <a:rPr lang="en-US" dirty="0"/>
              <a:t>What is sequential logic?</a:t>
            </a:r>
          </a:p>
          <a:p>
            <a:r>
              <a:rPr lang="en-US" dirty="0"/>
              <a:t>How to store information using a sequential circuit?</a:t>
            </a:r>
          </a:p>
          <a:p>
            <a:pPr lvl="1"/>
            <a:r>
              <a:rPr lang="en-US" dirty="0"/>
              <a:t>Latches/Flip Flops</a:t>
            </a:r>
          </a:p>
          <a:p>
            <a:r>
              <a:rPr lang="en-US" dirty="0"/>
              <a:t>Let’s build the most basic memory unit – register.</a:t>
            </a:r>
          </a:p>
        </p:txBody>
      </p:sp>
      <p:pic>
        <p:nvPicPr>
          <p:cNvPr id="1026" name="Picture 2" descr="Image result for cpu registers">
            <a:extLst>
              <a:ext uri="{FF2B5EF4-FFF2-40B4-BE49-F238E27FC236}">
                <a16:creationId xmlns:a16="http://schemas.microsoft.com/office/drawing/2014/main" id="{D0F8890B-B9B3-4EEA-BA31-6D028628A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909" y="3928188"/>
            <a:ext cx="2572836" cy="265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31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799AB-39C3-3242-B759-16EA6D593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Introducing Sequential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F735E-3627-8B40-A0D7-564AA4743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Combinational logic: The output only depends on the input</a:t>
            </a:r>
          </a:p>
          <a:p>
            <a:r>
              <a:rPr lang="en-US"/>
              <a:t>Sequential logic: The output depends on the input </a:t>
            </a:r>
            <a:r>
              <a:rPr lang="en-US">
                <a:solidFill>
                  <a:srgbClr val="FF0000"/>
                </a:solidFill>
              </a:rPr>
              <a:t>plus the current </a:t>
            </a:r>
            <a:r>
              <a:rPr lang="en-US" i="1">
                <a:solidFill>
                  <a:srgbClr val="FF0000"/>
                </a:solidFill>
              </a:rPr>
              <a:t>state</a:t>
            </a:r>
            <a:r>
              <a:rPr lang="en-US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5E4479-65D1-4540-9642-8726DB2D2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166" y="4150396"/>
            <a:ext cx="62484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8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582BA-1C5B-D442-B307-BB99CD30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How to set a value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754477-6EE4-8E41-8189-F50818B35ADF}"/>
              </a:ext>
            </a:extLst>
          </p:cNvPr>
          <p:cNvSpPr/>
          <p:nvPr/>
        </p:nvSpPr>
        <p:spPr>
          <a:xfrm>
            <a:off x="1274740" y="2665927"/>
            <a:ext cx="3632111" cy="283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27F23D-F8C8-48E0-B20A-C68E4BA78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C7E9B01-11D8-4876-8D1B-C81A6368D41A}"/>
                  </a:ext>
                </a:extLst>
              </p14:cNvPr>
              <p14:cNvContentPartPr/>
              <p14:nvPr/>
            </p14:nvContentPartPr>
            <p14:xfrm>
              <a:off x="3348076" y="2476255"/>
              <a:ext cx="6183000" cy="24444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C7E9B01-11D8-4876-8D1B-C81A6368D4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9076" y="2467254"/>
                <a:ext cx="6200640" cy="24620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657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F8CD7-39A6-3144-A560-A71D13C2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-- SR Latch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7D3655-5D93-9D48-ACD5-C3B92F167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870" y="1335289"/>
            <a:ext cx="4390891" cy="26673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F6B6A3-3F4F-A044-8E14-239A9A1A3333}"/>
              </a:ext>
            </a:extLst>
          </p:cNvPr>
          <p:cNvSpPr txBox="1"/>
          <p:nvPr/>
        </p:nvSpPr>
        <p:spPr>
          <a:xfrm>
            <a:off x="6903077" y="1596006"/>
            <a:ext cx="2853666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751F1C"/>
              </a:buClr>
              <a:buFont typeface="Wingdings" pitchFamily="2" charset="2"/>
              <a:buChar char="q"/>
            </a:pPr>
            <a:r>
              <a:rPr lang="en-US" sz="2800"/>
              <a:t>R = 0, S = 0:</a:t>
            </a:r>
          </a:p>
          <a:p>
            <a:pPr marL="742950" lvl="1" indent="-285750">
              <a:buClr>
                <a:srgbClr val="751F1C"/>
              </a:buClr>
              <a:buFont typeface="Wingdings" pitchFamily="2" charset="2"/>
              <a:buChar char="q"/>
            </a:pPr>
            <a:r>
              <a:rPr lang="en-US" sz="2800"/>
              <a:t>Q = 0, Q+ = 0</a:t>
            </a:r>
          </a:p>
          <a:p>
            <a:pPr marL="742950" lvl="1" indent="-285750">
              <a:buClr>
                <a:srgbClr val="751F1C"/>
              </a:buClr>
              <a:buFont typeface="Wingdings" pitchFamily="2" charset="2"/>
              <a:buChar char="q"/>
            </a:pPr>
            <a:r>
              <a:rPr lang="en-US" sz="2800"/>
              <a:t>Q = 1, Q+ = 1</a:t>
            </a:r>
          </a:p>
          <a:p>
            <a:pPr marL="285750" indent="-285750">
              <a:buClr>
                <a:srgbClr val="751F1C"/>
              </a:buClr>
              <a:buFont typeface="Wingdings" pitchFamily="2" charset="2"/>
              <a:buChar char="q"/>
            </a:pPr>
            <a:r>
              <a:rPr lang="en-US" sz="2800"/>
              <a:t>R = 0, S = 1:</a:t>
            </a:r>
          </a:p>
          <a:p>
            <a:pPr marL="742950" lvl="1" indent="-285750">
              <a:buClr>
                <a:srgbClr val="751F1C"/>
              </a:buClr>
              <a:buFont typeface="Wingdings" pitchFamily="2" charset="2"/>
              <a:buChar char="q"/>
            </a:pPr>
            <a:r>
              <a:rPr lang="en-US" sz="2800"/>
              <a:t>Q = 0, Q+ = 1</a:t>
            </a:r>
          </a:p>
          <a:p>
            <a:pPr marL="742950" lvl="1" indent="-285750">
              <a:buClr>
                <a:srgbClr val="751F1C"/>
              </a:buClr>
              <a:buFont typeface="Wingdings" pitchFamily="2" charset="2"/>
              <a:buChar char="q"/>
            </a:pPr>
            <a:r>
              <a:rPr lang="en-US" sz="2800"/>
              <a:t>Q = 1, Q+ = 1</a:t>
            </a:r>
          </a:p>
          <a:p>
            <a:pPr marL="285750" indent="-285750">
              <a:buClr>
                <a:srgbClr val="751F1C"/>
              </a:buClr>
              <a:buFont typeface="Wingdings" pitchFamily="2" charset="2"/>
              <a:buChar char="q"/>
            </a:pPr>
            <a:r>
              <a:rPr lang="en-US" sz="2800"/>
              <a:t>R = 1, S = 0:</a:t>
            </a:r>
          </a:p>
          <a:p>
            <a:pPr marL="742950" lvl="1" indent="-285750">
              <a:buClr>
                <a:srgbClr val="751F1C"/>
              </a:buClr>
              <a:buFont typeface="Wingdings" pitchFamily="2" charset="2"/>
              <a:buChar char="q"/>
            </a:pPr>
            <a:r>
              <a:rPr lang="en-US" sz="2800"/>
              <a:t>Q = 0, Q+ = 0</a:t>
            </a:r>
          </a:p>
          <a:p>
            <a:pPr marL="742950" lvl="1" indent="-285750">
              <a:buClr>
                <a:srgbClr val="751F1C"/>
              </a:buClr>
              <a:buFont typeface="Wingdings" pitchFamily="2" charset="2"/>
              <a:buChar char="q"/>
            </a:pPr>
            <a:r>
              <a:rPr lang="en-US" sz="2800"/>
              <a:t>Q = 1, Q+ = 0</a:t>
            </a:r>
          </a:p>
          <a:p>
            <a:pPr marL="285750" indent="-285750">
              <a:buClr>
                <a:srgbClr val="751F1C"/>
              </a:buClr>
              <a:buFont typeface="Wingdings" pitchFamily="2" charset="2"/>
              <a:buChar char="q"/>
            </a:pPr>
            <a:r>
              <a:rPr lang="en-US" sz="2800"/>
              <a:t>R = 1, S = 1:</a:t>
            </a:r>
          </a:p>
          <a:p>
            <a:pPr marL="742950" lvl="1" indent="-285750">
              <a:buClr>
                <a:srgbClr val="751F1C"/>
              </a:buClr>
              <a:buFont typeface="Wingdings" pitchFamily="2" charset="2"/>
              <a:buChar char="q"/>
            </a:pPr>
            <a:r>
              <a:rPr lang="en-US" sz="2800"/>
              <a:t>Forbidden</a:t>
            </a:r>
          </a:p>
          <a:p>
            <a:pPr marL="742950" lvl="1" indent="-285750">
              <a:buClr>
                <a:srgbClr val="751F1C"/>
              </a:buClr>
              <a:buFont typeface="Wingdings" pitchFamily="2" charset="2"/>
              <a:buChar char="q"/>
            </a:pPr>
            <a:endParaRPr lang="en-US" sz="2800"/>
          </a:p>
          <a:p>
            <a:pPr marL="742950" lvl="1" indent="-285750">
              <a:buClr>
                <a:srgbClr val="751F1C"/>
              </a:buClr>
              <a:buFont typeface="Wingdings" pitchFamily="2" charset="2"/>
              <a:buChar char="q"/>
            </a:pPr>
            <a:endParaRPr lang="en-US" sz="2800"/>
          </a:p>
          <a:p>
            <a:pPr marL="742950" lvl="1" indent="-285750">
              <a:buClr>
                <a:srgbClr val="751F1C"/>
              </a:buClr>
              <a:buFont typeface="Wingdings" pitchFamily="2" charset="2"/>
              <a:buChar char="q"/>
            </a:pPr>
            <a:endParaRPr lang="en-US" sz="2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F23F42-39E9-8A41-90F2-7A534ABB7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529" y="4002653"/>
            <a:ext cx="23368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6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BE8B8-70E8-764A-A683-ECBBAB5F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 SR Latch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B5E1F-7C1A-A14D-A0E9-526C0E97D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833"/>
            <a:ext cx="10515600" cy="3201987"/>
          </a:xfrm>
        </p:spPr>
        <p:txBody>
          <a:bodyPr/>
          <a:lstStyle/>
          <a:p>
            <a:r>
              <a:rPr lang="en-US"/>
              <a:t>R and S are complicated. Let’s simplify.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F7CAFE-47C8-D649-87EE-B6665DFBC49A}"/>
              </a:ext>
            </a:extLst>
          </p:cNvPr>
          <p:cNvSpPr/>
          <p:nvPr/>
        </p:nvSpPr>
        <p:spPr>
          <a:xfrm>
            <a:off x="1120193" y="1525498"/>
            <a:ext cx="3632111" cy="283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13D4B93C-7E4B-4C34-A859-5F58894822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65" r="-11165"/>
          <a:stretch/>
        </p:blipFill>
        <p:spPr>
          <a:xfrm>
            <a:off x="3749040" y="2461601"/>
            <a:ext cx="4390891" cy="26673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8CCCE20-1560-40C5-9DCA-99D8598B165D}"/>
                  </a:ext>
                </a:extLst>
              </p14:cNvPr>
              <p14:cNvContentPartPr/>
              <p14:nvPr/>
            </p14:nvContentPartPr>
            <p14:xfrm>
              <a:off x="2260156" y="2930935"/>
              <a:ext cx="1762920" cy="1856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8CCCE20-1560-40C5-9DCA-99D8598B16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1156" y="2921933"/>
                <a:ext cx="1780560" cy="1874163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E519024-638C-4681-B16B-3B6F1BCC5FB1}"/>
              </a:ext>
            </a:extLst>
          </p:cNvPr>
          <p:cNvSpPr txBox="1"/>
          <p:nvPr/>
        </p:nvSpPr>
        <p:spPr>
          <a:xfrm>
            <a:off x="7123931" y="5489345"/>
            <a:ext cx="20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Problem?</a:t>
            </a:r>
          </a:p>
        </p:txBody>
      </p:sp>
    </p:spTree>
    <p:extLst>
      <p:ext uri="{BB962C8B-B14F-4D97-AF65-F5344CB8AC3E}">
        <p14:creationId xmlns:p14="http://schemas.microsoft.com/office/powerpoint/2010/main" val="1428809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B01C0-C715-4F3D-8CCA-795A0398B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 with Enable Latch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A6C86-A1E2-4E9E-81BF-FDF246C2B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7"/>
            <a:ext cx="10515600" cy="5030787"/>
          </a:xfrm>
        </p:spPr>
        <p:txBody>
          <a:bodyPr/>
          <a:lstStyle/>
          <a:p>
            <a:r>
              <a:rPr lang="en-US" dirty="0"/>
              <a:t>D only changes the state when </a:t>
            </a:r>
            <a:r>
              <a:rPr lang="en-US" b="1" i="1" dirty="0"/>
              <a:t>enable</a:t>
            </a:r>
            <a:r>
              <a:rPr lang="en-US" dirty="0"/>
              <a:t> is 1.</a:t>
            </a:r>
          </a:p>
        </p:txBody>
      </p:sp>
      <p:pic>
        <p:nvPicPr>
          <p:cNvPr id="1026" name="Picture 2" descr="Image result for d latch">
            <a:extLst>
              <a:ext uri="{FF2B5EF4-FFF2-40B4-BE49-F238E27FC236}">
                <a16:creationId xmlns:a16="http://schemas.microsoft.com/office/drawing/2014/main" id="{AAB7CF38-50BB-4307-9FC9-2A50F1D30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01" y="2319725"/>
            <a:ext cx="6257925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773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44ED4-EC84-344C-86D2-D47C5C847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time to read the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AF774-646C-6B4E-8294-E53A07F25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period of time – whenever </a:t>
            </a:r>
            <a:r>
              <a:rPr lang="en-US" b="1" i="1" dirty="0"/>
              <a:t>enable</a:t>
            </a:r>
            <a:r>
              <a:rPr lang="en-US" dirty="0"/>
              <a:t> is set.</a:t>
            </a:r>
          </a:p>
          <a:p>
            <a:pPr lvl="1"/>
            <a:r>
              <a:rPr lang="en-US" dirty="0"/>
              <a:t>Unstable</a:t>
            </a:r>
          </a:p>
          <a:p>
            <a:r>
              <a:rPr lang="en-US" dirty="0"/>
              <a:t>Alternative: use a </a:t>
            </a:r>
            <a:r>
              <a:rPr lang="en-US" i="1" dirty="0"/>
              <a:t>moment</a:t>
            </a:r>
            <a:r>
              <a:rPr lang="en-US" dirty="0"/>
              <a:t> in time</a:t>
            </a:r>
          </a:p>
          <a:p>
            <a:pPr lvl="1"/>
            <a:r>
              <a:rPr lang="en-US" dirty="0"/>
              <a:t>Flip-flop </a:t>
            </a:r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625B9F-86F1-8747-B0D3-6AB9136F0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802" y="3393718"/>
            <a:ext cx="1759663" cy="17596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24A8FC-9C5F-9340-84CB-8EB71D7EF461}"/>
              </a:ext>
            </a:extLst>
          </p:cNvPr>
          <p:cNvSpPr txBox="1"/>
          <p:nvPr/>
        </p:nvSpPr>
        <p:spPr>
          <a:xfrm>
            <a:off x="4411376" y="5152598"/>
            <a:ext cx="3127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Bradley Hand" pitchFamily="2" charset="77"/>
              </a:rPr>
              <a:t>Not this flip-flop!!!</a:t>
            </a:r>
          </a:p>
        </p:txBody>
      </p:sp>
    </p:spTree>
    <p:extLst>
      <p:ext uri="{BB962C8B-B14F-4D97-AF65-F5344CB8AC3E}">
        <p14:creationId xmlns:p14="http://schemas.microsoft.com/office/powerpoint/2010/main" val="81580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478C-3C7B-DD48-A1D1-C73BC153D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Flip-flop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E633C-1023-0746-AB12-461EB73FF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Synchronizing (timing)</a:t>
            </a:r>
          </a:p>
          <a:p>
            <a:pPr lvl="1"/>
            <a:r>
              <a:rPr lang="en-US"/>
              <a:t>Only loads the value on an </a:t>
            </a:r>
            <a:r>
              <a:rPr lang="en-US" b="1" i="1"/>
              <a:t>edge </a:t>
            </a:r>
            <a:r>
              <a:rPr lang="en-US"/>
              <a:t>of the clock.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4AAA6F-5919-8043-B685-A76A16FE4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74262"/>
            <a:ext cx="10311685" cy="27091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167559-D310-1349-97B1-BB30989E4F3E}"/>
              </a:ext>
            </a:extLst>
          </p:cNvPr>
          <p:cNvSpPr txBox="1"/>
          <p:nvPr/>
        </p:nvSpPr>
        <p:spPr>
          <a:xfrm>
            <a:off x="3062196" y="5518379"/>
            <a:ext cx="569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This is a negative-edge-triggered D flip-flop. </a:t>
            </a:r>
          </a:p>
        </p:txBody>
      </p:sp>
    </p:spTree>
    <p:extLst>
      <p:ext uri="{BB962C8B-B14F-4D97-AF65-F5344CB8AC3E}">
        <p14:creationId xmlns:p14="http://schemas.microsoft.com/office/powerpoint/2010/main" val="145802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266</Words>
  <Application>Microsoft Macintosh PowerPoint</Application>
  <PresentationFormat>Widescreen</PresentationFormat>
  <Paragraphs>46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Bradley Hand</vt:lpstr>
      <vt:lpstr>Calibri</vt:lpstr>
      <vt:lpstr>Calibri Light</vt:lpstr>
      <vt:lpstr>Wingdings</vt:lpstr>
      <vt:lpstr>Office Theme</vt:lpstr>
      <vt:lpstr>CSSE 132 Sequential Logic</vt:lpstr>
      <vt:lpstr>Questions</vt:lpstr>
      <vt:lpstr>Introducing Sequential logic</vt:lpstr>
      <vt:lpstr>Problem: How to set a value</vt:lpstr>
      <vt:lpstr>Implementation -- SR Latch</vt:lpstr>
      <vt:lpstr>D SR Latch</vt:lpstr>
      <vt:lpstr>D with Enable Latch</vt:lpstr>
      <vt:lpstr>What time to read the data?</vt:lpstr>
      <vt:lpstr>Flip-flop</vt:lpstr>
      <vt:lpstr>Flip-flop (cont.)</vt:lpstr>
      <vt:lpstr>Making a register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Nathan</cp:lastModifiedBy>
  <cp:revision>9</cp:revision>
  <dcterms:created xsi:type="dcterms:W3CDTF">1601-01-01T00:00:00Z</dcterms:created>
  <dcterms:modified xsi:type="dcterms:W3CDTF">2020-03-26T02:39:34Z</dcterms:modified>
</cp:coreProperties>
</file>