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9" r:id="rId4"/>
    <p:sldId id="260" r:id="rId5"/>
    <p:sldId id="261" r:id="rId6"/>
    <p:sldId id="262" r:id="rId7"/>
    <p:sldId id="268" r:id="rId8"/>
    <p:sldId id="264" r:id="rId9"/>
    <p:sldId id="263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1F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86" d="100"/>
          <a:sy n="86" d="100"/>
        </p:scale>
        <p:origin x="105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ng, Lixing" userId="d86a4794-d57c-4f6d-acee-3349d9d3edfc" providerId="ADAL" clId="{F6ACCFC8-3EA6-9647-BA57-6AB35016EFFF}"/>
  </pc:docChgLst>
  <pc:docChgLst>
    <pc:chgData name="Song, Lixing" userId="d86a4794-d57c-4f6d-acee-3349d9d3edfc" providerId="ADAL" clId="{945546DD-EE12-B74A-A47D-6F31AF087370}"/>
    <pc:docChg chg="undo custSel addSld delSld modSld">
      <pc:chgData name="Song, Lixing" userId="d86a4794-d57c-4f6d-acee-3349d9d3edfc" providerId="ADAL" clId="{945546DD-EE12-B74A-A47D-6F31AF087370}" dt="2018-08-10T19:40:40.376" v="1273" actId="2711"/>
      <pc:docMkLst>
        <pc:docMk/>
      </pc:docMkLst>
      <pc:sldChg chg="modSp">
        <pc:chgData name="Song, Lixing" userId="d86a4794-d57c-4f6d-acee-3349d9d3edfc" providerId="ADAL" clId="{945546DD-EE12-B74A-A47D-6F31AF087370}" dt="2018-08-08T19:12:32.875" v="40" actId="20577"/>
        <pc:sldMkLst>
          <pc:docMk/>
          <pc:sldMk cId="25011158" sldId="256"/>
        </pc:sldMkLst>
        <pc:spChg chg="mod">
          <ac:chgData name="Song, Lixing" userId="d86a4794-d57c-4f6d-acee-3349d9d3edfc" providerId="ADAL" clId="{945546DD-EE12-B74A-A47D-6F31AF087370}" dt="2018-08-08T19:12:32.875" v="40" actId="20577"/>
          <ac:spMkLst>
            <pc:docMk/>
            <pc:sldMk cId="25011158" sldId="256"/>
            <ac:spMk id="2" creationId="{6DDA001A-43E3-1449-893B-948F2BFF68B6}"/>
          </ac:spMkLst>
        </pc:spChg>
      </pc:sldChg>
    </pc:docChg>
  </pc:docChgLst>
  <pc:docChgLst>
    <pc:chgData name="Song, Lixing" userId="d86a4794-d57c-4f6d-acee-3349d9d3edfc" providerId="ADAL" clId="{34D096FB-BAE8-294E-8EAC-09C5A5FF7E97}"/>
    <pc:docChg chg="custSel addSld delSld modSld">
      <pc:chgData name="Song, Lixing" userId="d86a4794-d57c-4f6d-acee-3349d9d3edfc" providerId="ADAL" clId="{34D096FB-BAE8-294E-8EAC-09C5A5FF7E97}" dt="2018-10-25T18:08:27.604" v="521" actId="20577"/>
      <pc:docMkLst>
        <pc:docMk/>
      </pc:docMkLst>
      <pc:sldChg chg="del">
        <pc:chgData name="Song, Lixing" userId="d86a4794-d57c-4f6d-acee-3349d9d3edfc" providerId="ADAL" clId="{34D096FB-BAE8-294E-8EAC-09C5A5FF7E97}" dt="2018-10-25T13:41:14.951" v="433" actId="2696"/>
        <pc:sldMkLst>
          <pc:docMk/>
          <pc:sldMk cId="1420170201" sldId="257"/>
        </pc:sldMkLst>
      </pc:sldChg>
      <pc:sldChg chg="addSp delSp modSp">
        <pc:chgData name="Song, Lixing" userId="d86a4794-d57c-4f6d-acee-3349d9d3edfc" providerId="ADAL" clId="{34D096FB-BAE8-294E-8EAC-09C5A5FF7E97}" dt="2018-10-25T13:41:34.043" v="437" actId="1076"/>
        <pc:sldMkLst>
          <pc:docMk/>
          <pc:sldMk cId="2261604361" sldId="258"/>
        </pc:sldMkLst>
        <pc:spChg chg="mod">
          <ac:chgData name="Song, Lixing" userId="d86a4794-d57c-4f6d-acee-3349d9d3edfc" providerId="ADAL" clId="{34D096FB-BAE8-294E-8EAC-09C5A5FF7E97}" dt="2018-10-25T13:41:25.357" v="434" actId="20577"/>
          <ac:spMkLst>
            <pc:docMk/>
            <pc:sldMk cId="2261604361" sldId="258"/>
            <ac:spMk id="2" creationId="{15E57694-4BC4-C349-AF8C-9172E6088898}"/>
          </ac:spMkLst>
        </pc:spChg>
        <pc:spChg chg="add mod">
          <ac:chgData name="Song, Lixing" userId="d86a4794-d57c-4f6d-acee-3349d9d3edfc" providerId="ADAL" clId="{34D096FB-BAE8-294E-8EAC-09C5A5FF7E97}" dt="2018-10-25T13:17:06.005" v="25"/>
          <ac:spMkLst>
            <pc:docMk/>
            <pc:sldMk cId="2261604361" sldId="258"/>
            <ac:spMk id="3" creationId="{7C6A85B7-0BD1-854F-BE98-40A63D891ABA}"/>
          </ac:spMkLst>
        </pc:spChg>
        <pc:picChg chg="del">
          <ac:chgData name="Song, Lixing" userId="d86a4794-d57c-4f6d-acee-3349d9d3edfc" providerId="ADAL" clId="{34D096FB-BAE8-294E-8EAC-09C5A5FF7E97}" dt="2018-10-25T13:17:06.005" v="25"/>
          <ac:picMkLst>
            <pc:docMk/>
            <pc:sldMk cId="2261604361" sldId="258"/>
            <ac:picMk id="4" creationId="{F84E402D-6401-6545-B0E8-66EE8F0D9FA2}"/>
          </ac:picMkLst>
        </pc:picChg>
        <pc:picChg chg="add mod">
          <ac:chgData name="Song, Lixing" userId="d86a4794-d57c-4f6d-acee-3349d9d3edfc" providerId="ADAL" clId="{34D096FB-BAE8-294E-8EAC-09C5A5FF7E97}" dt="2018-10-25T13:41:34.043" v="437" actId="1076"/>
          <ac:picMkLst>
            <pc:docMk/>
            <pc:sldMk cId="2261604361" sldId="258"/>
            <ac:picMk id="5" creationId="{41ABAA9F-D5A4-F744-B900-EB58169414DC}"/>
          </ac:picMkLst>
        </pc:picChg>
      </pc:sldChg>
      <pc:sldChg chg="addSp delSp modSp add">
        <pc:chgData name="Song, Lixing" userId="d86a4794-d57c-4f6d-acee-3349d9d3edfc" providerId="ADAL" clId="{34D096FB-BAE8-294E-8EAC-09C5A5FF7E97}" dt="2018-10-25T13:37:06.760" v="429" actId="1076"/>
        <pc:sldMkLst>
          <pc:docMk/>
          <pc:sldMk cId="1351148209" sldId="263"/>
        </pc:sldMkLst>
        <pc:picChg chg="del">
          <ac:chgData name="Song, Lixing" userId="d86a4794-d57c-4f6d-acee-3349d9d3edfc" providerId="ADAL" clId="{34D096FB-BAE8-294E-8EAC-09C5A5FF7E97}" dt="2018-10-25T13:36:57.002" v="425" actId="478"/>
          <ac:picMkLst>
            <pc:docMk/>
            <pc:sldMk cId="1351148209" sldId="263"/>
            <ac:picMk id="4" creationId="{B26223F0-9365-344A-9D78-3E9ECE51119E}"/>
          </ac:picMkLst>
        </pc:picChg>
        <pc:picChg chg="add mod">
          <ac:chgData name="Song, Lixing" userId="d86a4794-d57c-4f6d-acee-3349d9d3edfc" providerId="ADAL" clId="{34D096FB-BAE8-294E-8EAC-09C5A5FF7E97}" dt="2018-10-25T13:37:06.760" v="429" actId="1076"/>
          <ac:picMkLst>
            <pc:docMk/>
            <pc:sldMk cId="1351148209" sldId="263"/>
            <ac:picMk id="5" creationId="{BE4AFCCC-E306-4F44-881B-70FEB7228458}"/>
          </ac:picMkLst>
        </pc:picChg>
      </pc:sldChg>
      <pc:sldChg chg="modSp del">
        <pc:chgData name="Song, Lixing" userId="d86a4794-d57c-4f6d-acee-3349d9d3edfc" providerId="ADAL" clId="{34D096FB-BAE8-294E-8EAC-09C5A5FF7E97}" dt="2018-10-25T13:29:47.416" v="422" actId="2696"/>
        <pc:sldMkLst>
          <pc:docMk/>
          <pc:sldMk cId="1612957981" sldId="263"/>
        </pc:sldMkLst>
        <pc:spChg chg="mod">
          <ac:chgData name="Song, Lixing" userId="d86a4794-d57c-4f6d-acee-3349d9d3edfc" providerId="ADAL" clId="{34D096FB-BAE8-294E-8EAC-09C5A5FF7E97}" dt="2018-10-25T13:29:36.214" v="417" actId="20577"/>
          <ac:spMkLst>
            <pc:docMk/>
            <pc:sldMk cId="1612957981" sldId="263"/>
            <ac:spMk id="2" creationId="{C65AA326-27D5-F043-8C63-4D62FF9C9AEC}"/>
          </ac:spMkLst>
        </pc:spChg>
        <pc:spChg chg="mod">
          <ac:chgData name="Song, Lixing" userId="d86a4794-d57c-4f6d-acee-3349d9d3edfc" providerId="ADAL" clId="{34D096FB-BAE8-294E-8EAC-09C5A5FF7E97}" dt="2018-10-25T13:29:41.177" v="420" actId="5793"/>
          <ac:spMkLst>
            <pc:docMk/>
            <pc:sldMk cId="1612957981" sldId="263"/>
            <ac:spMk id="3" creationId="{988F3D88-82AC-514D-8A53-D17F998F2D06}"/>
          </ac:spMkLst>
        </pc:spChg>
        <pc:picChg chg="mod">
          <ac:chgData name="Song, Lixing" userId="d86a4794-d57c-4f6d-acee-3349d9d3edfc" providerId="ADAL" clId="{34D096FB-BAE8-294E-8EAC-09C5A5FF7E97}" dt="2018-10-25T13:29:44.333" v="421" actId="1076"/>
          <ac:picMkLst>
            <pc:docMk/>
            <pc:sldMk cId="1612957981" sldId="263"/>
            <ac:picMk id="4" creationId="{B26223F0-9365-344A-9D78-3E9ECE51119E}"/>
          </ac:picMkLst>
        </pc:picChg>
      </pc:sldChg>
      <pc:sldChg chg="addSp delSp modSp">
        <pc:chgData name="Song, Lixing" userId="d86a4794-d57c-4f6d-acee-3349d9d3edfc" providerId="ADAL" clId="{34D096FB-BAE8-294E-8EAC-09C5A5FF7E97}" dt="2018-10-25T18:08:27.604" v="521" actId="20577"/>
        <pc:sldMkLst>
          <pc:docMk/>
          <pc:sldMk cId="269688801" sldId="264"/>
        </pc:sldMkLst>
        <pc:spChg chg="mod">
          <ac:chgData name="Song, Lixing" userId="d86a4794-d57c-4f6d-acee-3349d9d3edfc" providerId="ADAL" clId="{34D096FB-BAE8-294E-8EAC-09C5A5FF7E97}" dt="2018-10-25T18:08:27.604" v="521" actId="20577"/>
          <ac:spMkLst>
            <pc:docMk/>
            <pc:sldMk cId="269688801" sldId="264"/>
            <ac:spMk id="3" creationId="{B3F6DA3B-F3AB-3446-8094-83A14133A7D8}"/>
          </ac:spMkLst>
        </pc:spChg>
        <pc:picChg chg="mod">
          <ac:chgData name="Song, Lixing" userId="d86a4794-d57c-4f6d-acee-3349d9d3edfc" providerId="ADAL" clId="{34D096FB-BAE8-294E-8EAC-09C5A5FF7E97}" dt="2018-10-25T13:23:16.052" v="199" actId="1076"/>
          <ac:picMkLst>
            <pc:docMk/>
            <pc:sldMk cId="269688801" sldId="264"/>
            <ac:picMk id="4" creationId="{CD7B74CC-9E95-4F47-A1D5-04DFF81E9937}"/>
          </ac:picMkLst>
        </pc:picChg>
        <pc:picChg chg="add del mod">
          <ac:chgData name="Song, Lixing" userId="d86a4794-d57c-4f6d-acee-3349d9d3edfc" providerId="ADAL" clId="{34D096FB-BAE8-294E-8EAC-09C5A5FF7E97}" dt="2018-10-25T13:26:41.919" v="318"/>
          <ac:picMkLst>
            <pc:docMk/>
            <pc:sldMk cId="269688801" sldId="264"/>
            <ac:picMk id="5" creationId="{523ABDC6-907C-F14A-AF5C-521861833E00}"/>
          </ac:picMkLst>
        </pc:picChg>
        <pc:picChg chg="add mod">
          <ac:chgData name="Song, Lixing" userId="d86a4794-d57c-4f6d-acee-3349d9d3edfc" providerId="ADAL" clId="{34D096FB-BAE8-294E-8EAC-09C5A5FF7E97}" dt="2018-10-25T13:28:01.884" v="358" actId="1076"/>
          <ac:picMkLst>
            <pc:docMk/>
            <pc:sldMk cId="269688801" sldId="264"/>
            <ac:picMk id="6" creationId="{C4EA76DE-10EB-0E42-B6B1-A0D4A99F0604}"/>
          </ac:picMkLst>
        </pc:picChg>
      </pc:sldChg>
      <pc:sldChg chg="modSp">
        <pc:chgData name="Song, Lixing" userId="d86a4794-d57c-4f6d-acee-3349d9d3edfc" providerId="ADAL" clId="{34D096FB-BAE8-294E-8EAC-09C5A5FF7E97}" dt="2018-10-25T13:44:07.285" v="484" actId="20577"/>
        <pc:sldMkLst>
          <pc:docMk/>
          <pc:sldMk cId="1798734237" sldId="265"/>
        </pc:sldMkLst>
        <pc:spChg chg="mod">
          <ac:chgData name="Song, Lixing" userId="d86a4794-d57c-4f6d-acee-3349d9d3edfc" providerId="ADAL" clId="{34D096FB-BAE8-294E-8EAC-09C5A5FF7E97}" dt="2018-10-25T13:44:07.285" v="484" actId="20577"/>
          <ac:spMkLst>
            <pc:docMk/>
            <pc:sldMk cId="1798734237" sldId="265"/>
            <ac:spMk id="2" creationId="{06D6B082-47B3-A642-8E62-4285393FE0DE}"/>
          </ac:spMkLst>
        </pc:spChg>
      </pc:sldChg>
      <pc:sldChg chg="addSp delSp modSp add">
        <pc:chgData name="Song, Lixing" userId="d86a4794-d57c-4f6d-acee-3349d9d3edfc" providerId="ADAL" clId="{34D096FB-BAE8-294E-8EAC-09C5A5FF7E97}" dt="2018-10-25T13:17:26.993" v="30" actId="1076"/>
        <pc:sldMkLst>
          <pc:docMk/>
          <pc:sldMk cId="307709486" sldId="268"/>
        </pc:sldMkLst>
        <pc:spChg chg="mod">
          <ac:chgData name="Song, Lixing" userId="d86a4794-d57c-4f6d-acee-3349d9d3edfc" providerId="ADAL" clId="{34D096FB-BAE8-294E-8EAC-09C5A5FF7E97}" dt="2018-10-25T13:16:58.708" v="24" actId="20577"/>
          <ac:spMkLst>
            <pc:docMk/>
            <pc:sldMk cId="307709486" sldId="268"/>
            <ac:spMk id="2" creationId="{7A0B20E7-727E-1E4B-9F23-7AC5CD823AB8}"/>
          </ac:spMkLst>
        </pc:spChg>
        <pc:spChg chg="del">
          <ac:chgData name="Song, Lixing" userId="d86a4794-d57c-4f6d-acee-3349d9d3edfc" providerId="ADAL" clId="{34D096FB-BAE8-294E-8EAC-09C5A5FF7E97}" dt="2018-10-25T13:17:11.694" v="26"/>
          <ac:spMkLst>
            <pc:docMk/>
            <pc:sldMk cId="307709486" sldId="268"/>
            <ac:spMk id="3" creationId="{57B60E8B-1B89-3249-9668-D8418DDF777E}"/>
          </ac:spMkLst>
        </pc:spChg>
        <pc:picChg chg="add mod">
          <ac:chgData name="Song, Lixing" userId="d86a4794-d57c-4f6d-acee-3349d9d3edfc" providerId="ADAL" clId="{34D096FB-BAE8-294E-8EAC-09C5A5FF7E97}" dt="2018-10-25T13:17:26.993" v="30" actId="1076"/>
          <ac:picMkLst>
            <pc:docMk/>
            <pc:sldMk cId="307709486" sldId="268"/>
            <ac:picMk id="4" creationId="{D5574911-BACE-AF4B-9DFB-D8EDA31B2982}"/>
          </ac:picMkLst>
        </pc:picChg>
      </pc:sldChg>
      <pc:sldChg chg="modSp add del">
        <pc:chgData name="Song, Lixing" userId="d86a4794-d57c-4f6d-acee-3349d9d3edfc" providerId="ADAL" clId="{34D096FB-BAE8-294E-8EAC-09C5A5FF7E97}" dt="2018-10-25T13:27:26.782" v="351" actId="2696"/>
        <pc:sldMkLst>
          <pc:docMk/>
          <pc:sldMk cId="395197658" sldId="269"/>
        </pc:sldMkLst>
        <pc:spChg chg="mod">
          <ac:chgData name="Song, Lixing" userId="d86a4794-d57c-4f6d-acee-3349d9d3edfc" providerId="ADAL" clId="{34D096FB-BAE8-294E-8EAC-09C5A5FF7E97}" dt="2018-10-25T13:27:03.791" v="350" actId="20577"/>
          <ac:spMkLst>
            <pc:docMk/>
            <pc:sldMk cId="395197658" sldId="269"/>
            <ac:spMk id="2" creationId="{85AFF6D0-299C-6B45-A236-C85A401DD5C8}"/>
          </ac:spMkLst>
        </pc:spChg>
      </pc:sldChg>
    </pc:docChg>
  </pc:docChgLst>
  <pc:docChgLst>
    <pc:chgData name="Song, Lixing" userId="d86a4794-d57c-4f6d-acee-3349d9d3edfc" providerId="ADAL" clId="{2F313A13-F63E-4D48-8991-B8BE667EE2BF}"/>
    <pc:docChg chg="delSld modSld">
      <pc:chgData name="Song, Lixing" userId="d86a4794-d57c-4f6d-acee-3349d9d3edfc" providerId="ADAL" clId="{2F313A13-F63E-4D48-8991-B8BE667EE2BF}" dt="2018-08-13T13:49:10.158" v="274" actId="1076"/>
      <pc:docMkLst>
        <pc:docMk/>
      </pc:docMkLst>
      <pc:sldChg chg="modSp">
        <pc:chgData name="Song, Lixing" userId="d86a4794-d57c-4f6d-acee-3349d9d3edfc" providerId="ADAL" clId="{2F313A13-F63E-4D48-8991-B8BE667EE2BF}" dt="2018-08-13T13:25:02.273" v="7" actId="20577"/>
        <pc:sldMkLst>
          <pc:docMk/>
          <pc:sldMk cId="25011158" sldId="256"/>
        </pc:sldMkLst>
        <pc:spChg chg="mod">
          <ac:chgData name="Song, Lixing" userId="d86a4794-d57c-4f6d-acee-3349d9d3edfc" providerId="ADAL" clId="{2F313A13-F63E-4D48-8991-B8BE667EE2BF}" dt="2018-08-13T13:25:02.273" v="7" actId="20577"/>
          <ac:spMkLst>
            <pc:docMk/>
            <pc:sldMk cId="25011158" sldId="256"/>
            <ac:spMk id="2" creationId="{6DDA001A-43E3-1449-893B-948F2BFF68B6}"/>
          </ac:spMkLst>
        </pc:spChg>
      </pc:sldChg>
    </pc:docChg>
  </pc:docChgLst>
  <pc:docChgLst>
    <pc:chgData name="Song, Lixing" userId="d86a4794-d57c-4f6d-acee-3349d9d3edfc" providerId="ADAL" clId="{FBFE2C61-FE6C-E94E-A333-00BF94AE04D6}"/>
    <pc:docChg chg="undo custSel addSld delSld modSld sldOrd">
      <pc:chgData name="Song, Lixing" userId="d86a4794-d57c-4f6d-acee-3349d9d3edfc" providerId="ADAL" clId="{FBFE2C61-FE6C-E94E-A333-00BF94AE04D6}" dt="2018-07-31T17:33:32.058" v="752"/>
      <pc:docMkLst>
        <pc:docMk/>
      </pc:docMkLst>
      <pc:sldChg chg="modSp">
        <pc:chgData name="Song, Lixing" userId="d86a4794-d57c-4f6d-acee-3349d9d3edfc" providerId="ADAL" clId="{FBFE2C61-FE6C-E94E-A333-00BF94AE04D6}" dt="2018-07-31T17:30:27.114" v="478" actId="20577"/>
        <pc:sldMkLst>
          <pc:docMk/>
          <pc:sldMk cId="25011158" sldId="256"/>
        </pc:sldMkLst>
        <pc:spChg chg="mod">
          <ac:chgData name="Song, Lixing" userId="d86a4794-d57c-4f6d-acee-3349d9d3edfc" providerId="ADAL" clId="{FBFE2C61-FE6C-E94E-A333-00BF94AE04D6}" dt="2018-07-31T17:30:27.114" v="478" actId="20577"/>
          <ac:spMkLst>
            <pc:docMk/>
            <pc:sldMk cId="25011158" sldId="256"/>
            <ac:spMk id="2" creationId="{6DDA001A-43E3-1449-893B-948F2BFF68B6}"/>
          </ac:spMkLst>
        </pc:spChg>
      </pc:sldChg>
    </pc:docChg>
  </pc:docChgLst>
  <pc:docChgLst>
    <pc:chgData name="Song, Lixing" userId="d86a4794-d57c-4f6d-acee-3349d9d3edfc" providerId="ADAL" clId="{9DBF514A-520D-134A-B101-4A9A9B049DE2}"/>
    <pc:docChg chg="custSel addSld delSld modSld">
      <pc:chgData name="Song, Lixing" userId="d86a4794-d57c-4f6d-acee-3349d9d3edfc" providerId="ADAL" clId="{9DBF514A-520D-134A-B101-4A9A9B049DE2}" dt="2018-08-06T18:08:32.382" v="856" actId="2696"/>
      <pc:docMkLst>
        <pc:docMk/>
      </pc:docMkLst>
      <pc:sldChg chg="modSp">
        <pc:chgData name="Song, Lixing" userId="d86a4794-d57c-4f6d-acee-3349d9d3edfc" providerId="ADAL" clId="{9DBF514A-520D-134A-B101-4A9A9B049DE2}" dt="2018-08-03T16:21:04.490" v="21" actId="313"/>
        <pc:sldMkLst>
          <pc:docMk/>
          <pc:sldMk cId="25011158" sldId="256"/>
        </pc:sldMkLst>
        <pc:spChg chg="mod">
          <ac:chgData name="Song, Lixing" userId="d86a4794-d57c-4f6d-acee-3349d9d3edfc" providerId="ADAL" clId="{9DBF514A-520D-134A-B101-4A9A9B049DE2}" dt="2018-08-03T16:21:04.490" v="21" actId="313"/>
          <ac:spMkLst>
            <pc:docMk/>
            <pc:sldMk cId="25011158" sldId="256"/>
            <ac:spMk id="2" creationId="{6DDA001A-43E3-1449-893B-948F2BFF68B6}"/>
          </ac:spMkLst>
        </pc:spChg>
      </pc:sldChg>
    </pc:docChg>
  </pc:docChgLst>
  <pc:docChgLst>
    <pc:chgData name="Song, Lixing" userId="d86a4794-d57c-4f6d-acee-3349d9d3edfc" providerId="ADAL" clId="{B3EF8A72-6401-124B-9398-B50FCA318AE9}"/>
  </pc:docChgLst>
  <pc:docChgLst>
    <pc:chgData name="Song, Lixing" userId="d86a4794-d57c-4f6d-acee-3349d9d3edfc" providerId="ADAL" clId="{7288C5B2-4AC4-4444-BB57-7EE6CC9EBE2A}"/>
    <pc:docChg chg="custSel addSld delSld modSld">
      <pc:chgData name="Song, Lixing" userId="d86a4794-d57c-4f6d-acee-3349d9d3edfc" providerId="ADAL" clId="{7288C5B2-4AC4-4444-BB57-7EE6CC9EBE2A}" dt="2018-08-07T20:28:07.042" v="959" actId="1076"/>
      <pc:docMkLst>
        <pc:docMk/>
      </pc:docMkLst>
      <pc:sldChg chg="modSp">
        <pc:chgData name="Song, Lixing" userId="d86a4794-d57c-4f6d-acee-3349d9d3edfc" providerId="ADAL" clId="{7288C5B2-4AC4-4444-BB57-7EE6CC9EBE2A}" dt="2018-08-07T18:50:48.035" v="5" actId="20577"/>
        <pc:sldMkLst>
          <pc:docMk/>
          <pc:sldMk cId="25011158" sldId="256"/>
        </pc:sldMkLst>
        <pc:spChg chg="mod">
          <ac:chgData name="Song, Lixing" userId="d86a4794-d57c-4f6d-acee-3349d9d3edfc" providerId="ADAL" clId="{7288C5B2-4AC4-4444-BB57-7EE6CC9EBE2A}" dt="2018-08-07T18:50:48.035" v="5" actId="20577"/>
          <ac:spMkLst>
            <pc:docMk/>
            <pc:sldMk cId="25011158" sldId="256"/>
            <ac:spMk id="2" creationId="{6DDA001A-43E3-1449-893B-948F2BFF68B6}"/>
          </ac:spMkLst>
        </pc:spChg>
      </pc:sldChg>
    </pc:docChg>
  </pc:docChgLst>
  <pc:docChgLst>
    <pc:chgData name="Song, Lixing" userId="d86a4794-d57c-4f6d-acee-3349d9d3edfc" providerId="ADAL" clId="{284E4B17-AF49-E245-A1A9-3FCBC9BF0706}"/>
    <pc:docChg chg="undo custSel addSld delSld modSld">
      <pc:chgData name="Song, Lixing" userId="d86a4794-d57c-4f6d-acee-3349d9d3edfc" providerId="ADAL" clId="{284E4B17-AF49-E245-A1A9-3FCBC9BF0706}" dt="2018-07-30T18:56:08.101" v="1059" actId="1076"/>
      <pc:docMkLst>
        <pc:docMk/>
      </pc:docMkLst>
      <pc:sldChg chg="addSp delSp modSp">
        <pc:chgData name="Song, Lixing" userId="d86a4794-d57c-4f6d-acee-3349d9d3edfc" providerId="ADAL" clId="{284E4B17-AF49-E245-A1A9-3FCBC9BF0706}" dt="2018-07-30T17:40:22.151" v="49"/>
        <pc:sldMkLst>
          <pc:docMk/>
          <pc:sldMk cId="25011158" sldId="256"/>
        </pc:sldMkLst>
        <pc:spChg chg="mod">
          <ac:chgData name="Song, Lixing" userId="d86a4794-d57c-4f6d-acee-3349d9d3edfc" providerId="ADAL" clId="{284E4B17-AF49-E245-A1A9-3FCBC9BF0706}" dt="2018-07-30T17:25:59.287" v="23" actId="20577"/>
          <ac:spMkLst>
            <pc:docMk/>
            <pc:sldMk cId="25011158" sldId="256"/>
            <ac:spMk id="2" creationId="{6DDA001A-43E3-1449-893B-948F2BFF68B6}"/>
          </ac:spMkLst>
        </pc:spChg>
        <pc:picChg chg="add del mod">
          <ac:chgData name="Song, Lixing" userId="d86a4794-d57c-4f6d-acee-3349d9d3edfc" providerId="ADAL" clId="{284E4B17-AF49-E245-A1A9-3FCBC9BF0706}" dt="2018-07-30T17:40:22.151" v="49"/>
          <ac:picMkLst>
            <pc:docMk/>
            <pc:sldMk cId="25011158" sldId="256"/>
            <ac:picMk id="4" creationId="{A15873ED-78FA-B44F-BF3E-C5FE9F5C80AD}"/>
          </ac:picMkLst>
        </pc:picChg>
      </pc:sldChg>
    </pc:docChg>
  </pc:docChgLst>
  <pc:docChgLst>
    <pc:chgData name="Song, Lixing" userId="d86a4794-d57c-4f6d-acee-3349d9d3edfc" providerId="ADAL" clId="{9A9788E0-D5D7-E542-8125-CE6756F33A31}"/>
    <pc:docChg chg="custSel addSld delSld modSld">
      <pc:chgData name="Song, Lixing" userId="d86a4794-d57c-4f6d-acee-3349d9d3edfc" providerId="ADAL" clId="{9A9788E0-D5D7-E542-8125-CE6756F33A31}" dt="2018-08-07T18:00:07.691" v="1455" actId="1076"/>
      <pc:docMkLst>
        <pc:docMk/>
      </pc:docMkLst>
      <pc:sldChg chg="modSp">
        <pc:chgData name="Song, Lixing" userId="d86a4794-d57c-4f6d-acee-3349d9d3edfc" providerId="ADAL" clId="{9A9788E0-D5D7-E542-8125-CE6756F33A31}" dt="2018-08-06T18:58:25.325" v="8" actId="20577"/>
        <pc:sldMkLst>
          <pc:docMk/>
          <pc:sldMk cId="25011158" sldId="256"/>
        </pc:sldMkLst>
        <pc:spChg chg="mod">
          <ac:chgData name="Song, Lixing" userId="d86a4794-d57c-4f6d-acee-3349d9d3edfc" providerId="ADAL" clId="{9A9788E0-D5D7-E542-8125-CE6756F33A31}" dt="2018-08-06T18:58:25.325" v="8" actId="20577"/>
          <ac:spMkLst>
            <pc:docMk/>
            <pc:sldMk cId="25011158" sldId="256"/>
            <ac:spMk id="2" creationId="{6DDA001A-43E3-1449-893B-948F2BFF68B6}"/>
          </ac:spMkLst>
        </pc:spChg>
      </pc:sldChg>
    </pc:docChg>
  </pc:docChgLst>
  <pc:docChgLst>
    <pc:chgData name="Song, Lixing" userId="d86a4794-d57c-4f6d-acee-3349d9d3edfc" providerId="ADAL" clId="{C0D8B9DF-B20C-4B48-A711-F6EF4CC8E90A}"/>
  </pc:docChgLst>
  <pc:docChgLst>
    <pc:chgData name="Song, Lixing" userId="d86a4794-d57c-4f6d-acee-3349d9d3edfc" providerId="ADAL" clId="{4978FEE2-1DAD-6F41-80E0-A39188353B9F}"/>
    <pc:docChg chg="custSel addSld delSld modSld">
      <pc:chgData name="Song, Lixing" userId="d86a4794-d57c-4f6d-acee-3349d9d3edfc" providerId="ADAL" clId="{4978FEE2-1DAD-6F41-80E0-A39188353B9F}" dt="2018-08-17T19:50:19.718" v="548" actId="20577"/>
      <pc:docMkLst>
        <pc:docMk/>
      </pc:docMkLst>
      <pc:sldChg chg="modSp">
        <pc:chgData name="Song, Lixing" userId="d86a4794-d57c-4f6d-acee-3349d9d3edfc" providerId="ADAL" clId="{4978FEE2-1DAD-6F41-80E0-A39188353B9F}" dt="2018-08-17T19:32:29.884" v="23" actId="20577"/>
        <pc:sldMkLst>
          <pc:docMk/>
          <pc:sldMk cId="25011158" sldId="256"/>
        </pc:sldMkLst>
        <pc:spChg chg="mod">
          <ac:chgData name="Song, Lixing" userId="d86a4794-d57c-4f6d-acee-3349d9d3edfc" providerId="ADAL" clId="{4978FEE2-1DAD-6F41-80E0-A39188353B9F}" dt="2018-08-17T19:32:29.884" v="23" actId="20577"/>
          <ac:spMkLst>
            <pc:docMk/>
            <pc:sldMk cId="25011158" sldId="256"/>
            <ac:spMk id="2" creationId="{6DDA001A-43E3-1449-893B-948F2BFF68B6}"/>
          </ac:spMkLst>
        </pc:spChg>
      </pc:sldChg>
    </pc:docChg>
  </pc:docChgLst>
  <pc:docChgLst>
    <pc:chgData name="Song, Lixing" userId="d86a4794-d57c-4f6d-acee-3349d9d3edfc" providerId="ADAL" clId="{8ED1A5D3-00E1-BD43-A871-F88EF2D348C4}"/>
    <pc:docChg chg="undo custSel addSld delSld modSld">
      <pc:chgData name="Song, Lixing" userId="d86a4794-d57c-4f6d-acee-3349d9d3edfc" providerId="ADAL" clId="{8ED1A5D3-00E1-BD43-A871-F88EF2D348C4}" dt="2018-10-25T16:32:33.423" v="2405" actId="20577"/>
      <pc:docMkLst>
        <pc:docMk/>
      </pc:docMkLst>
      <pc:sldChg chg="modSp">
        <pc:chgData name="Song, Lixing" userId="d86a4794-d57c-4f6d-acee-3349d9d3edfc" providerId="ADAL" clId="{8ED1A5D3-00E1-BD43-A871-F88EF2D348C4}" dt="2018-08-24T13:39:16.675" v="1739" actId="20577"/>
        <pc:sldMkLst>
          <pc:docMk/>
          <pc:sldMk cId="25011158" sldId="256"/>
        </pc:sldMkLst>
        <pc:spChg chg="mod">
          <ac:chgData name="Song, Lixing" userId="d86a4794-d57c-4f6d-acee-3349d9d3edfc" providerId="ADAL" clId="{8ED1A5D3-00E1-BD43-A871-F88EF2D348C4}" dt="2018-08-24T13:39:16.675" v="1739" actId="20577"/>
          <ac:spMkLst>
            <pc:docMk/>
            <pc:sldMk cId="25011158" sldId="256"/>
            <ac:spMk id="2" creationId="{6DDA001A-43E3-1449-893B-948F2BFF68B6}"/>
          </ac:spMkLst>
        </pc:spChg>
      </pc:sldChg>
      <pc:sldChg chg="addSp delSp modSp add">
        <pc:chgData name="Song, Lixing" userId="d86a4794-d57c-4f6d-acee-3349d9d3edfc" providerId="ADAL" clId="{8ED1A5D3-00E1-BD43-A871-F88EF2D348C4}" dt="2018-08-20T19:51:41.326" v="286" actId="1076"/>
        <pc:sldMkLst>
          <pc:docMk/>
          <pc:sldMk cId="2261604361" sldId="258"/>
        </pc:sldMkLst>
        <pc:spChg chg="mod">
          <ac:chgData name="Song, Lixing" userId="d86a4794-d57c-4f6d-acee-3349d9d3edfc" providerId="ADAL" clId="{8ED1A5D3-00E1-BD43-A871-F88EF2D348C4}" dt="2018-08-20T19:51:15.920" v="281" actId="20577"/>
          <ac:spMkLst>
            <pc:docMk/>
            <pc:sldMk cId="2261604361" sldId="258"/>
            <ac:spMk id="2" creationId="{15E57694-4BC4-C349-AF8C-9172E6088898}"/>
          </ac:spMkLst>
        </pc:spChg>
        <pc:spChg chg="del">
          <ac:chgData name="Song, Lixing" userId="d86a4794-d57c-4f6d-acee-3349d9d3edfc" providerId="ADAL" clId="{8ED1A5D3-00E1-BD43-A871-F88EF2D348C4}" dt="2018-08-20T19:51:21.433" v="282"/>
          <ac:spMkLst>
            <pc:docMk/>
            <pc:sldMk cId="2261604361" sldId="258"/>
            <ac:spMk id="3" creationId="{22239BC8-4316-7742-9EF8-4B49B90C28A3}"/>
          </ac:spMkLst>
        </pc:spChg>
        <pc:picChg chg="add mod">
          <ac:chgData name="Song, Lixing" userId="d86a4794-d57c-4f6d-acee-3349d9d3edfc" providerId="ADAL" clId="{8ED1A5D3-00E1-BD43-A871-F88EF2D348C4}" dt="2018-08-20T19:51:41.326" v="286" actId="1076"/>
          <ac:picMkLst>
            <pc:docMk/>
            <pc:sldMk cId="2261604361" sldId="258"/>
            <ac:picMk id="4" creationId="{F84E402D-6401-6545-B0E8-66EE8F0D9FA2}"/>
          </ac:picMkLst>
        </pc:picChg>
      </pc:sldChg>
      <pc:sldChg chg="addSp delSp modSp add">
        <pc:chgData name="Song, Lixing" userId="d86a4794-d57c-4f6d-acee-3349d9d3edfc" providerId="ADAL" clId="{8ED1A5D3-00E1-BD43-A871-F88EF2D348C4}" dt="2018-10-25T14:56:29.109" v="2367" actId="20577"/>
        <pc:sldMkLst>
          <pc:docMk/>
          <pc:sldMk cId="2918678613" sldId="259"/>
        </pc:sldMkLst>
        <pc:spChg chg="mod">
          <ac:chgData name="Song, Lixing" userId="d86a4794-d57c-4f6d-acee-3349d9d3edfc" providerId="ADAL" clId="{8ED1A5D3-00E1-BD43-A871-F88EF2D348C4}" dt="2018-10-24T14:34:36.143" v="1777" actId="20577"/>
          <ac:spMkLst>
            <pc:docMk/>
            <pc:sldMk cId="2918678613" sldId="259"/>
            <ac:spMk id="2" creationId="{C510B07F-05AD-C545-9D87-B01A95563141}"/>
          </ac:spMkLst>
        </pc:spChg>
        <pc:spChg chg="mod">
          <ac:chgData name="Song, Lixing" userId="d86a4794-d57c-4f6d-acee-3349d9d3edfc" providerId="ADAL" clId="{8ED1A5D3-00E1-BD43-A871-F88EF2D348C4}" dt="2018-10-25T14:56:29.109" v="2367" actId="20577"/>
          <ac:spMkLst>
            <pc:docMk/>
            <pc:sldMk cId="2918678613" sldId="259"/>
            <ac:spMk id="3" creationId="{39E534B5-4328-8940-9AF6-5B58827BFF9B}"/>
          </ac:spMkLst>
        </pc:spChg>
        <pc:picChg chg="add mod">
          <ac:chgData name="Song, Lixing" userId="d86a4794-d57c-4f6d-acee-3349d9d3edfc" providerId="ADAL" clId="{8ED1A5D3-00E1-BD43-A871-F88EF2D348C4}" dt="2018-10-25T14:54:47.895" v="2335" actId="1076"/>
          <ac:picMkLst>
            <pc:docMk/>
            <pc:sldMk cId="2918678613" sldId="259"/>
            <ac:picMk id="4" creationId="{39F1503B-666A-2E42-A7E2-46A10F9FD211}"/>
          </ac:picMkLst>
        </pc:picChg>
        <pc:picChg chg="add mod">
          <ac:chgData name="Song, Lixing" userId="d86a4794-d57c-4f6d-acee-3349d9d3edfc" providerId="ADAL" clId="{8ED1A5D3-00E1-BD43-A871-F88EF2D348C4}" dt="2018-10-25T14:54:45.814" v="2334" actId="1076"/>
          <ac:picMkLst>
            <pc:docMk/>
            <pc:sldMk cId="2918678613" sldId="259"/>
            <ac:picMk id="5" creationId="{8D542421-822F-C349-BD14-00D16732783F}"/>
          </ac:picMkLst>
        </pc:picChg>
        <pc:picChg chg="add del mod">
          <ac:chgData name="Song, Lixing" userId="d86a4794-d57c-4f6d-acee-3349d9d3edfc" providerId="ADAL" clId="{8ED1A5D3-00E1-BD43-A871-F88EF2D348C4}" dt="2018-10-24T14:36:05.124" v="1809" actId="478"/>
          <ac:picMkLst>
            <pc:docMk/>
            <pc:sldMk cId="2918678613" sldId="259"/>
            <ac:picMk id="6" creationId="{BCB04682-F0BA-3040-B352-1656B4CBE470}"/>
          </ac:picMkLst>
        </pc:picChg>
        <pc:picChg chg="add mod">
          <ac:chgData name="Song, Lixing" userId="d86a4794-d57c-4f6d-acee-3349d9d3edfc" providerId="ADAL" clId="{8ED1A5D3-00E1-BD43-A871-F88EF2D348C4}" dt="2018-10-25T14:55:46.745" v="2339" actId="1076"/>
          <ac:picMkLst>
            <pc:docMk/>
            <pc:sldMk cId="2918678613" sldId="259"/>
            <ac:picMk id="7" creationId="{97BFBD4F-025B-2F45-A032-19B39A7A2653}"/>
          </ac:picMkLst>
        </pc:picChg>
      </pc:sldChg>
      <pc:sldChg chg="modSp add">
        <pc:chgData name="Song, Lixing" userId="d86a4794-d57c-4f6d-acee-3349d9d3edfc" providerId="ADAL" clId="{8ED1A5D3-00E1-BD43-A871-F88EF2D348C4}" dt="2018-10-25T15:22:53.822" v="2371" actId="20577"/>
        <pc:sldMkLst>
          <pc:docMk/>
          <pc:sldMk cId="901535719" sldId="260"/>
        </pc:sldMkLst>
        <pc:spChg chg="mod">
          <ac:chgData name="Song, Lixing" userId="d86a4794-d57c-4f6d-acee-3349d9d3edfc" providerId="ADAL" clId="{8ED1A5D3-00E1-BD43-A871-F88EF2D348C4}" dt="2018-10-25T15:22:53.822" v="2371" actId="20577"/>
          <ac:spMkLst>
            <pc:docMk/>
            <pc:sldMk cId="901535719" sldId="260"/>
            <ac:spMk id="2" creationId="{5B41E1B7-F0FD-AE4D-9E5E-16209619EDB0}"/>
          </ac:spMkLst>
        </pc:spChg>
        <pc:spChg chg="mod">
          <ac:chgData name="Song, Lixing" userId="d86a4794-d57c-4f6d-acee-3349d9d3edfc" providerId="ADAL" clId="{8ED1A5D3-00E1-BD43-A871-F88EF2D348C4}" dt="2018-10-24T15:05:41.023" v="2000" actId="20577"/>
          <ac:spMkLst>
            <pc:docMk/>
            <pc:sldMk cId="901535719" sldId="260"/>
            <ac:spMk id="3" creationId="{45441FFD-0631-F542-A227-6F503E1540BF}"/>
          </ac:spMkLst>
        </pc:spChg>
      </pc:sldChg>
      <pc:sldChg chg="addSp delSp modSp add">
        <pc:chgData name="Song, Lixing" userId="d86a4794-d57c-4f6d-acee-3349d9d3edfc" providerId="ADAL" clId="{8ED1A5D3-00E1-BD43-A871-F88EF2D348C4}" dt="2018-10-24T15:06:54.513" v="2069" actId="114"/>
        <pc:sldMkLst>
          <pc:docMk/>
          <pc:sldMk cId="311249993" sldId="261"/>
        </pc:sldMkLst>
        <pc:spChg chg="mod">
          <ac:chgData name="Song, Lixing" userId="d86a4794-d57c-4f6d-acee-3349d9d3edfc" providerId="ADAL" clId="{8ED1A5D3-00E1-BD43-A871-F88EF2D348C4}" dt="2018-08-20T20:10:54.853" v="661" actId="20577"/>
          <ac:spMkLst>
            <pc:docMk/>
            <pc:sldMk cId="311249993" sldId="261"/>
            <ac:spMk id="2" creationId="{C762FBEE-272E-554C-B072-E1F24A5C460C}"/>
          </ac:spMkLst>
        </pc:spChg>
        <pc:spChg chg="mod">
          <ac:chgData name="Song, Lixing" userId="d86a4794-d57c-4f6d-acee-3349d9d3edfc" providerId="ADAL" clId="{8ED1A5D3-00E1-BD43-A871-F88EF2D348C4}" dt="2018-10-24T15:06:54.513" v="2069" actId="114"/>
          <ac:spMkLst>
            <pc:docMk/>
            <pc:sldMk cId="311249993" sldId="261"/>
            <ac:spMk id="3" creationId="{0F9DBAF6-332A-4D4A-BF53-A87DB8511680}"/>
          </ac:spMkLst>
        </pc:spChg>
        <pc:spChg chg="add del mod">
          <ac:chgData name="Song, Lixing" userId="d86a4794-d57c-4f6d-acee-3349d9d3edfc" providerId="ADAL" clId="{8ED1A5D3-00E1-BD43-A871-F88EF2D348C4}" dt="2018-08-20T20:17:23.281" v="813"/>
          <ac:spMkLst>
            <pc:docMk/>
            <pc:sldMk cId="311249993" sldId="261"/>
            <ac:spMk id="4" creationId="{43B039B9-271E-D34C-BD2F-5C3CB84BDDD3}"/>
          </ac:spMkLst>
        </pc:spChg>
        <pc:spChg chg="add mod">
          <ac:chgData name="Song, Lixing" userId="d86a4794-d57c-4f6d-acee-3349d9d3edfc" providerId="ADAL" clId="{8ED1A5D3-00E1-BD43-A871-F88EF2D348C4}" dt="2018-08-20T20:17:21.645" v="811" actId="1076"/>
          <ac:spMkLst>
            <pc:docMk/>
            <pc:sldMk cId="311249993" sldId="261"/>
            <ac:spMk id="5" creationId="{604FFA75-6FA6-B14A-BFBB-2AB6ABA59F71}"/>
          </ac:spMkLst>
        </pc:spChg>
        <pc:picChg chg="add mod">
          <ac:chgData name="Song, Lixing" userId="d86a4794-d57c-4f6d-acee-3349d9d3edfc" providerId="ADAL" clId="{8ED1A5D3-00E1-BD43-A871-F88EF2D348C4}" dt="2018-10-24T15:06:33.662" v="2057" actId="1076"/>
          <ac:picMkLst>
            <pc:docMk/>
            <pc:sldMk cId="311249993" sldId="261"/>
            <ac:picMk id="6" creationId="{21B7546C-75F7-D142-A3BF-2B98BC7C14BD}"/>
          </ac:picMkLst>
        </pc:picChg>
      </pc:sldChg>
      <pc:sldChg chg="addSp modSp add">
        <pc:chgData name="Song, Lixing" userId="d86a4794-d57c-4f6d-acee-3349d9d3edfc" providerId="ADAL" clId="{8ED1A5D3-00E1-BD43-A871-F88EF2D348C4}" dt="2018-10-24T15:17:46.267" v="2234" actId="207"/>
        <pc:sldMkLst>
          <pc:docMk/>
          <pc:sldMk cId="2622259593" sldId="262"/>
        </pc:sldMkLst>
        <pc:spChg chg="mod">
          <ac:chgData name="Song, Lixing" userId="d86a4794-d57c-4f6d-acee-3349d9d3edfc" providerId="ADAL" clId="{8ED1A5D3-00E1-BD43-A871-F88EF2D348C4}" dt="2018-08-20T20:17:37.175" v="833" actId="20577"/>
          <ac:spMkLst>
            <pc:docMk/>
            <pc:sldMk cId="2622259593" sldId="262"/>
            <ac:spMk id="2" creationId="{8C3B99FE-D824-5B47-BD51-250FE85E8D59}"/>
          </ac:spMkLst>
        </pc:spChg>
        <pc:spChg chg="mod">
          <ac:chgData name="Song, Lixing" userId="d86a4794-d57c-4f6d-acee-3349d9d3edfc" providerId="ADAL" clId="{8ED1A5D3-00E1-BD43-A871-F88EF2D348C4}" dt="2018-10-24T15:17:46.267" v="2234" actId="207"/>
          <ac:spMkLst>
            <pc:docMk/>
            <pc:sldMk cId="2622259593" sldId="262"/>
            <ac:spMk id="3" creationId="{E9F4FA12-BE4B-5448-A11E-B116BCC46D7A}"/>
          </ac:spMkLst>
        </pc:spChg>
        <pc:picChg chg="add mod">
          <ac:chgData name="Song, Lixing" userId="d86a4794-d57c-4f6d-acee-3349d9d3edfc" providerId="ADAL" clId="{8ED1A5D3-00E1-BD43-A871-F88EF2D348C4}" dt="2018-10-23T21:44:31.518" v="1740" actId="14100"/>
          <ac:picMkLst>
            <pc:docMk/>
            <pc:sldMk cId="2622259593" sldId="262"/>
            <ac:picMk id="4" creationId="{EFBC78A0-024C-014F-8422-4140A2F9B072}"/>
          </ac:picMkLst>
        </pc:picChg>
      </pc:sldChg>
      <pc:sldChg chg="addSp modSp add">
        <pc:chgData name="Song, Lixing" userId="d86a4794-d57c-4f6d-acee-3349d9d3edfc" providerId="ADAL" clId="{8ED1A5D3-00E1-BD43-A871-F88EF2D348C4}" dt="2018-10-24T15:19:03.943" v="2332" actId="20577"/>
        <pc:sldMkLst>
          <pc:docMk/>
          <pc:sldMk cId="1612957981" sldId="263"/>
        </pc:sldMkLst>
        <pc:spChg chg="mod">
          <ac:chgData name="Song, Lixing" userId="d86a4794-d57c-4f6d-acee-3349d9d3edfc" providerId="ADAL" clId="{8ED1A5D3-00E1-BD43-A871-F88EF2D348C4}" dt="2018-08-23T17:43:17.355" v="1054" actId="20577"/>
          <ac:spMkLst>
            <pc:docMk/>
            <pc:sldMk cId="1612957981" sldId="263"/>
            <ac:spMk id="2" creationId="{C65AA326-27D5-F043-8C63-4D62FF9C9AEC}"/>
          </ac:spMkLst>
        </pc:spChg>
        <pc:spChg chg="mod">
          <ac:chgData name="Song, Lixing" userId="d86a4794-d57c-4f6d-acee-3349d9d3edfc" providerId="ADAL" clId="{8ED1A5D3-00E1-BD43-A871-F88EF2D348C4}" dt="2018-10-24T15:19:03.943" v="2332" actId="20577"/>
          <ac:spMkLst>
            <pc:docMk/>
            <pc:sldMk cId="1612957981" sldId="263"/>
            <ac:spMk id="3" creationId="{988F3D88-82AC-514D-8A53-D17F998F2D06}"/>
          </ac:spMkLst>
        </pc:spChg>
        <pc:picChg chg="add mod">
          <ac:chgData name="Song, Lixing" userId="d86a4794-d57c-4f6d-acee-3349d9d3edfc" providerId="ADAL" clId="{8ED1A5D3-00E1-BD43-A871-F88EF2D348C4}" dt="2018-08-23T17:47:21.606" v="1199" actId="1076"/>
          <ac:picMkLst>
            <pc:docMk/>
            <pc:sldMk cId="1612957981" sldId="263"/>
            <ac:picMk id="4" creationId="{B26223F0-9365-344A-9D78-3E9ECE51119E}"/>
          </ac:picMkLst>
        </pc:picChg>
      </pc:sldChg>
      <pc:sldChg chg="addSp delSp modSp add">
        <pc:chgData name="Song, Lixing" userId="d86a4794-d57c-4f6d-acee-3349d9d3edfc" providerId="ADAL" clId="{8ED1A5D3-00E1-BD43-A871-F88EF2D348C4}" dt="2018-10-24T15:20:20.307" v="2333" actId="478"/>
        <pc:sldMkLst>
          <pc:docMk/>
          <pc:sldMk cId="269688801" sldId="264"/>
        </pc:sldMkLst>
        <pc:spChg chg="mod">
          <ac:chgData name="Song, Lixing" userId="d86a4794-d57c-4f6d-acee-3349d9d3edfc" providerId="ADAL" clId="{8ED1A5D3-00E1-BD43-A871-F88EF2D348C4}" dt="2018-08-23T17:49:10.235" v="1218" actId="20577"/>
          <ac:spMkLst>
            <pc:docMk/>
            <pc:sldMk cId="269688801" sldId="264"/>
            <ac:spMk id="2" creationId="{ED5BBEA7-39ED-0B49-80DC-CDFFCB5BE59B}"/>
          </ac:spMkLst>
        </pc:spChg>
        <pc:spChg chg="mod">
          <ac:chgData name="Song, Lixing" userId="d86a4794-d57c-4f6d-acee-3349d9d3edfc" providerId="ADAL" clId="{8ED1A5D3-00E1-BD43-A871-F88EF2D348C4}" dt="2018-08-23T17:54:08.441" v="1304" actId="20577"/>
          <ac:spMkLst>
            <pc:docMk/>
            <pc:sldMk cId="269688801" sldId="264"/>
            <ac:spMk id="3" creationId="{B3F6DA3B-F3AB-3446-8094-83A14133A7D8}"/>
          </ac:spMkLst>
        </pc:spChg>
        <pc:spChg chg="add del mod">
          <ac:chgData name="Song, Lixing" userId="d86a4794-d57c-4f6d-acee-3349d9d3edfc" providerId="ADAL" clId="{8ED1A5D3-00E1-BD43-A871-F88EF2D348C4}" dt="2018-08-23T18:02:35.130" v="1313"/>
          <ac:spMkLst>
            <pc:docMk/>
            <pc:sldMk cId="269688801" sldId="264"/>
            <ac:spMk id="5" creationId="{148239B0-6F06-3440-A4D2-274F5B460C8E}"/>
          </ac:spMkLst>
        </pc:spChg>
        <pc:picChg chg="add mod">
          <ac:chgData name="Song, Lixing" userId="d86a4794-d57c-4f6d-acee-3349d9d3edfc" providerId="ADAL" clId="{8ED1A5D3-00E1-BD43-A871-F88EF2D348C4}" dt="2018-08-23T18:03:12.472" v="1318" actId="14100"/>
          <ac:picMkLst>
            <pc:docMk/>
            <pc:sldMk cId="269688801" sldId="264"/>
            <ac:picMk id="4" creationId="{CD7B74CC-9E95-4F47-A1D5-04DFF81E9937}"/>
          </ac:picMkLst>
        </pc:picChg>
        <pc:picChg chg="add del mod">
          <ac:chgData name="Song, Lixing" userId="d86a4794-d57c-4f6d-acee-3349d9d3edfc" providerId="ADAL" clId="{8ED1A5D3-00E1-BD43-A871-F88EF2D348C4}" dt="2018-10-24T15:20:20.307" v="2333" actId="478"/>
          <ac:picMkLst>
            <pc:docMk/>
            <pc:sldMk cId="269688801" sldId="264"/>
            <ac:picMk id="6" creationId="{E028849C-316D-694C-9FAE-0DBE2659A251}"/>
          </ac:picMkLst>
        </pc:picChg>
      </pc:sldChg>
      <pc:sldChg chg="addSp modSp add">
        <pc:chgData name="Song, Lixing" userId="d86a4794-d57c-4f6d-acee-3349d9d3edfc" providerId="ADAL" clId="{8ED1A5D3-00E1-BD43-A871-F88EF2D348C4}" dt="2018-10-25T16:32:33.423" v="2405" actId="20577"/>
        <pc:sldMkLst>
          <pc:docMk/>
          <pc:sldMk cId="1798734237" sldId="265"/>
        </pc:sldMkLst>
        <pc:spChg chg="mod">
          <ac:chgData name="Song, Lixing" userId="d86a4794-d57c-4f6d-acee-3349d9d3edfc" providerId="ADAL" clId="{8ED1A5D3-00E1-BD43-A871-F88EF2D348C4}" dt="2018-08-23T18:04:51.176" v="1342" actId="20577"/>
          <ac:spMkLst>
            <pc:docMk/>
            <pc:sldMk cId="1798734237" sldId="265"/>
            <ac:spMk id="2" creationId="{06D6B082-47B3-A642-8E62-4285393FE0DE}"/>
          </ac:spMkLst>
        </pc:spChg>
        <pc:spChg chg="mod">
          <ac:chgData name="Song, Lixing" userId="d86a4794-d57c-4f6d-acee-3349d9d3edfc" providerId="ADAL" clId="{8ED1A5D3-00E1-BD43-A871-F88EF2D348C4}" dt="2018-10-25T16:32:33.423" v="2405" actId="20577"/>
          <ac:spMkLst>
            <pc:docMk/>
            <pc:sldMk cId="1798734237" sldId="265"/>
            <ac:spMk id="3" creationId="{9E66EDF5-0D33-BF4E-87FD-B401D101CD06}"/>
          </ac:spMkLst>
        </pc:spChg>
        <pc:picChg chg="add mod">
          <ac:chgData name="Song, Lixing" userId="d86a4794-d57c-4f6d-acee-3349d9d3edfc" providerId="ADAL" clId="{8ED1A5D3-00E1-BD43-A871-F88EF2D348C4}" dt="2018-08-23T18:10:28.291" v="1547" actId="1076"/>
          <ac:picMkLst>
            <pc:docMk/>
            <pc:sldMk cId="1798734237" sldId="265"/>
            <ac:picMk id="4" creationId="{29E37951-F2FB-B845-8BD0-23FF48F03934}"/>
          </ac:picMkLst>
        </pc:picChg>
      </pc:sldChg>
      <pc:sldChg chg="addSp modSp add">
        <pc:chgData name="Song, Lixing" userId="d86a4794-d57c-4f6d-acee-3349d9d3edfc" providerId="ADAL" clId="{8ED1A5D3-00E1-BD43-A871-F88EF2D348C4}" dt="2018-08-23T18:25:27.601" v="1627" actId="20577"/>
        <pc:sldMkLst>
          <pc:docMk/>
          <pc:sldMk cId="2198854420" sldId="266"/>
        </pc:sldMkLst>
        <pc:spChg chg="mod">
          <ac:chgData name="Song, Lixing" userId="d86a4794-d57c-4f6d-acee-3349d9d3edfc" providerId="ADAL" clId="{8ED1A5D3-00E1-BD43-A871-F88EF2D348C4}" dt="2018-08-23T18:10:55.861" v="1566" actId="20577"/>
          <ac:spMkLst>
            <pc:docMk/>
            <pc:sldMk cId="2198854420" sldId="266"/>
            <ac:spMk id="2" creationId="{0B558727-3F3F-2543-A1BE-77B809E4EC0D}"/>
          </ac:spMkLst>
        </pc:spChg>
        <pc:spChg chg="mod">
          <ac:chgData name="Song, Lixing" userId="d86a4794-d57c-4f6d-acee-3349d9d3edfc" providerId="ADAL" clId="{8ED1A5D3-00E1-BD43-A871-F88EF2D348C4}" dt="2018-08-23T18:25:27.601" v="1627" actId="20577"/>
          <ac:spMkLst>
            <pc:docMk/>
            <pc:sldMk cId="2198854420" sldId="266"/>
            <ac:spMk id="3" creationId="{63ED0846-3835-4C42-9183-97EAC18D1A1C}"/>
          </ac:spMkLst>
        </pc:spChg>
        <pc:picChg chg="add mod">
          <ac:chgData name="Song, Lixing" userId="d86a4794-d57c-4f6d-acee-3349d9d3edfc" providerId="ADAL" clId="{8ED1A5D3-00E1-BD43-A871-F88EF2D348C4}" dt="2018-08-23T18:21:20.775" v="1594" actId="1076"/>
          <ac:picMkLst>
            <pc:docMk/>
            <pc:sldMk cId="2198854420" sldId="266"/>
            <ac:picMk id="4" creationId="{9915ED84-8B88-9545-854F-C9A02A42886F}"/>
          </ac:picMkLst>
        </pc:picChg>
        <pc:picChg chg="add mod">
          <ac:chgData name="Song, Lixing" userId="d86a4794-d57c-4f6d-acee-3349d9d3edfc" providerId="ADAL" clId="{8ED1A5D3-00E1-BD43-A871-F88EF2D348C4}" dt="2018-08-23T18:25:13.630" v="1596" actId="1076"/>
          <ac:picMkLst>
            <pc:docMk/>
            <pc:sldMk cId="2198854420" sldId="266"/>
            <ac:picMk id="5" creationId="{486E9BCC-D641-A14C-A740-14818E88A449}"/>
          </ac:picMkLst>
        </pc:picChg>
      </pc:sldChg>
      <pc:sldChg chg="addSp modSp add">
        <pc:chgData name="Song, Lixing" userId="d86a4794-d57c-4f6d-acee-3349d9d3edfc" providerId="ADAL" clId="{8ED1A5D3-00E1-BD43-A871-F88EF2D348C4}" dt="2018-08-23T18:37:43.358" v="1705" actId="732"/>
        <pc:sldMkLst>
          <pc:docMk/>
          <pc:sldMk cId="126551122" sldId="267"/>
        </pc:sldMkLst>
        <pc:spChg chg="mod">
          <ac:chgData name="Song, Lixing" userId="d86a4794-d57c-4f6d-acee-3349d9d3edfc" providerId="ADAL" clId="{8ED1A5D3-00E1-BD43-A871-F88EF2D348C4}" dt="2018-08-23T18:26:53.759" v="1647" actId="20577"/>
          <ac:spMkLst>
            <pc:docMk/>
            <pc:sldMk cId="126551122" sldId="267"/>
            <ac:spMk id="2" creationId="{5A7BF9C0-4D8E-654E-B1ED-17FB8E9BF95D}"/>
          </ac:spMkLst>
        </pc:spChg>
        <pc:spChg chg="mod">
          <ac:chgData name="Song, Lixing" userId="d86a4794-d57c-4f6d-acee-3349d9d3edfc" providerId="ADAL" clId="{8ED1A5D3-00E1-BD43-A871-F88EF2D348C4}" dt="2018-08-23T18:36:59.187" v="1676" actId="1076"/>
          <ac:spMkLst>
            <pc:docMk/>
            <pc:sldMk cId="126551122" sldId="267"/>
            <ac:spMk id="3" creationId="{4E723F41-05C1-7649-A323-0B8C64D577A4}"/>
          </ac:spMkLst>
        </pc:spChg>
        <pc:picChg chg="add mod modCrop">
          <ac:chgData name="Song, Lixing" userId="d86a4794-d57c-4f6d-acee-3349d9d3edfc" providerId="ADAL" clId="{8ED1A5D3-00E1-BD43-A871-F88EF2D348C4}" dt="2018-08-23T18:37:43.358" v="1705" actId="732"/>
          <ac:picMkLst>
            <pc:docMk/>
            <pc:sldMk cId="126551122" sldId="267"/>
            <ac:picMk id="4" creationId="{969D7BFE-4A59-A44F-8FA1-318A77073A07}"/>
          </ac:picMkLst>
        </pc:picChg>
        <pc:picChg chg="add mod">
          <ac:chgData name="Song, Lixing" userId="d86a4794-d57c-4f6d-acee-3349d9d3edfc" providerId="ADAL" clId="{8ED1A5D3-00E1-BD43-A871-F88EF2D348C4}" dt="2018-08-23T18:36:34.200" v="1675" actId="1076"/>
          <ac:picMkLst>
            <pc:docMk/>
            <pc:sldMk cId="126551122" sldId="267"/>
            <ac:picMk id="5" creationId="{E9DCD4BE-A179-A74E-BBF1-A1C40048AE2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AE51D-F948-044F-B984-1DA50063DADE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F22CBE-7C8D-5A43-B8F2-1E0DADD69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08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22CBE-7C8D-5A43-B8F2-1E0DADD690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42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22CBE-7C8D-5A43-B8F2-1E0DADD690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26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22CBE-7C8D-5A43-B8F2-1E0DADD690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98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22CBE-7C8D-5A43-B8F2-1E0DADD690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55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22CBE-7C8D-5A43-B8F2-1E0DADD690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061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22CBE-7C8D-5A43-B8F2-1E0DADD690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45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F22CBE-7C8D-5A43-B8F2-1E0DADD690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09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50C2E-867D-DD4E-8391-1B9B8CA1D5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14383C-97A9-124A-AEF5-0ED806051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5C478-F15B-724E-AF85-E64CF8CA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BE228-A5BA-1346-9611-692B566BD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86FF3-C71C-ED48-9776-950AEE7CC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421B6E-8D43-744E-A3DD-654CDB8D9B3C}"/>
              </a:ext>
            </a:extLst>
          </p:cNvPr>
          <p:cNvSpPr/>
          <p:nvPr userDrawn="1"/>
        </p:nvSpPr>
        <p:spPr>
          <a:xfrm>
            <a:off x="1524000" y="1122363"/>
            <a:ext cx="9144000" cy="175096"/>
          </a:xfrm>
          <a:prstGeom prst="rect">
            <a:avLst/>
          </a:prstGeom>
          <a:solidFill>
            <a:srgbClr val="751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69AB1C-D320-0549-AAEC-F1230F672A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64146" y="1110006"/>
            <a:ext cx="2003854" cy="32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42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3CA9A-9B9A-534F-95FD-E891BFCBD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C2A16F-A91B-1C45-A986-5C111876A1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C7840-6E64-8C40-87C1-E12DB453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C8D39-5AC8-9E42-A42F-03D15CA95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7BFAA-C162-184D-8DCA-D6DDCA02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71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73DC46-CC52-D542-BD49-F11617E6E9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C0C099-3287-F646-A0E4-D1BB443905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F5DF1-C987-6449-B6D5-246B71A05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33583-2CA5-3A43-B1BD-8E3BB1155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48078-4E13-0B41-81CB-4185BDE2A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7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7302F-1F2D-B444-B55A-C4F3C5F78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3F27F-A93E-5F4D-A56A-2D1A7D974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/>
          <a:lstStyle>
            <a:lvl1pPr marL="228600" indent="-228600">
              <a:buClr>
                <a:srgbClr val="751F1C"/>
              </a:buClr>
              <a:buFont typeface="Wingdings" pitchFamily="2" charset="2"/>
              <a:buChar char="q"/>
              <a:defRPr/>
            </a:lvl1pPr>
            <a:lvl2pPr marL="685800" indent="-228600">
              <a:buClr>
                <a:srgbClr val="751F1C"/>
              </a:buClr>
              <a:buFont typeface="Wingdings" pitchFamily="2" charset="2"/>
              <a:buChar char="Ø"/>
              <a:defRPr/>
            </a:lvl2pPr>
            <a:lvl3pPr marL="1143000" indent="-228600">
              <a:buClr>
                <a:srgbClr val="751F1C"/>
              </a:buClr>
              <a:buFont typeface="Wingdings" pitchFamily="2" charset="2"/>
              <a:buChar char="§"/>
              <a:defRPr/>
            </a:lvl3pPr>
            <a:lvl4pPr>
              <a:buClr>
                <a:srgbClr val="751F1C"/>
              </a:buClr>
              <a:defRPr/>
            </a:lvl4pPr>
            <a:lvl5pPr>
              <a:buClr>
                <a:srgbClr val="751F1C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6111E-CDCA-8A48-9E4F-8E5C4713B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13A7B-5F0D-4D4D-A4B4-A06C125AD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FA7A1E-BB98-BA4F-A384-E8137C5DE3C4}"/>
              </a:ext>
            </a:extLst>
          </p:cNvPr>
          <p:cNvSpPr/>
          <p:nvPr userDrawn="1"/>
        </p:nvSpPr>
        <p:spPr>
          <a:xfrm>
            <a:off x="838200" y="365125"/>
            <a:ext cx="10515600" cy="178572"/>
          </a:xfrm>
          <a:prstGeom prst="rect">
            <a:avLst/>
          </a:prstGeom>
          <a:solidFill>
            <a:srgbClr val="751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49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AFB0A-3DB3-A345-8219-B9F6A9BEB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6411F-41B2-6C48-AEAE-739BFA0B0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42461-54E1-6D46-BF93-16AF14599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B9FC0-1363-5C49-95B8-D929F1D58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E236B-134F-2D4A-A8EE-1AB771608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44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60E46-5FB9-D54A-A84B-C2E808F19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5E903-D205-FE44-AFD4-CC6488ABEB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7CC95-2BD1-7846-BA8B-97AEE5931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B6A5F7-1AF4-814F-8923-481A41578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C7A40A-2F2B-974A-AE7F-0A87A06D3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1A5CD-B1E3-5B48-A31B-01F28C2C0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97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3F3A7-41ED-9647-BE17-414DBD1B6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B4396B-9CAE-1F4F-847C-3288D7154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7488D-3628-DE4C-B7DE-20FB932AB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93BD86-7421-2A48-9E0C-66FD535F29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B96888-D23C-794B-80C0-857A859C41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1AC07E-EBF4-D445-9566-2243B94C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584534-286B-904C-BAFA-9A52EFE7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55E670-3727-FC4D-B4D4-98EC3A19E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69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27FA2-1C3C-9343-92D7-79C4B67FD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A71575-3DCB-CE46-A2C2-9C3A61D80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8BB28-0374-1E4F-A7F5-5025E3F35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2AA72F-893E-0648-B7C9-0BD8B4760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0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212482-2FDF-9B4F-8A5B-856E6A247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070C3A-5E05-3440-BA03-3B8D486A9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B9481-276E-454B-91C5-5F9669169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49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7C88E-401E-A641-AB5F-46850AAD5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1F259-08BD-6749-AAE9-40552F852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B348D-083C-D14B-9355-CB6846E45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574DF-2974-094A-9235-E60900E6A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EC1D92-8C0D-184B-A3EC-0A1F2DC8E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64B88-CE34-E74B-9539-6BF57D0BC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47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B96E4-8440-9640-8587-4336F34E7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627953-0506-4A49-B74D-FF283697A3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273257-CCDC-2B4A-8EAA-8F439A857A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3AE1DD-6ED4-8848-B4FC-3F1B05408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112C85-25D2-F84A-93AF-2096AC720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095BE9-A449-FE48-80C3-F628DFD18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84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363FAC-3948-4045-A622-D3E6711AD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BDCE7-7668-0541-B5C2-982FAF9B9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F9D35-7B43-CB43-BB2B-2A28B469E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73E24-5133-184A-B08C-013331FC8007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45A10-1710-E346-8043-8C09C0232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48019-EBED-594E-8C9E-EAF1B5AEFD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5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A001A-43E3-1449-893B-948F2BFF6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414" y="980849"/>
            <a:ext cx="9699171" cy="2387600"/>
          </a:xfrm>
        </p:spPr>
        <p:txBody>
          <a:bodyPr>
            <a:normAutofit/>
          </a:bodyPr>
          <a:lstStyle/>
          <a:p>
            <a:r>
              <a:rPr lang="en-US"/>
              <a:t>CSSE 132</a:t>
            </a:r>
            <a:br>
              <a:rPr lang="en-US"/>
            </a:br>
            <a:r>
              <a:rPr lang="en-US"/>
              <a:t>Introduction to Networking</a:t>
            </a:r>
            <a:endParaRPr lang="en-US">
              <a:solidFill>
                <a:srgbClr val="751F1C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CD6248-7B83-4848-9D4F-9F93CCFC5F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fld id="{B7B09853-F130-A44D-A7BC-226D14CA7C56}" type="datetime2">
              <a:rPr lang="en-US" smtClean="0"/>
              <a:t>Thursday, May 2, 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6B082-47B3-A642-8E62-4285393FE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IP: Naming/Addressing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6EDF5-0D33-BF4E-87FD-B401D101C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IPv4: 32bit</a:t>
            </a:r>
          </a:p>
          <a:p>
            <a:pPr lvl="1"/>
            <a:r>
              <a:rPr lang="en-US"/>
              <a:t>89702E83 = 137.112.46.131</a:t>
            </a:r>
          </a:p>
          <a:p>
            <a:r>
              <a:rPr lang="en-US"/>
              <a:t>Rose-</a:t>
            </a:r>
            <a:r>
              <a:rPr lang="en-US" err="1"/>
              <a:t>Hulman</a:t>
            </a:r>
            <a:r>
              <a:rPr lang="en-US"/>
              <a:t> IP: 137.112.0.0/16 = 2</a:t>
            </a:r>
            <a:r>
              <a:rPr lang="en-US" baseline="30000"/>
              <a:t>16</a:t>
            </a:r>
          </a:p>
          <a:p>
            <a:r>
              <a:rPr lang="en-US"/>
              <a:t>Is 2</a:t>
            </a:r>
            <a:r>
              <a:rPr lang="en-US" baseline="30000"/>
              <a:t>32 </a:t>
            </a:r>
            <a:r>
              <a:rPr lang="en-US"/>
              <a:t>sufficient? If not, how?</a:t>
            </a:r>
          </a:p>
          <a:p>
            <a:pPr lvl="1"/>
            <a:r>
              <a:rPr lang="en-US"/>
              <a:t>NAT (Network Address Translation)</a:t>
            </a:r>
          </a:p>
          <a:p>
            <a:pPr lvl="1"/>
            <a:r>
              <a:rPr lang="en-US"/>
              <a:t>IPv6: 128 bit </a:t>
            </a:r>
            <a:r>
              <a:rPr lang="en-US">
                <a:sym typeface="Wingdings" pitchFamily="2" charset="2"/>
              </a:rPr>
              <a:t> 2</a:t>
            </a:r>
            <a:r>
              <a:rPr lang="en-US" baseline="30000">
                <a:sym typeface="Wingdings" pitchFamily="2" charset="2"/>
              </a:rPr>
              <a:t>128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E37951-F2FB-B845-8BD0-23FF48F03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717" y="1949450"/>
            <a:ext cx="35052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34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58727-3F3F-2543-A1BE-77B809E4E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Better Naming: DNS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D0846-3835-4C42-9183-97EAC18D1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DNS: Domain Name System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Problems? DNS hack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15ED84-8B88-9545-854F-C9A02A428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259" y="2278721"/>
            <a:ext cx="6083300" cy="176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6E9BCC-D641-A14C-A740-14818E88A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00" y="1027906"/>
            <a:ext cx="51943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54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BF9C0-4D8E-654E-B1ED-17FB8E9BF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23F41-05C1-7649-A323-0B8C64D57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8064"/>
            <a:ext cx="10515600" cy="4895850"/>
          </a:xfrm>
        </p:spPr>
        <p:txBody>
          <a:bodyPr/>
          <a:lstStyle/>
          <a:p>
            <a:r>
              <a:rPr lang="en-US"/>
              <a:t>A service identifier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9D7BFE-4A59-A44F-8FA1-318A77073A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439" b="39568"/>
          <a:stretch/>
        </p:blipFill>
        <p:spPr>
          <a:xfrm>
            <a:off x="838200" y="1645920"/>
            <a:ext cx="8013700" cy="1280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DCD4BE-A179-A74E-BBF1-A1C40048A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961554"/>
            <a:ext cx="5854235" cy="389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1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57694-4BC4-C349-AF8C-9172E6088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A85B7-0BD1-854F-BE98-40A63D891A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ABAA9F-D5A4-F744-B900-EB5816941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474" y="1602601"/>
            <a:ext cx="5390303" cy="458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04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0B07F-05AD-C545-9D87-B01A95563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computers scenario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E534B5-4328-8940-9AF6-5B58827BFF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/>
                  <a:t>Physical media</a:t>
                </a:r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r>
                  <a:rPr lang="en-US"/>
                  <a:t>PHY-layer concern: how to form information from signal</a:t>
                </a:r>
              </a:p>
              <a:p>
                <a:pPr lvl="1"/>
                <a:r>
                  <a:rPr lang="en-US"/>
                  <a:t>Modulation: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𝑐𝑜𝑠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 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  <a:p>
                <a:pPr lvl="1"/>
                <a:r>
                  <a:rPr lang="en-US"/>
                  <a:t>Coding: 000 is 0, 111 is 1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E534B5-4328-8940-9AF6-5B58827BFF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1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9F1503B-666A-2E42-A7E2-46A10F9FD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254" y="2377705"/>
            <a:ext cx="1727200" cy="116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542421-822F-C349-BD14-00D167327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7127" y="2492005"/>
            <a:ext cx="2159000" cy="939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BFBD4F-025B-2F45-A032-19B39A7A26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473" y="2377705"/>
            <a:ext cx="2867108" cy="164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78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1E1B7-F0FD-AE4D-9E5E-16209619E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Four computers scenario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41FFD-0631-F542-A227-6F503E154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Naming/Address: who talks to whom</a:t>
            </a:r>
          </a:p>
          <a:p>
            <a:endParaRPr lang="en-US"/>
          </a:p>
          <a:p>
            <a:r>
              <a:rPr lang="en-US"/>
              <a:t>A Forwarder/Repeater: </a:t>
            </a:r>
            <a:r>
              <a:rPr lang="en-US" b="1"/>
              <a:t>HUB</a:t>
            </a:r>
          </a:p>
          <a:p>
            <a:endParaRPr lang="en-US" b="1"/>
          </a:p>
          <a:p>
            <a:r>
              <a:rPr lang="en-US"/>
              <a:t>Who should talk at when: Medium Access Control (MAC)</a:t>
            </a:r>
          </a:p>
        </p:txBody>
      </p:sp>
    </p:spTree>
    <p:extLst>
      <p:ext uri="{BB962C8B-B14F-4D97-AF65-F5344CB8AC3E}">
        <p14:creationId xmlns:p14="http://schemas.microsoft.com/office/powerpoint/2010/main" val="901535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2FBEE-272E-554C-B072-E1F24A5C4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One hundred computer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DBAF6-332A-4D4A-BF53-A87DB8511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25562"/>
          </a:xfrm>
        </p:spPr>
        <p:txBody>
          <a:bodyPr>
            <a:normAutofit lnSpcReduction="10000"/>
          </a:bodyPr>
          <a:lstStyle/>
          <a:p>
            <a:r>
              <a:rPr lang="en-US"/>
              <a:t>The repeater can be overwhelmed</a:t>
            </a:r>
          </a:p>
          <a:p>
            <a:r>
              <a:rPr lang="en-US"/>
              <a:t>Selectively Repeater: </a:t>
            </a:r>
            <a:r>
              <a:rPr lang="en-US" b="1"/>
              <a:t>SWITCH</a:t>
            </a:r>
            <a:r>
              <a:rPr lang="en-US"/>
              <a:t> </a:t>
            </a:r>
          </a:p>
          <a:p>
            <a:pPr lvl="1"/>
            <a:r>
              <a:rPr lang="en-US" i="1">
                <a:solidFill>
                  <a:schemeClr val="accent1"/>
                </a:solidFill>
              </a:rPr>
              <a:t>It kind of remembers who normally talks with whom (a table)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4FFA75-6FA6-B14A-BFBB-2AB6ABA59F71}"/>
              </a:ext>
            </a:extLst>
          </p:cNvPr>
          <p:cNvSpPr txBox="1"/>
          <p:nvPr/>
        </p:nvSpPr>
        <p:spPr>
          <a:xfrm>
            <a:off x="3520765" y="5833515"/>
            <a:ext cx="4495141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/>
              <a:t>Now</a:t>
            </a:r>
            <a:r>
              <a:rPr lang="zh-CN" altLang="en-US" sz="2000"/>
              <a:t> </a:t>
            </a:r>
            <a:r>
              <a:rPr lang="en-US" altLang="zh-CN" sz="2000"/>
              <a:t>we have a LAN (Local Area Network)</a:t>
            </a:r>
            <a:endParaRPr lang="en-US" sz="2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B7546C-75F7-D142-A3BF-2B98BC7C1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527" y="3014393"/>
            <a:ext cx="3229190" cy="271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9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B99FE-D824-5B47-BD51-250FE85E8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Connecting two 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4FA12-BE4B-5448-A11E-B116BCC46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23049" cy="4895850"/>
          </a:xfrm>
        </p:spPr>
        <p:txBody>
          <a:bodyPr/>
          <a:lstStyle/>
          <a:p>
            <a:r>
              <a:rPr lang="en-US"/>
              <a:t>Bridge: Connecting two same type of networks (e.g., Ethernet to Ethernet)</a:t>
            </a:r>
          </a:p>
          <a:p>
            <a:r>
              <a:rPr lang="en-US"/>
              <a:t>Router: Connecting different types of networks (e.g., </a:t>
            </a:r>
            <a:r>
              <a:rPr lang="en-US" err="1"/>
              <a:t>WiFi</a:t>
            </a:r>
            <a:r>
              <a:rPr lang="en-US"/>
              <a:t> to Ethernet)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Concerns:</a:t>
            </a:r>
          </a:p>
          <a:p>
            <a:pPr lvl="1"/>
            <a:r>
              <a:rPr lang="en-US"/>
              <a:t>Routing: how to deliver message through</a:t>
            </a:r>
          </a:p>
          <a:p>
            <a:pPr marL="457200" lvl="1" indent="0">
              <a:buNone/>
            </a:pPr>
            <a:r>
              <a:rPr lang="en-US">
                <a:solidFill>
                  <a:schemeClr val="accent2"/>
                </a:solidFill>
              </a:rPr>
              <a:t>”best” </a:t>
            </a:r>
            <a:r>
              <a:rPr lang="en-US"/>
              <a:t>route.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BC78A0-024C-014F-8422-4140A2F9B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967" y="1690688"/>
            <a:ext cx="4493940" cy="490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259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B20E7-727E-1E4B-9F23-7AC5CD823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Many many LANs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574911-BACE-AF4B-9DFB-D8EDA31B29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7661" y="2050677"/>
            <a:ext cx="7234184" cy="311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9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BBEA7-39ED-0B49-80DC-CDFFCB5BE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Layers of Network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6DA3B-F3AB-3446-8094-83A14133A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92223" cy="4895850"/>
          </a:xfrm>
        </p:spPr>
        <p:txBody>
          <a:bodyPr/>
          <a:lstStyle/>
          <a:p>
            <a:r>
              <a:rPr lang="en-US" dirty="0"/>
              <a:t>Different scopes and roles in the network</a:t>
            </a:r>
          </a:p>
          <a:p>
            <a:pPr lvl="1"/>
            <a:r>
              <a:rPr lang="en-US" dirty="0"/>
              <a:t>PHY: How to carry info thru signal</a:t>
            </a:r>
          </a:p>
          <a:p>
            <a:pPr lvl="1"/>
            <a:r>
              <a:rPr lang="en-US" dirty="0"/>
              <a:t>MAC: How to coordinate the access of the channel </a:t>
            </a:r>
          </a:p>
          <a:p>
            <a:pPr lvl="1"/>
            <a:r>
              <a:rPr lang="en-US" dirty="0"/>
              <a:t>Route: How to delivery message via best route</a:t>
            </a:r>
          </a:p>
          <a:p>
            <a:pPr lvl="1"/>
            <a:r>
              <a:rPr lang="en-US" dirty="0"/>
              <a:t>Transport: How to delivery </a:t>
            </a:r>
            <a:r>
              <a:rPr lang="en-US"/>
              <a:t>infomation with certain rate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7B74CC-9E95-4F47-A1D5-04DFF81E9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0423" y="1690688"/>
            <a:ext cx="4245624" cy="4897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EA76DE-10EB-0E42-B6B1-A0D4A99F0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937" y="4520837"/>
            <a:ext cx="3890843" cy="220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8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AA326-27D5-F043-8C63-4D62FF9C9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Inside a message - Packet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F3D88-82AC-514D-8A53-D17F998F2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4AFCCC-E306-4F44-881B-70FEB7228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64" y="1975172"/>
            <a:ext cx="8943468" cy="396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482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se_themed" id="{974E9FA3-6890-AF45-9A34-E5F284D2E92C}" vid="{20B007DF-B7A4-1A47-878F-F510C21538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269</Words>
  <Application>Microsoft Office PowerPoint</Application>
  <PresentationFormat>Widescreen</PresentationFormat>
  <Paragraphs>61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等线</vt:lpstr>
      <vt:lpstr>Arial</vt:lpstr>
      <vt:lpstr>Calibri</vt:lpstr>
      <vt:lpstr>Calibri Light</vt:lpstr>
      <vt:lpstr>Cambria Math</vt:lpstr>
      <vt:lpstr>Wingdings</vt:lpstr>
      <vt:lpstr>Office Theme</vt:lpstr>
      <vt:lpstr>CSSE 132 Introduction to Networking</vt:lpstr>
      <vt:lpstr>PowerPoint Presentation</vt:lpstr>
      <vt:lpstr>Two computers scenario</vt:lpstr>
      <vt:lpstr>Four computers scenario</vt:lpstr>
      <vt:lpstr>One hundred computer</vt:lpstr>
      <vt:lpstr>Connecting two LANs</vt:lpstr>
      <vt:lpstr>Many many LANs</vt:lpstr>
      <vt:lpstr>Layers of Network </vt:lpstr>
      <vt:lpstr>Inside a message - Packet</vt:lpstr>
      <vt:lpstr>IP: Naming/Addressing</vt:lpstr>
      <vt:lpstr>Better Naming: DNS</vt:lpstr>
      <vt:lpstr>Port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CSSE 132 Introduction to Computer Systems</dc:title>
  <dc:creator>Song, Lixing</dc:creator>
  <cp:lastModifiedBy>Song, Lixing</cp:lastModifiedBy>
  <cp:revision>1</cp:revision>
  <dcterms:created xsi:type="dcterms:W3CDTF">2018-07-09T21:38:51Z</dcterms:created>
  <dcterms:modified xsi:type="dcterms:W3CDTF">2019-05-02T18:11:17Z</dcterms:modified>
</cp:coreProperties>
</file>