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2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70DE7-A9A9-3047-B890-9F6D34696CB3}" v="202" dt="2019-09-22T21:19:54.0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1"/>
    <p:restoredTop sz="94647"/>
  </p:normalViewPr>
  <p:slideViewPr>
    <p:cSldViewPr snapToGrid="0" snapToObjects="1">
      <p:cViewPr varScale="1">
        <p:scale>
          <a:sx n="133" d="100"/>
          <a:sy n="133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74770DE7-A9A9-3047-B890-9F6D34696CB3}"/>
    <pc:docChg chg="undo custSel addSld modSld">
      <pc:chgData name="Song, Lixing" userId="d86a4794-d57c-4f6d-acee-3349d9d3edfc" providerId="ADAL" clId="{74770DE7-A9A9-3047-B890-9F6D34696CB3}" dt="2019-09-22T21:19:54.040" v="245" actId="20577"/>
      <pc:docMkLst>
        <pc:docMk/>
      </pc:docMkLst>
      <pc:sldChg chg="addSp delSp modSp delAnim modAnim">
        <pc:chgData name="Song, Lixing" userId="d86a4794-d57c-4f6d-acee-3349d9d3edfc" providerId="ADAL" clId="{74770DE7-A9A9-3047-B890-9F6D34696CB3}" dt="2019-09-22T21:17:19.900" v="198" actId="20577"/>
        <pc:sldMkLst>
          <pc:docMk/>
          <pc:sldMk cId="3015915572" sldId="264"/>
        </pc:sldMkLst>
        <pc:spChg chg="mod">
          <ac:chgData name="Song, Lixing" userId="d86a4794-d57c-4f6d-acee-3349d9d3edfc" providerId="ADAL" clId="{74770DE7-A9A9-3047-B890-9F6D34696CB3}" dt="2019-09-22T21:17:19.900" v="198" actId="20577"/>
          <ac:spMkLst>
            <pc:docMk/>
            <pc:sldMk cId="3015915572" sldId="264"/>
            <ac:spMk id="3" creationId="{A8F668FC-C016-EE42-BDCD-FAD9D0D808EF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6" creationId="{44704D36-856A-3F45-B35C-FD78B490391D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7" creationId="{907DB2A7-35CB-B24B-A876-114521711883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8" creationId="{1CDC0656-CAFA-E641-94AD-D69E30D95802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9" creationId="{43B02389-32CA-804C-89AE-195D373AFC00}"/>
          </ac:spMkLst>
        </pc:spChg>
        <pc:spChg chg="add del">
          <ac:chgData name="Song, Lixing" userId="d86a4794-d57c-4f6d-acee-3349d9d3edfc" providerId="ADAL" clId="{74770DE7-A9A9-3047-B890-9F6D34696CB3}" dt="2019-09-22T21:14:55.334" v="2"/>
          <ac:spMkLst>
            <pc:docMk/>
            <pc:sldMk cId="3015915572" sldId="264"/>
            <ac:spMk id="11" creationId="{EB050EA8-BBA1-1945-AD54-849C433F9827}"/>
          </ac:spMkLst>
        </pc:spChg>
        <pc:spChg chg="add del mod">
          <ac:chgData name="Song, Lixing" userId="d86a4794-d57c-4f6d-acee-3349d9d3edfc" providerId="ADAL" clId="{74770DE7-A9A9-3047-B890-9F6D34696CB3}" dt="2019-09-22T21:15:29.329" v="9"/>
          <ac:spMkLst>
            <pc:docMk/>
            <pc:sldMk cId="3015915572" sldId="264"/>
            <ac:spMk id="12" creationId="{216E1C75-A4A0-EF49-8052-45A64BABE007}"/>
          </ac:spMkLst>
        </pc:spChg>
        <pc:picChg chg="del">
          <ac:chgData name="Song, Lixing" userId="d86a4794-d57c-4f6d-acee-3349d9d3edfc" providerId="ADAL" clId="{74770DE7-A9A9-3047-B890-9F6D34696CB3}" dt="2019-09-22T21:15:14.873" v="5" actId="478"/>
          <ac:picMkLst>
            <pc:docMk/>
            <pc:sldMk cId="3015915572" sldId="264"/>
            <ac:picMk id="4" creationId="{6A7FA666-4850-D944-9D4A-B6F03C0F1071}"/>
          </ac:picMkLst>
        </pc:picChg>
        <pc:picChg chg="del">
          <ac:chgData name="Song, Lixing" userId="d86a4794-d57c-4f6d-acee-3349d9d3edfc" providerId="ADAL" clId="{74770DE7-A9A9-3047-B890-9F6D34696CB3}" dt="2019-09-22T21:15:11.105" v="4" actId="478"/>
          <ac:picMkLst>
            <pc:docMk/>
            <pc:sldMk cId="3015915572" sldId="264"/>
            <ac:picMk id="5" creationId="{2A65F16F-A008-244E-932C-13882BB348F4}"/>
          </ac:picMkLst>
        </pc:picChg>
        <pc:picChg chg="del">
          <ac:chgData name="Song, Lixing" userId="d86a4794-d57c-4f6d-acee-3349d9d3edfc" providerId="ADAL" clId="{74770DE7-A9A9-3047-B890-9F6D34696CB3}" dt="2019-09-22T21:14:48.115" v="0" actId="478"/>
          <ac:picMkLst>
            <pc:docMk/>
            <pc:sldMk cId="3015915572" sldId="264"/>
            <ac:picMk id="10" creationId="{F1E646C3-048B-1F4B-B85B-35890896B175}"/>
          </ac:picMkLst>
        </pc:picChg>
      </pc:sldChg>
      <pc:sldChg chg="modSp add">
        <pc:chgData name="Song, Lixing" userId="d86a4794-d57c-4f6d-acee-3349d9d3edfc" providerId="ADAL" clId="{74770DE7-A9A9-3047-B890-9F6D34696CB3}" dt="2019-09-22T21:19:54.040" v="245" actId="20577"/>
        <pc:sldMkLst>
          <pc:docMk/>
          <pc:sldMk cId="1006650428" sldId="265"/>
        </pc:sldMkLst>
        <pc:spChg chg="mod">
          <ac:chgData name="Song, Lixing" userId="d86a4794-d57c-4f6d-acee-3349d9d3edfc" providerId="ADAL" clId="{74770DE7-A9A9-3047-B890-9F6D34696CB3}" dt="2019-09-22T21:19:54.040" v="245" actId="20577"/>
          <ac:spMkLst>
            <pc:docMk/>
            <pc:sldMk cId="1006650428" sldId="265"/>
            <ac:spMk id="3" creationId="{A8F668FC-C016-EE42-BDCD-FAD9D0D808EF}"/>
          </ac:spMkLst>
        </pc:spChg>
        <pc:spChg chg="mod">
          <ac:chgData name="Song, Lixing" userId="d86a4794-d57c-4f6d-acee-3349d9d3edfc" providerId="ADAL" clId="{74770DE7-A9A9-3047-B890-9F6D34696CB3}" dt="2019-09-22T21:19:06.431" v="237" actId="1076"/>
          <ac:spMkLst>
            <pc:docMk/>
            <pc:sldMk cId="1006650428" sldId="265"/>
            <ac:spMk id="8" creationId="{1CDC0656-CAFA-E641-94AD-D69E30D95802}"/>
          </ac:spMkLst>
        </pc:spChg>
        <pc:spChg chg="mod">
          <ac:chgData name="Song, Lixing" userId="d86a4794-d57c-4f6d-acee-3349d9d3edfc" providerId="ADAL" clId="{74770DE7-A9A9-3047-B890-9F6D34696CB3}" dt="2019-09-22T21:18:46.787" v="221" actId="1076"/>
          <ac:spMkLst>
            <pc:docMk/>
            <pc:sldMk cId="1006650428" sldId="265"/>
            <ac:spMk id="9" creationId="{43B02389-32CA-804C-89AE-195D373AFC00}"/>
          </ac:spMkLst>
        </pc:spChg>
      </pc:sldChg>
    </pc:docChg>
  </pc:docChgLst>
  <pc:docChgLst>
    <pc:chgData name="Song, Lixing" userId="d86a4794-d57c-4f6d-acee-3349d9d3edfc" providerId="ADAL" clId="{F215AA34-C601-4C93-B3F9-1D50EB1CAEBC}"/>
  </pc:docChgLst>
  <pc:docChgLst>
    <pc:chgData name="Song, Lixing" userId="d86a4794-d57c-4f6d-acee-3349d9d3edfc" providerId="ADAL" clId="{49693A78-7FFF-8F44-8FF2-8FCB8E54385E}"/>
  </pc:docChgLst>
  <pc:docChgLst>
    <pc:chgData name="Stamm, Sid" userId="S::stammsl@rose-hulman.edu::e5df08bc-6377-4720-aad3-2f3b62420b7b" providerId="AD" clId="Web-{67FB08F3-A6F5-DC08-EE15-33BC935AAD58}"/>
  </pc:docChgLst>
  <pc:docChgLst>
    <pc:chgData name="Song, Lixing" userId="S::song3@rose-hulman.edu::d86a4794-d57c-4f6d-acee-3349d9d3edfc" providerId="AD" clId="Web-{EC26ABDA-CDC8-5A56-BE94-54379971DDC6}"/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17" idx="1">
    <p:pos x="10" y="10"/>
    <p:text>I feel like you will spend lots of time on this slide!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550" y="1122363"/>
            <a:ext cx="3308130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rgbClr val="FFFFFF"/>
                </a:solidFill>
              </a:rPr>
              <a:t>CSSE 132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Memory Addressing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2549" y="3602038"/>
            <a:ext cx="3308131" cy="1655762"/>
          </a:xfrm>
        </p:spPr>
        <p:txBody>
          <a:bodyPr>
            <a:normAutofit/>
          </a:bodyPr>
          <a:lstStyle/>
          <a:p>
            <a:pPr algn="l"/>
            <a:fld id="{B7B09853-F130-A44D-A7BC-226D14CA7C56}" type="datetime2">
              <a:rPr lang="en-US">
                <a:solidFill>
                  <a:srgbClr val="FFFFFF"/>
                </a:solidFill>
              </a:rPr>
              <a:pPr algn="l"/>
              <a:t>Sunday, September 22, 2019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78D23BC-4451-F441-A459-D601327B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42622"/>
            <a:ext cx="6274296" cy="47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FA666-4850-D944-9D4A-B6F03C0F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88" y="2446718"/>
            <a:ext cx="7607300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5F16F-A008-244E-932C-13882BB3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288" y="5155596"/>
            <a:ext cx="6769100" cy="1104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704D36-856A-3F45-B35C-FD78B490391D}"/>
              </a:ext>
            </a:extLst>
          </p:cNvPr>
          <p:cNvSpPr/>
          <p:nvPr/>
        </p:nvSpPr>
        <p:spPr>
          <a:xfrm>
            <a:off x="426075" y="3972974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Big Endian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DB2A7-35CB-B24B-A876-114521711883}"/>
              </a:ext>
            </a:extLst>
          </p:cNvPr>
          <p:cNvSpPr/>
          <p:nvPr/>
        </p:nvSpPr>
        <p:spPr>
          <a:xfrm>
            <a:off x="426076" y="5507991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Little Endian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C0656-CAFA-E641-94AD-D69E30D95802}"/>
              </a:ext>
            </a:extLst>
          </p:cNvPr>
          <p:cNvSpPr txBox="1"/>
          <p:nvPr/>
        </p:nvSpPr>
        <p:spPr>
          <a:xfrm>
            <a:off x="8855388" y="4044731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02389-32CA-804C-89AE-195D373AFC00}"/>
              </a:ext>
            </a:extLst>
          </p:cNvPr>
          <p:cNvSpPr txBox="1"/>
          <p:nvPr/>
        </p:nvSpPr>
        <p:spPr>
          <a:xfrm>
            <a:off x="8758498" y="5425944"/>
            <a:ext cx="300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10066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to make a writable memory? 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9168-CAE2-E942-9760-CEE553FE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4DF20-B514-9D41-B237-2B2D6832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4075"/>
            <a:ext cx="10515600" cy="947399"/>
          </a:xfrm>
        </p:spPr>
        <p:txBody>
          <a:bodyPr/>
          <a:lstStyle/>
          <a:p>
            <a:r>
              <a:rPr lang="en-US" dirty="0"/>
              <a:t>How to decide which bit (i.e., FD) to read?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A6EF5-90A5-5F49-A535-A0CCD607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67" y="1468432"/>
            <a:ext cx="4417411" cy="44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948B-9B42-0B47-AE6A-67ECE61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4A61-51C6-7941-A42A-6461D737D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864" y="2913509"/>
            <a:ext cx="4321935" cy="3807966"/>
          </a:xfrm>
        </p:spPr>
        <p:txBody>
          <a:bodyPr/>
          <a:lstStyle/>
          <a:p>
            <a:r>
              <a:rPr lang="en-US" dirty="0"/>
              <a:t>How to make it writable?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9E8FD-7FF9-8E4F-8F9D-13F672049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7116"/>
            <a:ext cx="5999180" cy="48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5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948B-9B42-0B47-AE6A-67ECE61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 (cont.) - Optional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C1BE0-A2D1-4F49-A929-7D0611DE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68" y="1562100"/>
            <a:ext cx="7848600" cy="54229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0501E7-E3CE-5244-BAD3-9DF7821BE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134" y="2900542"/>
            <a:ext cx="1159520" cy="97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87A7B-7450-D045-8801-F149C7E7E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98" y="3876541"/>
            <a:ext cx="20447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2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6020-8E6E-A543-988D-F7690AD3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memory?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AB58B-FFF0-444D-AD0C-6C807C937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076" y="1690688"/>
            <a:ext cx="5943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8EC6-0F13-5C4A-86E0-0B554FAA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FF93-1A8C-2546-80D3-DCBB15CC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byte has an “address”.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name the bytes by counting.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B3CFE-B9E0-5B44-B084-16100C59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20" y="2461385"/>
            <a:ext cx="58166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F992F-25C6-3948-97AC-178C146E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20" y="4105499"/>
            <a:ext cx="5994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1B7E-3D8A-3343-977A-900D90BE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2203-706C-0045-B594-0059DD0C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can memory be?</a:t>
            </a:r>
          </a:p>
          <a:p>
            <a:pPr lvl="1"/>
            <a:r>
              <a:rPr lang="en-US"/>
              <a:t>How </a:t>
            </a:r>
            <a:r>
              <a:rPr lang="en-US" dirty="0"/>
              <a:t>big is your computer’s address space? (Hint: you have a 32-bit system)</a:t>
            </a:r>
          </a:p>
        </p:txBody>
      </p:sp>
    </p:spTree>
    <p:extLst>
      <p:ext uri="{BB962C8B-B14F-4D97-AF65-F5344CB8AC3E}">
        <p14:creationId xmlns:p14="http://schemas.microsoft.com/office/powerpoint/2010/main" val="2985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larger objects (more than a byte), we need to specify the order of storing bytes in memory.</a:t>
            </a:r>
          </a:p>
          <a:p>
            <a:pPr lvl="1"/>
            <a:r>
              <a:rPr lang="en-US" b="1" dirty="0"/>
              <a:t>Little-Endian</a:t>
            </a:r>
            <a:r>
              <a:rPr lang="en-US" dirty="0"/>
              <a:t>: Low-order byte (Least Significant Byte) is stored at a lower address. </a:t>
            </a:r>
          </a:p>
          <a:p>
            <a:pPr lvl="1"/>
            <a:r>
              <a:rPr lang="en-US" b="1" dirty="0"/>
              <a:t>Big-Endian</a:t>
            </a:r>
            <a:r>
              <a:rPr lang="en-US" dirty="0"/>
              <a:t>: High-order byte (Most Significant Byte) is stored at a lower address. </a:t>
            </a:r>
          </a:p>
        </p:txBody>
      </p:sp>
    </p:spTree>
    <p:extLst>
      <p:ext uri="{BB962C8B-B14F-4D97-AF65-F5344CB8AC3E}">
        <p14:creationId xmlns:p14="http://schemas.microsoft.com/office/powerpoint/2010/main" val="30159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3295</TotalTime>
  <Words>167</Words>
  <Application>Microsoft Macintosh PowerPoint</Application>
  <PresentationFormat>Widescreen</PresentationFormat>
  <Paragraphs>33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CMBX10</vt:lpstr>
      <vt:lpstr>Arial</vt:lpstr>
      <vt:lpstr>Calibri</vt:lpstr>
      <vt:lpstr>Calibri Light</vt:lpstr>
      <vt:lpstr>Wingdings</vt:lpstr>
      <vt:lpstr>Office Theme</vt:lpstr>
      <vt:lpstr>CSSE 132 Memory Addressing</vt:lpstr>
      <vt:lpstr>Questions</vt:lpstr>
      <vt:lpstr>Memory addressing</vt:lpstr>
      <vt:lpstr>Memory addressing (cont.)</vt:lpstr>
      <vt:lpstr>Memory addressing (cont.) - Optional</vt:lpstr>
      <vt:lpstr>Where is memory?</vt:lpstr>
      <vt:lpstr>Locating data</vt:lpstr>
      <vt:lpstr>Locating data (cont.)</vt:lpstr>
      <vt:lpstr>Locating data (cont.)</vt:lpstr>
      <vt:lpstr>Locating data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104</cp:revision>
  <dcterms:created xsi:type="dcterms:W3CDTF">2018-07-09T21:38:51Z</dcterms:created>
  <dcterms:modified xsi:type="dcterms:W3CDTF">2019-09-22T21:19:59Z</dcterms:modified>
</cp:coreProperties>
</file>