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57" r:id="rId4"/>
    <p:sldId id="292" r:id="rId5"/>
    <p:sldId id="293" r:id="rId6"/>
    <p:sldId id="294" r:id="rId7"/>
    <p:sldId id="295" r:id="rId8"/>
    <p:sldId id="291" r:id="rId9"/>
    <p:sldId id="286" r:id="rId10"/>
    <p:sldId id="287" r:id="rId11"/>
    <p:sldId id="288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20B27-2421-411B-9DD4-5136E0EB1337}" v="435" dt="2019-03-12T15:10:50.998"/>
    <p1510:client id="{AC9CA287-343A-DC9A-3E70-6A06CDCD4E94}" v="56" dt="2019-09-06T19:03:11.2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1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45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50520B27-2421-411B-9DD4-5136E0EB1337}"/>
    <pc:docChg chg="undo custSel addSld delSld modSld sldOrd">
      <pc:chgData name="Song, Lixing" userId="d86a4794-d57c-4f6d-acee-3349d9d3edfc" providerId="ADAL" clId="{50520B27-2421-411B-9DD4-5136E0EB1337}" dt="2019-03-12T15:10:50.998" v="1798"/>
      <pc:docMkLst>
        <pc:docMk/>
      </pc:docMkLst>
      <pc:sldChg chg="modSp">
        <pc:chgData name="Song, Lixing" userId="d86a4794-d57c-4f6d-acee-3349d9d3edfc" providerId="ADAL" clId="{50520B27-2421-411B-9DD4-5136E0EB1337}" dt="2019-03-08T00:18:42.143" v="648" actId="20577"/>
        <pc:sldMkLst>
          <pc:docMk/>
          <pc:sldMk cId="3231312687" sldId="257"/>
        </pc:sldMkLst>
        <pc:spChg chg="mod">
          <ac:chgData name="Song, Lixing" userId="d86a4794-d57c-4f6d-acee-3349d9d3edfc" providerId="ADAL" clId="{50520B27-2421-411B-9DD4-5136E0EB1337}" dt="2019-03-08T00:09:19.543" v="159" actId="20577"/>
          <ac:spMkLst>
            <pc:docMk/>
            <pc:sldMk cId="3231312687" sldId="257"/>
            <ac:spMk id="2" creationId="{1A184C2C-6038-9F4A-B6E9-66BB728DF367}"/>
          </ac:spMkLst>
        </pc:spChg>
        <pc:spChg chg="mod">
          <ac:chgData name="Song, Lixing" userId="d86a4794-d57c-4f6d-acee-3349d9d3edfc" providerId="ADAL" clId="{50520B27-2421-411B-9DD4-5136E0EB1337}" dt="2019-03-08T00:18:42.143" v="648" actId="20577"/>
          <ac:spMkLst>
            <pc:docMk/>
            <pc:sldMk cId="3231312687" sldId="257"/>
            <ac:spMk id="3" creationId="{ED98735C-6DBA-BD49-BF2B-FA3450F8EA67}"/>
          </ac:spMkLst>
        </pc:spChg>
      </pc:sldChg>
      <pc:sldChg chg="add del ord">
        <pc:chgData name="Song, Lixing" userId="d86a4794-d57c-4f6d-acee-3349d9d3edfc" providerId="ADAL" clId="{50520B27-2421-411B-9DD4-5136E0EB1337}" dt="2019-03-08T01:04:46.724" v="1688"/>
        <pc:sldMkLst>
          <pc:docMk/>
          <pc:sldMk cId="4080591243" sldId="280"/>
        </pc:sldMkLst>
      </pc:sldChg>
      <pc:sldChg chg="modSp">
        <pc:chgData name="Song, Lixing" userId="d86a4794-d57c-4f6d-acee-3349d9d3edfc" providerId="ADAL" clId="{50520B27-2421-411B-9DD4-5136E0EB1337}" dt="2019-03-08T01:03:56.080" v="1683" actId="1076"/>
        <pc:sldMkLst>
          <pc:docMk/>
          <pc:sldMk cId="785688402" sldId="286"/>
        </pc:sldMkLst>
        <pc:spChg chg="mod">
          <ac:chgData name="Song, Lixing" userId="d86a4794-d57c-4f6d-acee-3349d9d3edfc" providerId="ADAL" clId="{50520B27-2421-411B-9DD4-5136E0EB1337}" dt="2019-03-08T01:03:49.644" v="1681" actId="20577"/>
          <ac:spMkLst>
            <pc:docMk/>
            <pc:sldMk cId="785688402" sldId="286"/>
            <ac:spMk id="3" creationId="{A6AB4DE0-C9E1-F341-9E09-C8C2F60E9DE4}"/>
          </ac:spMkLst>
        </pc:spChg>
        <pc:picChg chg="mod">
          <ac:chgData name="Song, Lixing" userId="d86a4794-d57c-4f6d-acee-3349d9d3edfc" providerId="ADAL" clId="{50520B27-2421-411B-9DD4-5136E0EB1337}" dt="2019-03-08T01:03:53.388" v="1682" actId="1076"/>
          <ac:picMkLst>
            <pc:docMk/>
            <pc:sldMk cId="785688402" sldId="286"/>
            <ac:picMk id="4" creationId="{C18CCC96-5995-794C-80CB-2398435324F6}"/>
          </ac:picMkLst>
        </pc:picChg>
        <pc:picChg chg="mod">
          <ac:chgData name="Song, Lixing" userId="d86a4794-d57c-4f6d-acee-3349d9d3edfc" providerId="ADAL" clId="{50520B27-2421-411B-9DD4-5136E0EB1337}" dt="2019-03-08T01:03:56.080" v="1683" actId="1076"/>
          <ac:picMkLst>
            <pc:docMk/>
            <pc:sldMk cId="785688402" sldId="286"/>
            <ac:picMk id="5" creationId="{EA49D4A3-CEE0-684E-AF53-110D9AA5FBF7}"/>
          </ac:picMkLst>
        </pc:picChg>
      </pc:sldChg>
      <pc:sldChg chg="modSp add">
        <pc:chgData name="Song, Lixing" userId="d86a4794-d57c-4f6d-acee-3349d9d3edfc" providerId="ADAL" clId="{50520B27-2421-411B-9DD4-5136E0EB1337}" dt="2019-03-08T00:09:09.588" v="152" actId="20577"/>
        <pc:sldMkLst>
          <pc:docMk/>
          <pc:sldMk cId="187936816" sldId="290"/>
        </pc:sldMkLst>
        <pc:spChg chg="mod">
          <ac:chgData name="Song, Lixing" userId="d86a4794-d57c-4f6d-acee-3349d9d3edfc" providerId="ADAL" clId="{50520B27-2421-411B-9DD4-5136E0EB1337}" dt="2019-03-08T00:08:54.496" v="127" actId="313"/>
          <ac:spMkLst>
            <pc:docMk/>
            <pc:sldMk cId="187936816" sldId="290"/>
            <ac:spMk id="2" creationId="{BD71EE90-5398-4058-B032-A906DBD75C49}"/>
          </ac:spMkLst>
        </pc:spChg>
        <pc:spChg chg="mod">
          <ac:chgData name="Song, Lixing" userId="d86a4794-d57c-4f6d-acee-3349d9d3edfc" providerId="ADAL" clId="{50520B27-2421-411B-9DD4-5136E0EB1337}" dt="2019-03-08T00:09:09.588" v="152" actId="20577"/>
          <ac:spMkLst>
            <pc:docMk/>
            <pc:sldMk cId="187936816" sldId="290"/>
            <ac:spMk id="3" creationId="{B5163E5A-3B81-4DA6-8CF0-93E82C43FFE0}"/>
          </ac:spMkLst>
        </pc:spChg>
      </pc:sldChg>
      <pc:sldChg chg="addSp delSp modSp add ord modAnim">
        <pc:chgData name="Song, Lixing" userId="d86a4794-d57c-4f6d-acee-3349d9d3edfc" providerId="ADAL" clId="{50520B27-2421-411B-9DD4-5136E0EB1337}" dt="2019-03-08T00:43:26.576" v="854"/>
        <pc:sldMkLst>
          <pc:docMk/>
          <pc:sldMk cId="234891960" sldId="291"/>
        </pc:sldMkLst>
        <pc:spChg chg="mod">
          <ac:chgData name="Song, Lixing" userId="d86a4794-d57c-4f6d-acee-3349d9d3edfc" providerId="ADAL" clId="{50520B27-2421-411B-9DD4-5136E0EB1337}" dt="2019-03-08T00:22:04.096" v="690" actId="1076"/>
          <ac:spMkLst>
            <pc:docMk/>
            <pc:sldMk cId="234891960" sldId="291"/>
            <ac:spMk id="2" creationId="{A60193CD-0F0D-4880-8855-9E4E696E32C4}"/>
          </ac:spMkLst>
        </pc:spChg>
        <pc:spChg chg="del">
          <ac:chgData name="Song, Lixing" userId="d86a4794-d57c-4f6d-acee-3349d9d3edfc" providerId="ADAL" clId="{50520B27-2421-411B-9DD4-5136E0EB1337}" dt="2019-03-08T00:19:59.472" v="662" actId="478"/>
          <ac:spMkLst>
            <pc:docMk/>
            <pc:sldMk cId="234891960" sldId="291"/>
            <ac:spMk id="3" creationId="{8886678F-9F16-42A3-B44E-A6F0560D307F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4" creationId="{E950289B-60B3-499C-9F05-9A0DD75BE8CB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5" creationId="{505904E4-9221-44A1-9525-7A35052B6E3F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6" creationId="{F5F57D34-8149-4ABF-8E70-35A2C89A4B42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7" creationId="{8060585C-E7FA-48F1-9667-24B009B1C219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8" creationId="{B9E236BD-13CF-4CA4-A3DA-9C4A19DB5643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9" creationId="{C9F80FC1-4230-4236-8712-5514B340C3EE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2" creationId="{7719E7ED-51C3-443B-91EC-0BAD3FAB9A36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3" creationId="{1C5950A6-5AB3-45A1-BF36-D3E5CB77BDF7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4" creationId="{C0050ECD-6F1A-4269-9F1B-4827A178D083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5" creationId="{D23A81A9-82EE-47EE-AC82-7EA1E63A2CB5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6" creationId="{5A8B8849-4A17-459B-81B4-3C6A33C9501C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7" creationId="{DEE6FF4F-34AE-42DE-9A15-C1A2830C1AE5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8" creationId="{7F2CD155-7C99-4B32-B1B3-ACDFE0B62065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19" creationId="{2B6ACC0D-C944-4D91-A70D-76B8113D780E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20" creationId="{7D1B3D06-8377-4EC0-9E9A-F64667AAC643}"/>
          </ac:spMkLst>
        </pc:spChg>
        <pc:spChg chg="add mod">
          <ac:chgData name="Song, Lixing" userId="d86a4794-d57c-4f6d-acee-3349d9d3edfc" providerId="ADAL" clId="{50520B27-2421-411B-9DD4-5136E0EB1337}" dt="2019-03-08T00:37:55.396" v="785" actId="164"/>
          <ac:spMkLst>
            <pc:docMk/>
            <pc:sldMk cId="234891960" sldId="291"/>
            <ac:spMk id="21" creationId="{A95344F3-0663-43C4-B0C7-0F749E0F5D83}"/>
          </ac:spMkLst>
        </pc:spChg>
        <pc:spChg chg="add mod">
          <ac:chgData name="Song, Lixing" userId="d86a4794-d57c-4f6d-acee-3349d9d3edfc" providerId="ADAL" clId="{50520B27-2421-411B-9DD4-5136E0EB1337}" dt="2019-03-08T00:43:10.091" v="850" actId="1076"/>
          <ac:spMkLst>
            <pc:docMk/>
            <pc:sldMk cId="234891960" sldId="291"/>
            <ac:spMk id="68" creationId="{975FEE12-7E5E-479B-B411-CCA898CBDB9D}"/>
          </ac:spMkLst>
        </pc:spChg>
        <pc:spChg chg="add mod">
          <ac:chgData name="Song, Lixing" userId="d86a4794-d57c-4f6d-acee-3349d9d3edfc" providerId="ADAL" clId="{50520B27-2421-411B-9DD4-5136E0EB1337}" dt="2019-03-08T00:43:21.235" v="852" actId="164"/>
          <ac:spMkLst>
            <pc:docMk/>
            <pc:sldMk cId="234891960" sldId="291"/>
            <ac:spMk id="69" creationId="{CDCD8900-4D91-4159-B921-602721733D87}"/>
          </ac:spMkLst>
        </pc:spChg>
        <pc:spChg chg="add mod">
          <ac:chgData name="Song, Lixing" userId="d86a4794-d57c-4f6d-acee-3349d9d3edfc" providerId="ADAL" clId="{50520B27-2421-411B-9DD4-5136E0EB1337}" dt="2019-03-08T00:43:21.235" v="852" actId="164"/>
          <ac:spMkLst>
            <pc:docMk/>
            <pc:sldMk cId="234891960" sldId="291"/>
            <ac:spMk id="87" creationId="{8E4DC997-FC0B-4A96-A7E2-977E00430FD6}"/>
          </ac:spMkLst>
        </pc:spChg>
        <pc:spChg chg="add mod">
          <ac:chgData name="Song, Lixing" userId="d86a4794-d57c-4f6d-acee-3349d9d3edfc" providerId="ADAL" clId="{50520B27-2421-411B-9DD4-5136E0EB1337}" dt="2019-03-08T00:43:21.235" v="852" actId="164"/>
          <ac:spMkLst>
            <pc:docMk/>
            <pc:sldMk cId="234891960" sldId="291"/>
            <ac:spMk id="88" creationId="{0AC37413-54D2-4202-92B8-E302187080D0}"/>
          </ac:spMkLst>
        </pc:spChg>
        <pc:spChg chg="add mod">
          <ac:chgData name="Song, Lixing" userId="d86a4794-d57c-4f6d-acee-3349d9d3edfc" providerId="ADAL" clId="{50520B27-2421-411B-9DD4-5136E0EB1337}" dt="2019-03-08T00:43:21.235" v="852" actId="164"/>
          <ac:spMkLst>
            <pc:docMk/>
            <pc:sldMk cId="234891960" sldId="291"/>
            <ac:spMk id="89" creationId="{5F93A991-6CDA-4888-882C-7C5A35454385}"/>
          </ac:spMkLst>
        </pc:spChg>
        <pc:spChg chg="add mod">
          <ac:chgData name="Song, Lixing" userId="d86a4794-d57c-4f6d-acee-3349d9d3edfc" providerId="ADAL" clId="{50520B27-2421-411B-9DD4-5136E0EB1337}" dt="2019-03-08T00:43:21.235" v="852" actId="164"/>
          <ac:spMkLst>
            <pc:docMk/>
            <pc:sldMk cId="234891960" sldId="291"/>
            <ac:spMk id="90" creationId="{F8C80D8A-C2D4-47D5-8AAB-812716B835E2}"/>
          </ac:spMkLst>
        </pc:spChg>
        <pc:spChg chg="add mod">
          <ac:chgData name="Song, Lixing" userId="d86a4794-d57c-4f6d-acee-3349d9d3edfc" providerId="ADAL" clId="{50520B27-2421-411B-9DD4-5136E0EB1337}" dt="2019-03-08T00:43:21.235" v="852" actId="164"/>
          <ac:spMkLst>
            <pc:docMk/>
            <pc:sldMk cId="234891960" sldId="291"/>
            <ac:spMk id="91" creationId="{0D9BF150-828A-4FE7-8457-F022BA5D18E2}"/>
          </ac:spMkLst>
        </pc:spChg>
        <pc:grpChg chg="add mod">
          <ac:chgData name="Song, Lixing" userId="d86a4794-d57c-4f6d-acee-3349d9d3edfc" providerId="ADAL" clId="{50520B27-2421-411B-9DD4-5136E0EB1337}" dt="2019-03-08T00:42:58.873" v="847" actId="1076"/>
          <ac:grpSpMkLst>
            <pc:docMk/>
            <pc:sldMk cId="234891960" sldId="291"/>
            <ac:grpSpMk id="67" creationId="{DC7EE45D-DDB5-4E67-A3FB-B8BCF642302A}"/>
          </ac:grpSpMkLst>
        </pc:grpChg>
        <pc:grpChg chg="add mod">
          <ac:chgData name="Song, Lixing" userId="d86a4794-d57c-4f6d-acee-3349d9d3edfc" providerId="ADAL" clId="{50520B27-2421-411B-9DD4-5136E0EB1337}" dt="2019-03-08T00:43:24.359" v="853" actId="1076"/>
          <ac:grpSpMkLst>
            <pc:docMk/>
            <pc:sldMk cId="234891960" sldId="291"/>
            <ac:grpSpMk id="92" creationId="{AB3B2447-577A-4322-A32B-22EEF15D9719}"/>
          </ac:grpSpMkLst>
        </pc:grp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11" creationId="{E3D5A8CB-4645-44B1-A2B3-31EBF3D6FE56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23" creationId="{AD39C26B-CC82-4F9E-A809-1CA01A617825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25" creationId="{CC13F036-914E-40F1-AA8C-80164A5F37EB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31" creationId="{0DDFAA3D-5C29-45A9-882B-27ED63A8EFE2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33" creationId="{540A3A10-F994-48D9-A4B8-3C846A8080F1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34" creationId="{FDA180B3-2B6D-4A2A-8749-5B840AFCB8B1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35" creationId="{36FBA6D8-7685-4FD5-B5D4-311B7550294B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40" creationId="{2DD235FA-748D-4FF3-9A87-2C258A57FD68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43" creationId="{8149D289-0BFC-4A47-B74C-B3AB53B0FDDA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46" creationId="{1639139D-7AB6-4B63-B259-811C971E74A8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49" creationId="{8BF5B1CC-B815-4608-926F-101999B6C685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52" creationId="{A5CBB36C-E2DF-4466-A990-D425FAB89769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58" creationId="{7D0800C0-7C26-4106-B55E-097FDFCF3C60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61" creationId="{493FCA3D-A139-4984-9ABE-6D717D550190}"/>
          </ac:cxnSpMkLst>
        </pc:cxnChg>
        <pc:cxnChg chg="add mod">
          <ac:chgData name="Song, Lixing" userId="d86a4794-d57c-4f6d-acee-3349d9d3edfc" providerId="ADAL" clId="{50520B27-2421-411B-9DD4-5136E0EB1337}" dt="2019-03-08T00:37:55.396" v="785" actId="164"/>
          <ac:cxnSpMkLst>
            <pc:docMk/>
            <pc:sldMk cId="234891960" sldId="291"/>
            <ac:cxnSpMk id="64" creationId="{28EABC6C-1340-48BF-8DFC-5DD49E350208}"/>
          </ac:cxnSpMkLst>
        </pc:cxnChg>
        <pc:cxnChg chg="add mod">
          <ac:chgData name="Song, Lixing" userId="d86a4794-d57c-4f6d-acee-3349d9d3edfc" providerId="ADAL" clId="{50520B27-2421-411B-9DD4-5136E0EB1337}" dt="2019-03-08T00:43:21.235" v="852" actId="164"/>
          <ac:cxnSpMkLst>
            <pc:docMk/>
            <pc:sldMk cId="234891960" sldId="291"/>
            <ac:cxnSpMk id="70" creationId="{9DD036BF-62F5-42DF-B36C-7C3F12959749}"/>
          </ac:cxnSpMkLst>
        </pc:cxnChg>
        <pc:cxnChg chg="add mod">
          <ac:chgData name="Song, Lixing" userId="d86a4794-d57c-4f6d-acee-3349d9d3edfc" providerId="ADAL" clId="{50520B27-2421-411B-9DD4-5136E0EB1337}" dt="2019-03-08T00:43:21.235" v="852" actId="164"/>
          <ac:cxnSpMkLst>
            <pc:docMk/>
            <pc:sldMk cId="234891960" sldId="291"/>
            <ac:cxnSpMk id="71" creationId="{C57E40E0-1A51-47DB-865E-17113D50C239}"/>
          </ac:cxnSpMkLst>
        </pc:cxnChg>
        <pc:cxnChg chg="add mod">
          <ac:chgData name="Song, Lixing" userId="d86a4794-d57c-4f6d-acee-3349d9d3edfc" providerId="ADAL" clId="{50520B27-2421-411B-9DD4-5136E0EB1337}" dt="2019-03-08T00:43:21.235" v="852" actId="164"/>
          <ac:cxnSpMkLst>
            <pc:docMk/>
            <pc:sldMk cId="234891960" sldId="291"/>
            <ac:cxnSpMk id="72" creationId="{E5636C08-B261-408D-A64C-F8AE36360B0A}"/>
          </ac:cxnSpMkLst>
        </pc:cxnChg>
        <pc:cxnChg chg="add mod">
          <ac:chgData name="Song, Lixing" userId="d86a4794-d57c-4f6d-acee-3349d9d3edfc" providerId="ADAL" clId="{50520B27-2421-411B-9DD4-5136E0EB1337}" dt="2019-03-08T00:43:21.235" v="852" actId="164"/>
          <ac:cxnSpMkLst>
            <pc:docMk/>
            <pc:sldMk cId="234891960" sldId="291"/>
            <ac:cxnSpMk id="73" creationId="{CA99B5C6-F6C2-46C9-97B8-4B7A510D82C8}"/>
          </ac:cxnSpMkLst>
        </pc:cxnChg>
        <pc:cxnChg chg="add mod">
          <ac:chgData name="Song, Lixing" userId="d86a4794-d57c-4f6d-acee-3349d9d3edfc" providerId="ADAL" clId="{50520B27-2421-411B-9DD4-5136E0EB1337}" dt="2019-03-08T00:43:21.235" v="852" actId="164"/>
          <ac:cxnSpMkLst>
            <pc:docMk/>
            <pc:sldMk cId="234891960" sldId="291"/>
            <ac:cxnSpMk id="74" creationId="{58783E51-1ACE-4680-897F-CDC4354D0175}"/>
          </ac:cxnSpMkLst>
        </pc:cxnChg>
      </pc:sldChg>
      <pc:sldChg chg="modSp add modAnim">
        <pc:chgData name="Song, Lixing" userId="d86a4794-d57c-4f6d-acee-3349d9d3edfc" providerId="ADAL" clId="{50520B27-2421-411B-9DD4-5136E0EB1337}" dt="2019-03-08T00:49:46.778" v="1175" actId="20577"/>
        <pc:sldMkLst>
          <pc:docMk/>
          <pc:sldMk cId="2812454070" sldId="292"/>
        </pc:sldMkLst>
        <pc:spChg chg="mod">
          <ac:chgData name="Song, Lixing" userId="d86a4794-d57c-4f6d-acee-3349d9d3edfc" providerId="ADAL" clId="{50520B27-2421-411B-9DD4-5136E0EB1337}" dt="2019-03-08T00:46:25.422" v="962" actId="20577"/>
          <ac:spMkLst>
            <pc:docMk/>
            <pc:sldMk cId="2812454070" sldId="292"/>
            <ac:spMk id="2" creationId="{28AC93CF-9B2B-4C68-9A96-032A59691606}"/>
          </ac:spMkLst>
        </pc:spChg>
        <pc:spChg chg="mod">
          <ac:chgData name="Song, Lixing" userId="d86a4794-d57c-4f6d-acee-3349d9d3edfc" providerId="ADAL" clId="{50520B27-2421-411B-9DD4-5136E0EB1337}" dt="2019-03-08T00:49:46.778" v="1175" actId="20577"/>
          <ac:spMkLst>
            <pc:docMk/>
            <pc:sldMk cId="2812454070" sldId="292"/>
            <ac:spMk id="3" creationId="{14FEB25B-DED5-4672-8350-3F37EDA9B9B9}"/>
          </ac:spMkLst>
        </pc:spChg>
      </pc:sldChg>
      <pc:sldChg chg="addSp modSp add modAnim">
        <pc:chgData name="Song, Lixing" userId="d86a4794-d57c-4f6d-acee-3349d9d3edfc" providerId="ADAL" clId="{50520B27-2421-411B-9DD4-5136E0EB1337}" dt="2019-03-08T00:52:34.418" v="1369"/>
        <pc:sldMkLst>
          <pc:docMk/>
          <pc:sldMk cId="3360498749" sldId="293"/>
        </pc:sldMkLst>
        <pc:spChg chg="mod">
          <ac:chgData name="Song, Lixing" userId="d86a4794-d57c-4f6d-acee-3349d9d3edfc" providerId="ADAL" clId="{50520B27-2421-411B-9DD4-5136E0EB1337}" dt="2019-03-08T00:50:47.549" v="1210" actId="20577"/>
          <ac:spMkLst>
            <pc:docMk/>
            <pc:sldMk cId="3360498749" sldId="293"/>
            <ac:spMk id="2" creationId="{F2486E1C-7335-4EC9-BC44-73EB740ED331}"/>
          </ac:spMkLst>
        </pc:spChg>
        <pc:spChg chg="mod">
          <ac:chgData name="Song, Lixing" userId="d86a4794-d57c-4f6d-acee-3349d9d3edfc" providerId="ADAL" clId="{50520B27-2421-411B-9DD4-5136E0EB1337}" dt="2019-03-08T00:52:23.524" v="1368" actId="20577"/>
          <ac:spMkLst>
            <pc:docMk/>
            <pc:sldMk cId="3360498749" sldId="293"/>
            <ac:spMk id="3" creationId="{16894F52-E3BC-48C4-BD0B-827F29712BD0}"/>
          </ac:spMkLst>
        </pc:spChg>
        <pc:picChg chg="add mod">
          <ac:chgData name="Song, Lixing" userId="d86a4794-d57c-4f6d-acee-3349d9d3edfc" providerId="ADAL" clId="{50520B27-2421-411B-9DD4-5136E0EB1337}" dt="2019-03-08T00:51:10.775" v="1212" actId="1076"/>
          <ac:picMkLst>
            <pc:docMk/>
            <pc:sldMk cId="3360498749" sldId="293"/>
            <ac:picMk id="4" creationId="{72C79101-8917-40CA-938E-C97E8063F387}"/>
          </ac:picMkLst>
        </pc:picChg>
      </pc:sldChg>
      <pc:sldChg chg="addSp modSp add modAnim">
        <pc:chgData name="Song, Lixing" userId="d86a4794-d57c-4f6d-acee-3349d9d3edfc" providerId="ADAL" clId="{50520B27-2421-411B-9DD4-5136E0EB1337}" dt="2019-03-08T00:56:16.916" v="1505" actId="1076"/>
        <pc:sldMkLst>
          <pc:docMk/>
          <pc:sldMk cId="4220411392" sldId="294"/>
        </pc:sldMkLst>
        <pc:spChg chg="mod">
          <ac:chgData name="Song, Lixing" userId="d86a4794-d57c-4f6d-acee-3349d9d3edfc" providerId="ADAL" clId="{50520B27-2421-411B-9DD4-5136E0EB1337}" dt="2019-03-08T00:53:08.399" v="1371"/>
          <ac:spMkLst>
            <pc:docMk/>
            <pc:sldMk cId="4220411392" sldId="294"/>
            <ac:spMk id="2" creationId="{BA584FF0-3C7F-425F-96AF-A07C37677A67}"/>
          </ac:spMkLst>
        </pc:spChg>
        <pc:spChg chg="mod">
          <ac:chgData name="Song, Lixing" userId="d86a4794-d57c-4f6d-acee-3349d9d3edfc" providerId="ADAL" clId="{50520B27-2421-411B-9DD4-5136E0EB1337}" dt="2019-03-08T00:54:31.624" v="1496" actId="20577"/>
          <ac:spMkLst>
            <pc:docMk/>
            <pc:sldMk cId="4220411392" sldId="294"/>
            <ac:spMk id="3" creationId="{C77543FE-C70D-4074-940C-424542993CC7}"/>
          </ac:spMkLst>
        </pc:spChg>
        <pc:spChg chg="add mod">
          <ac:chgData name="Song, Lixing" userId="d86a4794-d57c-4f6d-acee-3349d9d3edfc" providerId="ADAL" clId="{50520B27-2421-411B-9DD4-5136E0EB1337}" dt="2019-03-08T00:55:16.490" v="1501" actId="20577"/>
          <ac:spMkLst>
            <pc:docMk/>
            <pc:sldMk cId="4220411392" sldId="294"/>
            <ac:spMk id="4" creationId="{EC8A37DA-068D-4BCB-8735-6E2266ED22A4}"/>
          </ac:spMkLst>
        </pc:spChg>
        <pc:grpChg chg="add">
          <ac:chgData name="Song, Lixing" userId="d86a4794-d57c-4f6d-acee-3349d9d3edfc" providerId="ADAL" clId="{50520B27-2421-411B-9DD4-5136E0EB1337}" dt="2019-03-08T00:55:39.475" v="1502"/>
          <ac:grpSpMkLst>
            <pc:docMk/>
            <pc:sldMk cId="4220411392" sldId="294"/>
            <ac:grpSpMk id="6" creationId="{180C1D70-AE41-4389-95C8-4DC6AA3AF462}"/>
          </ac:grpSpMkLst>
        </pc:grpChg>
        <pc:picChg chg="add">
          <ac:chgData name="Song, Lixing" userId="d86a4794-d57c-4f6d-acee-3349d9d3edfc" providerId="ADAL" clId="{50520B27-2421-411B-9DD4-5136E0EB1337}" dt="2019-03-08T00:55:39.475" v="1502"/>
          <ac:picMkLst>
            <pc:docMk/>
            <pc:sldMk cId="4220411392" sldId="294"/>
            <ac:picMk id="5" creationId="{069773C9-A378-4606-9430-116C7F68973C}"/>
          </ac:picMkLst>
        </pc:picChg>
        <pc:picChg chg="add mod">
          <ac:chgData name="Song, Lixing" userId="d86a4794-d57c-4f6d-acee-3349d9d3edfc" providerId="ADAL" clId="{50520B27-2421-411B-9DD4-5136E0EB1337}" dt="2019-03-08T00:56:16.916" v="1505" actId="1076"/>
          <ac:picMkLst>
            <pc:docMk/>
            <pc:sldMk cId="4220411392" sldId="294"/>
            <ac:picMk id="11" creationId="{A5FF5A29-523E-40A5-A5A1-B726316314B1}"/>
          </ac:picMkLst>
        </pc:picChg>
      </pc:sldChg>
      <pc:sldChg chg="addSp delSp modSp add delAnim modAnim">
        <pc:chgData name="Song, Lixing" userId="d86a4794-d57c-4f6d-acee-3349d9d3edfc" providerId="ADAL" clId="{50520B27-2421-411B-9DD4-5136E0EB1337}" dt="2019-03-12T15:10:50.998" v="1798"/>
        <pc:sldMkLst>
          <pc:docMk/>
          <pc:sldMk cId="3741650866" sldId="295"/>
        </pc:sldMkLst>
        <pc:spChg chg="mod">
          <ac:chgData name="Song, Lixing" userId="d86a4794-d57c-4f6d-acee-3349d9d3edfc" providerId="ADAL" clId="{50520B27-2421-411B-9DD4-5136E0EB1337}" dt="2019-03-08T00:58:00.724" v="1507"/>
          <ac:spMkLst>
            <pc:docMk/>
            <pc:sldMk cId="3741650866" sldId="295"/>
            <ac:spMk id="2" creationId="{56459712-2A56-4086-9433-99AE1B94D6C1}"/>
          </ac:spMkLst>
        </pc:spChg>
        <pc:spChg chg="mod">
          <ac:chgData name="Song, Lixing" userId="d86a4794-d57c-4f6d-acee-3349d9d3edfc" providerId="ADAL" clId="{50520B27-2421-411B-9DD4-5136E0EB1337}" dt="2019-03-08T01:00:05.386" v="1663" actId="20577"/>
          <ac:spMkLst>
            <pc:docMk/>
            <pc:sldMk cId="3741650866" sldId="295"/>
            <ac:spMk id="3" creationId="{5B57D080-9671-43EE-A76F-7D661A628991}"/>
          </ac:spMkLst>
        </pc:spChg>
        <pc:spChg chg="add del mod">
          <ac:chgData name="Song, Lixing" userId="d86a4794-d57c-4f6d-acee-3349d9d3edfc" providerId="ADAL" clId="{50520B27-2421-411B-9DD4-5136E0EB1337}" dt="2019-03-08T01:01:57.925" v="1670" actId="478"/>
          <ac:spMkLst>
            <pc:docMk/>
            <pc:sldMk cId="3741650866" sldId="295"/>
            <ac:spMk id="4" creationId="{AF0F5BF0-1B9F-49DE-A6D9-8F3C33B3826E}"/>
          </ac:spMkLst>
        </pc:spChg>
        <pc:picChg chg="add del mod">
          <ac:chgData name="Song, Lixing" userId="d86a4794-d57c-4f6d-acee-3349d9d3edfc" providerId="ADAL" clId="{50520B27-2421-411B-9DD4-5136E0EB1337}" dt="2019-03-08T01:02:33.159" v="1672" actId="478"/>
          <ac:picMkLst>
            <pc:docMk/>
            <pc:sldMk cId="3741650866" sldId="295"/>
            <ac:picMk id="5" creationId="{934BD7B4-EEE5-4325-92F7-9F2F362ABDD6}"/>
          </ac:picMkLst>
        </pc:picChg>
        <pc:picChg chg="add mod">
          <ac:chgData name="Song, Lixing" userId="d86a4794-d57c-4f6d-acee-3349d9d3edfc" providerId="ADAL" clId="{50520B27-2421-411B-9DD4-5136E0EB1337}" dt="2019-03-08T01:02:02.338" v="1671" actId="1076"/>
          <ac:picMkLst>
            <pc:docMk/>
            <pc:sldMk cId="3741650866" sldId="295"/>
            <ac:picMk id="6" creationId="{CEF1B76B-9118-4B88-9A8A-3994F271D640}"/>
          </ac:picMkLst>
        </pc:picChg>
        <pc:inkChg chg="add del">
          <ac:chgData name="Song, Lixing" userId="d86a4794-d57c-4f6d-acee-3349d9d3edfc" providerId="ADAL" clId="{50520B27-2421-411B-9DD4-5136E0EB1337}" dt="2019-03-12T15:08:22.497" v="1690"/>
          <ac:inkMkLst>
            <pc:docMk/>
            <pc:sldMk cId="3741650866" sldId="295"/>
            <ac:inkMk id="4" creationId="{8754C5D9-1F1F-400B-B313-915F8E7C8237}"/>
          </ac:inkMkLst>
        </pc:inkChg>
        <pc:inkChg chg="add del">
          <ac:chgData name="Song, Lixing" userId="d86a4794-d57c-4f6d-acee-3349d9d3edfc" providerId="ADAL" clId="{50520B27-2421-411B-9DD4-5136E0EB1337}" dt="2019-03-12T15:08:37.177" v="1697"/>
          <ac:inkMkLst>
            <pc:docMk/>
            <pc:sldMk cId="3741650866" sldId="295"/>
            <ac:inkMk id="5" creationId="{A9E192A0-39D4-4698-91B7-4F711B139AF5}"/>
          </ac:inkMkLst>
        </pc:inkChg>
        <pc:inkChg chg="add del">
          <ac:chgData name="Song, Lixing" userId="d86a4794-d57c-4f6d-acee-3349d9d3edfc" providerId="ADAL" clId="{50520B27-2421-411B-9DD4-5136E0EB1337}" dt="2019-03-12T15:08:37.177" v="1697"/>
          <ac:inkMkLst>
            <pc:docMk/>
            <pc:sldMk cId="3741650866" sldId="295"/>
            <ac:inkMk id="7" creationId="{C4789E2D-6F89-427D-9D37-93FC6086EFFA}"/>
          </ac:inkMkLst>
        </pc:inkChg>
        <pc:inkChg chg="add del">
          <ac:chgData name="Song, Lixing" userId="d86a4794-d57c-4f6d-acee-3349d9d3edfc" providerId="ADAL" clId="{50520B27-2421-411B-9DD4-5136E0EB1337}" dt="2019-03-08T01:02:43.175" v="1674"/>
          <ac:inkMkLst>
            <pc:docMk/>
            <pc:sldMk cId="3741650866" sldId="295"/>
            <ac:inkMk id="7" creationId="{EBB8E3E0-8728-47DD-ADAF-9F19EC3566CD}"/>
          </ac:inkMkLst>
        </pc:inkChg>
        <pc:inkChg chg="add del">
          <ac:chgData name="Song, Lixing" userId="d86a4794-d57c-4f6d-acee-3349d9d3edfc" providerId="ADAL" clId="{50520B27-2421-411B-9DD4-5136E0EB1337}" dt="2019-03-12T15:08:37.177" v="1697"/>
          <ac:inkMkLst>
            <pc:docMk/>
            <pc:sldMk cId="3741650866" sldId="295"/>
            <ac:inkMk id="8" creationId="{D4453906-73DD-4BE5-A1C0-B70406590EFD}"/>
          </ac:inkMkLst>
        </pc:inkChg>
        <pc:inkChg chg="add del">
          <ac:chgData name="Song, Lixing" userId="d86a4794-d57c-4f6d-acee-3349d9d3edfc" providerId="ADAL" clId="{50520B27-2421-411B-9DD4-5136E0EB1337}" dt="2019-03-12T15:08:37.177" v="1697"/>
          <ac:inkMkLst>
            <pc:docMk/>
            <pc:sldMk cId="3741650866" sldId="295"/>
            <ac:inkMk id="9" creationId="{006A6737-1A19-41AF-ABA7-656DDADBC5E1}"/>
          </ac:inkMkLst>
        </pc:inkChg>
        <pc:inkChg chg="add del">
          <ac:chgData name="Song, Lixing" userId="d86a4794-d57c-4f6d-acee-3349d9d3edfc" providerId="ADAL" clId="{50520B27-2421-411B-9DD4-5136E0EB1337}" dt="2019-03-12T15:08:37.177" v="1697"/>
          <ac:inkMkLst>
            <pc:docMk/>
            <pc:sldMk cId="3741650866" sldId="295"/>
            <ac:inkMk id="10" creationId="{CDD21917-049F-4E9D-9222-FD9AAC8DAC90}"/>
          </ac:inkMkLst>
        </pc:inkChg>
        <pc:inkChg chg="add del">
          <ac:chgData name="Song, Lixing" userId="d86a4794-d57c-4f6d-acee-3349d9d3edfc" providerId="ADAL" clId="{50520B27-2421-411B-9DD4-5136E0EB1337}" dt="2019-03-12T15:08:38.585" v="1699"/>
          <ac:inkMkLst>
            <pc:docMk/>
            <pc:sldMk cId="3741650866" sldId="295"/>
            <ac:inkMk id="11" creationId="{349E293D-B3D4-4C63-BD5B-C59B58E287EE}"/>
          </ac:inkMkLst>
        </pc:inkChg>
        <pc:inkChg chg="add del">
          <ac:chgData name="Song, Lixing" userId="d86a4794-d57c-4f6d-acee-3349d9d3edfc" providerId="ADAL" clId="{50520B27-2421-411B-9DD4-5136E0EB1337}" dt="2019-03-12T15:08:38.585" v="1698"/>
          <ac:inkMkLst>
            <pc:docMk/>
            <pc:sldMk cId="3741650866" sldId="295"/>
            <ac:inkMk id="12" creationId="{C6A6B44C-B91E-4640-905D-AF4AD7741F75}"/>
          </ac:inkMkLst>
        </pc:inkChg>
        <pc:inkChg chg="add del">
          <ac:chgData name="Song, Lixing" userId="d86a4794-d57c-4f6d-acee-3349d9d3edfc" providerId="ADAL" clId="{50520B27-2421-411B-9DD4-5136E0EB1337}" dt="2019-03-12T15:08:38.586" v="1700"/>
          <ac:inkMkLst>
            <pc:docMk/>
            <pc:sldMk cId="3741650866" sldId="295"/>
            <ac:inkMk id="13" creationId="{75C7ABD4-1B7B-4427-97B6-EBF55E826603}"/>
          </ac:inkMkLst>
        </pc:inkChg>
        <pc:inkChg chg="add del">
          <ac:chgData name="Song, Lixing" userId="d86a4794-d57c-4f6d-acee-3349d9d3edfc" providerId="ADAL" clId="{50520B27-2421-411B-9DD4-5136E0EB1337}" dt="2019-03-12T15:08:44.134" v="1704"/>
          <ac:inkMkLst>
            <pc:docMk/>
            <pc:sldMk cId="3741650866" sldId="295"/>
            <ac:inkMk id="14" creationId="{9D95C496-93B0-4AE5-8E82-4885DB127155}"/>
          </ac:inkMkLst>
        </pc:inkChg>
        <pc:inkChg chg="add del">
          <ac:chgData name="Song, Lixing" userId="d86a4794-d57c-4f6d-acee-3349d9d3edfc" providerId="ADAL" clId="{50520B27-2421-411B-9DD4-5136E0EB1337}" dt="2019-03-12T15:08:44.135" v="1705"/>
          <ac:inkMkLst>
            <pc:docMk/>
            <pc:sldMk cId="3741650866" sldId="295"/>
            <ac:inkMk id="15" creationId="{C9A71904-EB1B-40A0-8A92-3BEF17C16311}"/>
          </ac:inkMkLst>
        </pc:inkChg>
        <pc:inkChg chg="add del">
          <ac:chgData name="Song, Lixing" userId="d86a4794-d57c-4f6d-acee-3349d9d3edfc" providerId="ADAL" clId="{50520B27-2421-411B-9DD4-5136E0EB1337}" dt="2019-03-12T15:08:44.136" v="1706"/>
          <ac:inkMkLst>
            <pc:docMk/>
            <pc:sldMk cId="3741650866" sldId="295"/>
            <ac:inkMk id="16" creationId="{4629314B-0B39-4113-814B-4D85CBA5257E}"/>
          </ac:inkMkLst>
        </pc:inkChg>
        <pc:inkChg chg="add del">
          <ac:chgData name="Song, Lixing" userId="d86a4794-d57c-4f6d-acee-3349d9d3edfc" providerId="ADAL" clId="{50520B27-2421-411B-9DD4-5136E0EB1337}" dt="2019-03-12T15:08:53.054" v="1713"/>
          <ac:inkMkLst>
            <pc:docMk/>
            <pc:sldMk cId="3741650866" sldId="295"/>
            <ac:inkMk id="17" creationId="{D5F3102E-E0D1-48C4-9169-75CD2A5E103F}"/>
          </ac:inkMkLst>
        </pc:inkChg>
        <pc:inkChg chg="add del">
          <ac:chgData name="Song, Lixing" userId="d86a4794-d57c-4f6d-acee-3349d9d3edfc" providerId="ADAL" clId="{50520B27-2421-411B-9DD4-5136E0EB1337}" dt="2019-03-12T15:08:53.054" v="1713"/>
          <ac:inkMkLst>
            <pc:docMk/>
            <pc:sldMk cId="3741650866" sldId="295"/>
            <ac:inkMk id="18" creationId="{FD8FE949-891D-455B-A7A3-9301583C93B2}"/>
          </ac:inkMkLst>
        </pc:inkChg>
        <pc:inkChg chg="add del">
          <ac:chgData name="Song, Lixing" userId="d86a4794-d57c-4f6d-acee-3349d9d3edfc" providerId="ADAL" clId="{50520B27-2421-411B-9DD4-5136E0EB1337}" dt="2019-03-12T15:08:53.054" v="1713"/>
          <ac:inkMkLst>
            <pc:docMk/>
            <pc:sldMk cId="3741650866" sldId="295"/>
            <ac:inkMk id="19" creationId="{200B555A-CF80-44B9-A5F2-D4926D562B06}"/>
          </ac:inkMkLst>
        </pc:inkChg>
        <pc:inkChg chg="add del">
          <ac:chgData name="Song, Lixing" userId="d86a4794-d57c-4f6d-acee-3349d9d3edfc" providerId="ADAL" clId="{50520B27-2421-411B-9DD4-5136E0EB1337}" dt="2019-03-12T15:08:53.054" v="1713"/>
          <ac:inkMkLst>
            <pc:docMk/>
            <pc:sldMk cId="3741650866" sldId="295"/>
            <ac:inkMk id="20" creationId="{3AF9AF22-616C-4086-8620-ECEF03929BED}"/>
          </ac:inkMkLst>
        </pc:inkChg>
        <pc:inkChg chg="add del">
          <ac:chgData name="Song, Lixing" userId="d86a4794-d57c-4f6d-acee-3349d9d3edfc" providerId="ADAL" clId="{50520B27-2421-411B-9DD4-5136E0EB1337}" dt="2019-03-12T15:08:53.054" v="1713"/>
          <ac:inkMkLst>
            <pc:docMk/>
            <pc:sldMk cId="3741650866" sldId="295"/>
            <ac:inkMk id="21" creationId="{6F8B3372-6611-4EB6-AD41-79664701D0C5}"/>
          </ac:inkMkLst>
        </pc:inkChg>
        <pc:inkChg chg="add del">
          <ac:chgData name="Song, Lixing" userId="d86a4794-d57c-4f6d-acee-3349d9d3edfc" providerId="ADAL" clId="{50520B27-2421-411B-9DD4-5136E0EB1337}" dt="2019-03-12T15:08:56.691" v="1717"/>
          <ac:inkMkLst>
            <pc:docMk/>
            <pc:sldMk cId="3741650866" sldId="295"/>
            <ac:inkMk id="22" creationId="{6C2BDF06-A689-4D9E-A52A-01E375249F8A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23" creationId="{49351775-CD62-4EA9-98CB-F5B063BF8610}"/>
          </ac:inkMkLst>
        </pc:inkChg>
        <pc:inkChg chg="add del">
          <ac:chgData name="Song, Lixing" userId="d86a4794-d57c-4f6d-acee-3349d9d3edfc" providerId="ADAL" clId="{50520B27-2421-411B-9DD4-5136E0EB1337}" dt="2019-03-12T15:09:37.756" v="1751"/>
          <ac:inkMkLst>
            <pc:docMk/>
            <pc:sldMk cId="3741650866" sldId="295"/>
            <ac:inkMk id="24" creationId="{48C28575-13CF-4F39-BFBB-6A4953AD3053}"/>
          </ac:inkMkLst>
        </pc:inkChg>
        <pc:inkChg chg="add del">
          <ac:chgData name="Song, Lixing" userId="d86a4794-d57c-4f6d-acee-3349d9d3edfc" providerId="ADAL" clId="{50520B27-2421-411B-9DD4-5136E0EB1337}" dt="2019-03-12T15:09:37.756" v="1751"/>
          <ac:inkMkLst>
            <pc:docMk/>
            <pc:sldMk cId="3741650866" sldId="295"/>
            <ac:inkMk id="25" creationId="{1B186F8F-8347-4990-942D-062299A24137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26" creationId="{EE16167A-304E-492C-9823-49A02485B477}"/>
          </ac:inkMkLst>
        </pc:inkChg>
        <pc:inkChg chg="add del">
          <ac:chgData name="Song, Lixing" userId="d86a4794-d57c-4f6d-acee-3349d9d3edfc" providerId="ADAL" clId="{50520B27-2421-411B-9DD4-5136E0EB1337}" dt="2019-03-12T15:08:56.691" v="1717"/>
          <ac:inkMkLst>
            <pc:docMk/>
            <pc:sldMk cId="3741650866" sldId="295"/>
            <ac:inkMk id="27" creationId="{1043E741-87DB-49F3-9186-35DFF8816D26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28" creationId="{7C99A55B-E9B8-4FA4-96D2-6B75A254E5A0}"/>
          </ac:inkMkLst>
        </pc:inkChg>
        <pc:inkChg chg="add del">
          <ac:chgData name="Song, Lixing" userId="d86a4794-d57c-4f6d-acee-3349d9d3edfc" providerId="ADAL" clId="{50520B27-2421-411B-9DD4-5136E0EB1337}" dt="2019-03-12T15:09:03.856" v="1720"/>
          <ac:inkMkLst>
            <pc:docMk/>
            <pc:sldMk cId="3741650866" sldId="295"/>
            <ac:inkMk id="29" creationId="{A4EA2D66-26E3-4234-9A99-A2A2FE164C97}"/>
          </ac:inkMkLst>
        </pc:inkChg>
        <pc:inkChg chg="add del">
          <ac:chgData name="Song, Lixing" userId="d86a4794-d57c-4f6d-acee-3349d9d3edfc" providerId="ADAL" clId="{50520B27-2421-411B-9DD4-5136E0EB1337}" dt="2019-03-12T15:09:03.856" v="1720"/>
          <ac:inkMkLst>
            <pc:docMk/>
            <pc:sldMk cId="3741650866" sldId="295"/>
            <ac:inkMk id="30" creationId="{B914F455-5063-4031-806D-F47DE76C8C8A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1" creationId="{316E4D38-355E-46B9-A98A-23835E3ECB5E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2" creationId="{51C18655-2DB9-4BB4-A7E4-5A970CA56731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3" creationId="{7FB149FC-88CC-4325-9BFD-16A90E9368DA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4" creationId="{29F2088C-3861-4F96-B09E-2E1EBC561556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5" creationId="{33063584-4A02-45E5-8B3A-224A676312E5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6" creationId="{BDAECADB-AF84-4CCE-A876-403D82840EEE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7" creationId="{496BC207-720E-4A19-9D18-E726AC58C0A5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8" creationId="{8BC5F38A-C2F5-4E67-9ABA-6441602B7F89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39" creationId="{7979AF55-6287-45BC-B410-50001EC0E0F4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0" creationId="{B0225E57-C674-4246-B0B6-30EE39DC6CFF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1" creationId="{F0B96C4C-D088-47D7-915C-5119CD393D51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2" creationId="{314E8FB9-5C5D-47FD-904F-9EEB27C2CB58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3" creationId="{DC8B675A-EF67-4E46-95EA-3657CA27DF5A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4" creationId="{CF9B6FA5-95C4-46EA-8F07-BBA7ACBF4570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5" creationId="{553727FD-A66A-434B-9445-5370E19458EE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6" creationId="{2549352C-5BE4-4B76-B41E-C2C8C1352451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7" creationId="{9CE617D1-E919-49CA-BD49-E7C55A4EC137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8" creationId="{FB577154-3A70-4380-8829-253A0690A49B}"/>
          </ac:inkMkLst>
        </pc:inkChg>
        <pc:inkChg chg="add del">
          <ac:chgData name="Song, Lixing" userId="d86a4794-d57c-4f6d-acee-3349d9d3edfc" providerId="ADAL" clId="{50520B27-2421-411B-9DD4-5136E0EB1337}" dt="2019-03-12T15:09:18.563" v="1739"/>
          <ac:inkMkLst>
            <pc:docMk/>
            <pc:sldMk cId="3741650866" sldId="295"/>
            <ac:inkMk id="49" creationId="{8746D99F-726F-40BF-B4CE-3D476447CA25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50" creationId="{7CADE0CD-F81A-4205-B41B-B7966BE77DDD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51" creationId="{E0F47937-68A6-41F5-A392-0BBE38AB5E3F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52" creationId="{E0FF3187-668F-4874-A445-D55D79432FA0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53" creationId="{72487BF6-7815-4200-9D93-CCB510643AE6}"/>
          </ac:inkMkLst>
        </pc:inkChg>
        <pc:inkChg chg="add del">
          <ac:chgData name="Song, Lixing" userId="d86a4794-d57c-4f6d-acee-3349d9d3edfc" providerId="ADAL" clId="{50520B27-2421-411B-9DD4-5136E0EB1337}" dt="2019-03-12T15:09:22.497" v="1743"/>
          <ac:inkMkLst>
            <pc:docMk/>
            <pc:sldMk cId="3741650866" sldId="295"/>
            <ac:inkMk id="54" creationId="{424950E4-1167-4F5E-9AB1-0B223A8E4BE9}"/>
          </ac:inkMkLst>
        </pc:inkChg>
        <pc:inkChg chg="add del">
          <ac:chgData name="Song, Lixing" userId="d86a4794-d57c-4f6d-acee-3349d9d3edfc" providerId="ADAL" clId="{50520B27-2421-411B-9DD4-5136E0EB1337}" dt="2019-03-12T15:09:22.497" v="1743"/>
          <ac:inkMkLst>
            <pc:docMk/>
            <pc:sldMk cId="3741650866" sldId="295"/>
            <ac:inkMk id="55" creationId="{B6F40D7A-DAE1-4AE2-91C7-539516053348}"/>
          </ac:inkMkLst>
        </pc:inkChg>
        <pc:inkChg chg="add del">
          <ac:chgData name="Song, Lixing" userId="d86a4794-d57c-4f6d-acee-3349d9d3edfc" providerId="ADAL" clId="{50520B27-2421-411B-9DD4-5136E0EB1337}" dt="2019-03-12T15:09:22.497" v="1743"/>
          <ac:inkMkLst>
            <pc:docMk/>
            <pc:sldMk cId="3741650866" sldId="295"/>
            <ac:inkMk id="56" creationId="{E32DC7C2-1F3A-4444-A15D-77D221187E9D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57" creationId="{0F9D6B2D-F22F-4CEE-BC88-FACE788E0462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58" creationId="{BA41B744-60FD-4573-881B-6FA78EE97D3A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59" creationId="{15C1BF64-2648-4195-9202-E0D609AB788D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60" creationId="{EB8A60E2-CAC5-41C2-A6D5-AC7188A505BE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61" creationId="{8FAC30EB-A446-4D1F-877B-DB09A953706A}"/>
          </ac:inkMkLst>
        </pc:inkChg>
        <pc:inkChg chg="add del">
          <ac:chgData name="Song, Lixing" userId="d86a4794-d57c-4f6d-acee-3349d9d3edfc" providerId="ADAL" clId="{50520B27-2421-411B-9DD4-5136E0EB1337}" dt="2019-03-12T15:09:32.066" v="1749"/>
          <ac:inkMkLst>
            <pc:docMk/>
            <pc:sldMk cId="3741650866" sldId="295"/>
            <ac:inkMk id="62" creationId="{5974634D-43F4-45B2-917A-92A541D27793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63" creationId="{EB48EA06-3C6C-4EFF-ADF2-3BCC7EF2713F}"/>
          </ac:inkMkLst>
        </pc:inkChg>
        <pc:inkChg chg="add del">
          <ac:chgData name="Song, Lixing" userId="d86a4794-d57c-4f6d-acee-3349d9d3edfc" providerId="ADAL" clId="{50520B27-2421-411B-9DD4-5136E0EB1337}" dt="2019-03-12T15:09:37.756" v="1751"/>
          <ac:inkMkLst>
            <pc:docMk/>
            <pc:sldMk cId="3741650866" sldId="295"/>
            <ac:inkMk id="64" creationId="{79F2AF2B-504A-4A1F-93FE-023D3006AC27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65" creationId="{76BF9BC7-2962-44EA-AFD4-66FC2460242A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66" creationId="{E7B476D0-C759-46B3-998F-5C153D2A6096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67" creationId="{9B3614AA-9BCF-414E-B77F-1BDE442A3371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68" creationId="{0057D86B-56FB-4E59-BC05-137BCA7683F3}"/>
          </ac:inkMkLst>
        </pc:inkChg>
        <pc:inkChg chg="add del">
          <ac:chgData name="Song, Lixing" userId="d86a4794-d57c-4f6d-acee-3349d9d3edfc" providerId="ADAL" clId="{50520B27-2421-411B-9DD4-5136E0EB1337}" dt="2019-03-12T15:09:50.182" v="1756"/>
          <ac:inkMkLst>
            <pc:docMk/>
            <pc:sldMk cId="3741650866" sldId="295"/>
            <ac:inkMk id="69" creationId="{C59BD8D7-30A4-413A-8640-4F2FC702BB8E}"/>
          </ac:inkMkLst>
        </pc:inkChg>
        <pc:inkChg chg="add del">
          <ac:chgData name="Song, Lixing" userId="d86a4794-d57c-4f6d-acee-3349d9d3edfc" providerId="ADAL" clId="{50520B27-2421-411B-9DD4-5136E0EB1337}" dt="2019-03-12T15:09:54.553" v="1758"/>
          <ac:inkMkLst>
            <pc:docMk/>
            <pc:sldMk cId="3741650866" sldId="295"/>
            <ac:inkMk id="70" creationId="{54D48207-0AA5-4380-BDAC-03176BB5BCEC}"/>
          </ac:inkMkLst>
        </pc:inkChg>
        <pc:inkChg chg="add del">
          <ac:chgData name="Song, Lixing" userId="d86a4794-d57c-4f6d-acee-3349d9d3edfc" providerId="ADAL" clId="{50520B27-2421-411B-9DD4-5136E0EB1337}" dt="2019-03-12T15:09:54.553" v="1758"/>
          <ac:inkMkLst>
            <pc:docMk/>
            <pc:sldMk cId="3741650866" sldId="295"/>
            <ac:inkMk id="71" creationId="{840A3630-C54A-4DBE-B21D-261E3715442F}"/>
          </ac:inkMkLst>
        </pc:inkChg>
        <pc:inkChg chg="add del">
          <ac:chgData name="Song, Lixing" userId="d86a4794-d57c-4f6d-acee-3349d9d3edfc" providerId="ADAL" clId="{50520B27-2421-411B-9DD4-5136E0EB1337}" dt="2019-03-12T15:09:57.308" v="1760"/>
          <ac:inkMkLst>
            <pc:docMk/>
            <pc:sldMk cId="3741650866" sldId="295"/>
            <ac:inkMk id="72" creationId="{1537F091-C913-4CCE-96CE-AC9E68D0CBCC}"/>
          </ac:inkMkLst>
        </pc:inkChg>
        <pc:inkChg chg="add del">
          <ac:chgData name="Song, Lixing" userId="d86a4794-d57c-4f6d-acee-3349d9d3edfc" providerId="ADAL" clId="{50520B27-2421-411B-9DD4-5136E0EB1337}" dt="2019-03-12T15:09:57.308" v="1760"/>
          <ac:inkMkLst>
            <pc:docMk/>
            <pc:sldMk cId="3741650866" sldId="295"/>
            <ac:inkMk id="73" creationId="{7C5B81B6-E592-4D14-A28F-F83AAA7DB582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74" creationId="{FA9C5074-3334-4ACC-993C-BFF95D4B952E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75" creationId="{C4CB50B1-D630-4558-B3AB-90ABE7A274E7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76" creationId="{3F9A7685-37BB-4957-923E-DD0E4C379B20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77" creationId="{2F4E131C-E944-42C3-884E-5C40C223C530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78" creationId="{346C5F23-3FF5-4723-9CFF-A7776D9475FE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79" creationId="{20348083-7079-449A-A882-9D04102980B3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80" creationId="{0354A562-8C24-4D79-8C1D-BAFFDAA17264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81" creationId="{3AA106BB-56C9-41AD-9FFF-5EB57F459574}"/>
          </ac:inkMkLst>
        </pc:inkChg>
        <pc:inkChg chg="add del">
          <ac:chgData name="Song, Lixing" userId="d86a4794-d57c-4f6d-acee-3349d9d3edfc" providerId="ADAL" clId="{50520B27-2421-411B-9DD4-5136E0EB1337}" dt="2019-03-12T15:10:05.420" v="1769"/>
          <ac:inkMkLst>
            <pc:docMk/>
            <pc:sldMk cId="3741650866" sldId="295"/>
            <ac:inkMk id="82" creationId="{51BCC4DB-90F5-4EB9-9D7E-97BC80705741}"/>
          </ac:inkMkLst>
        </pc:inkChg>
        <pc:inkChg chg="add del">
          <ac:chgData name="Song, Lixing" userId="d86a4794-d57c-4f6d-acee-3349d9d3edfc" providerId="ADAL" clId="{50520B27-2421-411B-9DD4-5136E0EB1337}" dt="2019-03-12T15:10:11.061" v="1776"/>
          <ac:inkMkLst>
            <pc:docMk/>
            <pc:sldMk cId="3741650866" sldId="295"/>
            <ac:inkMk id="83" creationId="{B06C6586-8611-42B3-A1E3-4288E3F0A6B4}"/>
          </ac:inkMkLst>
        </pc:inkChg>
        <pc:inkChg chg="add del">
          <ac:chgData name="Song, Lixing" userId="d86a4794-d57c-4f6d-acee-3349d9d3edfc" providerId="ADAL" clId="{50520B27-2421-411B-9DD4-5136E0EB1337}" dt="2019-03-12T15:10:11.061" v="1776"/>
          <ac:inkMkLst>
            <pc:docMk/>
            <pc:sldMk cId="3741650866" sldId="295"/>
            <ac:inkMk id="84" creationId="{4047DB35-DD8F-47A4-B5D5-91E6D53444B9}"/>
          </ac:inkMkLst>
        </pc:inkChg>
        <pc:inkChg chg="add del">
          <ac:chgData name="Song, Lixing" userId="d86a4794-d57c-4f6d-acee-3349d9d3edfc" providerId="ADAL" clId="{50520B27-2421-411B-9DD4-5136E0EB1337}" dt="2019-03-12T15:10:11.061" v="1776"/>
          <ac:inkMkLst>
            <pc:docMk/>
            <pc:sldMk cId="3741650866" sldId="295"/>
            <ac:inkMk id="85" creationId="{C18370D1-7BE1-473F-8F95-547AB2A10A6E}"/>
          </ac:inkMkLst>
        </pc:inkChg>
        <pc:inkChg chg="add del">
          <ac:chgData name="Song, Lixing" userId="d86a4794-d57c-4f6d-acee-3349d9d3edfc" providerId="ADAL" clId="{50520B27-2421-411B-9DD4-5136E0EB1337}" dt="2019-03-12T15:10:11.061" v="1776"/>
          <ac:inkMkLst>
            <pc:docMk/>
            <pc:sldMk cId="3741650866" sldId="295"/>
            <ac:inkMk id="86" creationId="{38ADE9A6-4EE5-4AE7-8E3A-762989B4AA20}"/>
          </ac:inkMkLst>
        </pc:inkChg>
        <pc:inkChg chg="add del">
          <ac:chgData name="Song, Lixing" userId="d86a4794-d57c-4f6d-acee-3349d9d3edfc" providerId="ADAL" clId="{50520B27-2421-411B-9DD4-5136E0EB1337}" dt="2019-03-12T15:10:11.061" v="1776"/>
          <ac:inkMkLst>
            <pc:docMk/>
            <pc:sldMk cId="3741650866" sldId="295"/>
            <ac:inkMk id="87" creationId="{1C2A2A79-BD1C-4E3E-ADE2-F691E640FDEC}"/>
          </ac:inkMkLst>
        </pc:inkChg>
        <pc:inkChg chg="add del">
          <ac:chgData name="Song, Lixing" userId="d86a4794-d57c-4f6d-acee-3349d9d3edfc" providerId="ADAL" clId="{50520B27-2421-411B-9DD4-5136E0EB1337}" dt="2019-03-12T15:10:11.061" v="1776"/>
          <ac:inkMkLst>
            <pc:docMk/>
            <pc:sldMk cId="3741650866" sldId="295"/>
            <ac:inkMk id="88" creationId="{60B5B1B7-CBB9-4B2C-856A-62503C34901C}"/>
          </ac:inkMkLst>
        </pc:inkChg>
        <pc:inkChg chg="add del">
          <ac:chgData name="Song, Lixing" userId="d86a4794-d57c-4f6d-acee-3349d9d3edfc" providerId="ADAL" clId="{50520B27-2421-411B-9DD4-5136E0EB1337}" dt="2019-03-12T15:10:11.061" v="1776"/>
          <ac:inkMkLst>
            <pc:docMk/>
            <pc:sldMk cId="3741650866" sldId="295"/>
            <ac:inkMk id="89" creationId="{1E387C4A-E0E4-4BBC-9A9C-37E8530DFD2C}"/>
          </ac:inkMkLst>
        </pc:inkChg>
        <pc:inkChg chg="add del">
          <ac:chgData name="Song, Lixing" userId="d86a4794-d57c-4f6d-acee-3349d9d3edfc" providerId="ADAL" clId="{50520B27-2421-411B-9DD4-5136E0EB1337}" dt="2019-03-12T15:10:17.672" v="1781"/>
          <ac:inkMkLst>
            <pc:docMk/>
            <pc:sldMk cId="3741650866" sldId="295"/>
            <ac:inkMk id="90" creationId="{A1F05762-F079-4A28-8F0A-8A9D13D76474}"/>
          </ac:inkMkLst>
        </pc:inkChg>
        <pc:inkChg chg="add del">
          <ac:chgData name="Song, Lixing" userId="d86a4794-d57c-4f6d-acee-3349d9d3edfc" providerId="ADAL" clId="{50520B27-2421-411B-9DD4-5136E0EB1337}" dt="2019-03-12T15:10:17.672" v="1781"/>
          <ac:inkMkLst>
            <pc:docMk/>
            <pc:sldMk cId="3741650866" sldId="295"/>
            <ac:inkMk id="91" creationId="{D78840FC-63D7-40CF-9365-ED1645CC2DBF}"/>
          </ac:inkMkLst>
        </pc:inkChg>
        <pc:inkChg chg="add del">
          <ac:chgData name="Song, Lixing" userId="d86a4794-d57c-4f6d-acee-3349d9d3edfc" providerId="ADAL" clId="{50520B27-2421-411B-9DD4-5136E0EB1337}" dt="2019-03-12T15:10:17.672" v="1781"/>
          <ac:inkMkLst>
            <pc:docMk/>
            <pc:sldMk cId="3741650866" sldId="295"/>
            <ac:inkMk id="92" creationId="{6633AA84-148A-43BE-A156-BED36D8A0F2B}"/>
          </ac:inkMkLst>
        </pc:inkChg>
        <pc:inkChg chg="add del">
          <ac:chgData name="Song, Lixing" userId="d86a4794-d57c-4f6d-acee-3349d9d3edfc" providerId="ADAL" clId="{50520B27-2421-411B-9DD4-5136E0EB1337}" dt="2019-03-12T15:10:17.672" v="1781"/>
          <ac:inkMkLst>
            <pc:docMk/>
            <pc:sldMk cId="3741650866" sldId="295"/>
            <ac:inkMk id="93" creationId="{72B89490-DFF8-43E7-AB18-E461F5029390}"/>
          </ac:inkMkLst>
        </pc:inkChg>
        <pc:inkChg chg="add del">
          <ac:chgData name="Song, Lixing" userId="d86a4794-d57c-4f6d-acee-3349d9d3edfc" providerId="ADAL" clId="{50520B27-2421-411B-9DD4-5136E0EB1337}" dt="2019-03-12T15:10:17.672" v="1781"/>
          <ac:inkMkLst>
            <pc:docMk/>
            <pc:sldMk cId="3741650866" sldId="295"/>
            <ac:inkMk id="94" creationId="{1D419519-BF89-483C-B32C-801B2A755EDA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95" creationId="{B35E146D-3CCF-47C3-A16F-240F072C5237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96" creationId="{9F1625FA-4FB6-4B14-A893-EEC5A5080A48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97" creationId="{3D50434F-8598-4BCD-8304-91014F7354F5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98" creationId="{F5F471A4-8E1E-4E4E-B1BF-5B1737AEFCC1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99" creationId="{A621A4BD-67E9-43F9-BCDD-20C814566FE3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100" creationId="{DE457EE2-E0D6-4FF3-B261-6978311BC181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101" creationId="{1FB4D1F7-15E6-4E71-A503-54FFE958F919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102" creationId="{A4A344CE-105D-45A0-960F-1C4B8CB0D9D1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103" creationId="{0D080A3F-804D-4D33-913C-224DD02A39EE}"/>
          </ac:inkMkLst>
        </pc:inkChg>
        <pc:inkChg chg="add del">
          <ac:chgData name="Song, Lixing" userId="d86a4794-d57c-4f6d-acee-3349d9d3edfc" providerId="ADAL" clId="{50520B27-2421-411B-9DD4-5136E0EB1337}" dt="2019-03-12T15:10:32.395" v="1791"/>
          <ac:inkMkLst>
            <pc:docMk/>
            <pc:sldMk cId="3741650866" sldId="295"/>
            <ac:inkMk id="104" creationId="{9DF9F3AC-BA56-4996-801D-E9879E22981B}"/>
          </ac:inkMkLst>
        </pc:inkChg>
        <pc:inkChg chg="add del">
          <ac:chgData name="Song, Lixing" userId="d86a4794-d57c-4f6d-acee-3349d9d3edfc" providerId="ADAL" clId="{50520B27-2421-411B-9DD4-5136E0EB1337}" dt="2019-03-12T15:10:43.163" v="1794"/>
          <ac:inkMkLst>
            <pc:docMk/>
            <pc:sldMk cId="3741650866" sldId="295"/>
            <ac:inkMk id="105" creationId="{DDAA5074-A996-4FA3-A313-952272486097}"/>
          </ac:inkMkLst>
        </pc:inkChg>
        <pc:inkChg chg="add del">
          <ac:chgData name="Song, Lixing" userId="d86a4794-d57c-4f6d-acee-3349d9d3edfc" providerId="ADAL" clId="{50520B27-2421-411B-9DD4-5136E0EB1337}" dt="2019-03-12T15:10:43.163" v="1794"/>
          <ac:inkMkLst>
            <pc:docMk/>
            <pc:sldMk cId="3741650866" sldId="295"/>
            <ac:inkMk id="106" creationId="{79EC3AA9-BE68-4046-BC4B-C05170B07423}"/>
          </ac:inkMkLst>
        </pc:inkChg>
        <pc:inkChg chg="add del">
          <ac:chgData name="Song, Lixing" userId="d86a4794-d57c-4f6d-acee-3349d9d3edfc" providerId="ADAL" clId="{50520B27-2421-411B-9DD4-5136E0EB1337}" dt="2019-03-12T15:10:43.163" v="1794"/>
          <ac:inkMkLst>
            <pc:docMk/>
            <pc:sldMk cId="3741650866" sldId="295"/>
            <ac:inkMk id="107" creationId="{04718B34-854E-46E4-8DBE-D19F24EA3F68}"/>
          </ac:inkMkLst>
        </pc:inkChg>
        <pc:inkChg chg="add del">
          <ac:chgData name="Song, Lixing" userId="d86a4794-d57c-4f6d-acee-3349d9d3edfc" providerId="ADAL" clId="{50520B27-2421-411B-9DD4-5136E0EB1337}" dt="2019-03-12T15:10:50.998" v="1798"/>
          <ac:inkMkLst>
            <pc:docMk/>
            <pc:sldMk cId="3741650866" sldId="295"/>
            <ac:inkMk id="108" creationId="{D72A83DD-50DC-49A8-828C-2F6F125327EA}"/>
          </ac:inkMkLst>
        </pc:inkChg>
        <pc:inkChg chg="add del">
          <ac:chgData name="Song, Lixing" userId="d86a4794-d57c-4f6d-acee-3349d9d3edfc" providerId="ADAL" clId="{50520B27-2421-411B-9DD4-5136E0EB1337}" dt="2019-03-12T15:10:50.998" v="1798"/>
          <ac:inkMkLst>
            <pc:docMk/>
            <pc:sldMk cId="3741650866" sldId="295"/>
            <ac:inkMk id="109" creationId="{399A451A-764E-4671-8993-6DA40D73CBAE}"/>
          </ac:inkMkLst>
        </pc:inkChg>
        <pc:inkChg chg="add del">
          <ac:chgData name="Song, Lixing" userId="d86a4794-d57c-4f6d-acee-3349d9d3edfc" providerId="ADAL" clId="{50520B27-2421-411B-9DD4-5136E0EB1337}" dt="2019-03-12T15:10:50.998" v="1798"/>
          <ac:inkMkLst>
            <pc:docMk/>
            <pc:sldMk cId="3741650866" sldId="295"/>
            <ac:inkMk id="110" creationId="{115294F8-691A-4AF9-BDAB-68419D681DFF}"/>
          </ac:inkMkLst>
        </pc:inkChg>
        <pc:inkChg chg="add del">
          <ac:chgData name="Song, Lixing" userId="d86a4794-d57c-4f6d-acee-3349d9d3edfc" providerId="ADAL" clId="{50520B27-2421-411B-9DD4-5136E0EB1337}" dt="2019-03-12T15:10:50.998" v="1798"/>
          <ac:inkMkLst>
            <pc:docMk/>
            <pc:sldMk cId="3741650866" sldId="295"/>
            <ac:inkMk id="111" creationId="{85849E05-3F97-4372-99D3-F7E43590EE5A}"/>
          </ac:inkMkLst>
        </pc:inkChg>
        <pc:inkChg chg="add">
          <ac:chgData name="Song, Lixing" userId="d86a4794-d57c-4f6d-acee-3349d9d3edfc" providerId="ADAL" clId="{50520B27-2421-411B-9DD4-5136E0EB1337}" dt="2019-03-12T15:10:50.998" v="1798"/>
          <ac:inkMkLst>
            <pc:docMk/>
            <pc:sldMk cId="3741650866" sldId="295"/>
            <ac:inkMk id="112" creationId="{F280EF95-0CFF-491D-B9DE-B5316B892DB2}"/>
          </ac:inkMkLst>
        </pc:inkChg>
      </pc:sldChg>
    </pc:docChg>
  </pc:docChgLst>
  <pc:docChgLst>
    <pc:chgData name="Song, Lixing" userId="S::song3@rose-hulman.edu::d86a4794-d57c-4f6d-acee-3349d9d3edfc" providerId="AD" clId="Web-{AC9CA287-343A-DC9A-3E70-6A06CDCD4E94}"/>
    <pc:docChg chg="modSld">
      <pc:chgData name="Song, Lixing" userId="S::song3@rose-hulman.edu::d86a4794-d57c-4f6d-acee-3349d9d3edfc" providerId="AD" clId="Web-{AC9CA287-343A-DC9A-3E70-6A06CDCD4E94}" dt="2019-09-06T19:03:11.214" v="54"/>
      <pc:docMkLst>
        <pc:docMk/>
      </pc:docMkLst>
      <pc:sldChg chg="addSp modSp addAnim modAnim">
        <pc:chgData name="Song, Lixing" userId="S::song3@rose-hulman.edu::d86a4794-d57c-4f6d-acee-3349d9d3edfc" providerId="AD" clId="Web-{AC9CA287-343A-DC9A-3E70-6A06CDCD4E94}" dt="2019-09-06T19:03:11.214" v="54"/>
        <pc:sldMkLst>
          <pc:docMk/>
          <pc:sldMk cId="187936816" sldId="290"/>
        </pc:sldMkLst>
        <pc:spChg chg="mod">
          <ac:chgData name="Song, Lixing" userId="S::song3@rose-hulman.edu::d86a4794-d57c-4f6d-acee-3349d9d3edfc" providerId="AD" clId="Web-{AC9CA287-343A-DC9A-3E70-6A06CDCD4E94}" dt="2019-09-06T19:02:55.917" v="40" actId="20577"/>
          <ac:spMkLst>
            <pc:docMk/>
            <pc:sldMk cId="187936816" sldId="290"/>
            <ac:spMk id="3" creationId="{B5163E5A-3B81-4DA6-8CF0-93E82C43FFE0}"/>
          </ac:spMkLst>
        </pc:spChg>
        <pc:spChg chg="add mod">
          <ac:chgData name="Song, Lixing" userId="S::song3@rose-hulman.edu::d86a4794-d57c-4f6d-acee-3349d9d3edfc" providerId="AD" clId="Web-{AC9CA287-343A-DC9A-3E70-6A06CDCD4E94}" dt="2019-09-06T19:03:11.121" v="51" actId="20577"/>
          <ac:spMkLst>
            <pc:docMk/>
            <pc:sldMk cId="187936816" sldId="290"/>
            <ac:spMk id="4" creationId="{23021B54-5C4F-44A6-9745-8E330A2829AB}"/>
          </ac:spMkLst>
        </pc:spChg>
      </pc:sldChg>
    </pc:docChg>
  </pc:docChgLst>
  <pc:docChgLst>
    <pc:chgData name="Song, Lixing" userId="d86a4794-d57c-4f6d-acee-3349d9d3edfc" providerId="ADAL" clId="{EB8600AD-196D-A64D-AEC5-5C2B86FE708E}"/>
  </pc:docChgLst>
  <pc:docChgLst>
    <pc:chgData name="Song, Lixing" userId="d86a4794-d57c-4f6d-acee-3349d9d3edfc" providerId="ADAL" clId="{33040348-2781-8644-8EB8-E8E6558A9948}"/>
  </pc:docChgLst>
  <pc:docChgLst>
    <pc:chgData name="Song, Lixing" userId="S::song3@rose-hulman.edu::d86a4794-d57c-4f6d-acee-3349d9d3edfc" providerId="AD" clId="Web-{01F66B9E-C6C0-C2C2-B05D-1F7B61C9C6E9}"/>
    <pc:docChg chg="modSld sldOrd">
      <pc:chgData name="Song, Lixing" userId="S::song3@rose-hulman.edu::d86a4794-d57c-4f6d-acee-3349d9d3edfc" providerId="AD" clId="Web-{01F66B9E-C6C0-C2C2-B05D-1F7B61C9C6E9}" dt="2019-03-11T18:26:36.344" v="4" actId="20577"/>
      <pc:docMkLst>
        <pc:docMk/>
      </pc:docMkLst>
      <pc:sldChg chg="modSp">
        <pc:chgData name="Song, Lixing" userId="S::song3@rose-hulman.edu::d86a4794-d57c-4f6d-acee-3349d9d3edfc" providerId="AD" clId="Web-{01F66B9E-C6C0-C2C2-B05D-1F7B61C9C6E9}" dt="2019-03-11T18:26:36.344" v="3" actId="20577"/>
        <pc:sldMkLst>
          <pc:docMk/>
          <pc:sldMk cId="2582172296" sldId="287"/>
        </pc:sldMkLst>
        <pc:spChg chg="mod">
          <ac:chgData name="Song, Lixing" userId="S::song3@rose-hulman.edu::d86a4794-d57c-4f6d-acee-3349d9d3edfc" providerId="AD" clId="Web-{01F66B9E-C6C0-C2C2-B05D-1F7B61C9C6E9}" dt="2019-03-11T18:26:36.344" v="3" actId="20577"/>
          <ac:spMkLst>
            <pc:docMk/>
            <pc:sldMk cId="2582172296" sldId="287"/>
            <ac:spMk id="2" creationId="{96B180EB-403B-4E41-BD29-A3E842A922AA}"/>
          </ac:spMkLst>
        </pc:spChg>
      </pc:sldChg>
      <pc:sldChg chg="ord">
        <pc:chgData name="Song, Lixing" userId="S::song3@rose-hulman.edu::d86a4794-d57c-4f6d-acee-3349d9d3edfc" providerId="AD" clId="Web-{01F66B9E-C6C0-C2C2-B05D-1F7B61C9C6E9}" dt="2019-03-11T18:20:01.206" v="0"/>
        <pc:sldMkLst>
          <pc:docMk/>
          <pc:sldMk cId="234891960" sldId="29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08:51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2135 202 7296,'-4'-9'1155,"-7"-12"1667,9 14-1328,3 7 16,0 1-539,-1-1-342,4 19 699,1 79-926,1 11-548,-6 71-1721,0-119-1599,0-1-3819,0-52 4970</inkml:trace>
  <inkml:trace contextRef="#ctx0" brushRef="#br0" timeOffset="603.049">2100 135 7296,'-2'-3'689,"0"0"0,1 0 0,-1-1 0,1 1 0,0 0-1,0 0 1,0-3-689,1 5 143,-1 0-1,1 1 1,0-1-1,0 0 0,0 0 1,0 0-1,0 0 1,0 0-1,1 0 0,-1 0 1,0 0-1,0 0 1,1 0-1,-1 1 0,0-1 1,1 0-1,-1 0 1,1 0-1,-1 1 0,1-1 1,-1 0-1,1 0 1,0 1-1,-1-1 0,1 0 1,0 1-1,0-1 1,-1 1-1,1-1 0,0 1 1,0-1-143,8-2 89,0 0 1,1 0-1,-1 1 0,1 0 1,-1 1-1,1 0 0,8 0-89,10 2-3,-1 0-1,8 3 4,-6 0 3,-1 2 0,0 1-1,0 1 1,14 7-3,-34-12 19,-1 1 1,1 0-1,-1 0 0,1 0 0,-1 1 1,0-1-1,-1 2 0,1-1 0,4 7-19,-8-10 11,-1 1-1,0 0 0,0 0 0,0 0 0,-1 0 0,1 0 0,-1 0 1,0 0-1,1 0 0,-1 1 0,-1-1 0,1 0 0,0 1 0,-1-1 0,0 1 1,0-1-1,0 1 0,0-1 0,0 0 0,-1 1 0,1-1 0,-1 1 1,0-1-1,0 0 0,-1 1-10,-1 4-4,-1-1 0,-1 0 0,0 1-1,0-1 1,0-1 0,-1 1 0,1-1 0,-2 0 0,1 0 0,-1-1 0,-7 5 4,-8 5 17,0-2-1,-1 0 1,-8 1-17,28-12 8,-107 46-75,102-45 67,8-3-3,0 0 0,-1 1 0,1-1-1,-1 0 1,1 0 0,-1 0-1,1 1 1,-1-1 0,1 0 0,-1 0-1,0 0 1,1 0 0,-1 0-1,1 0 1,-1 0 0,1 0 0,-1 0-1,1 0 1,-1 0 0,1 0 0,-1 0-1,1-1 1,-1 1 0,1 0-1,-1 0 1,0-1 3,2 1-5,-1 0 1,0-1-1,0 1 1,0-1-1,0 1 0,0-1 1,0 1-1,0 0 0,1-1 1,-1 1-1,0-1 0,0 1 1,0 0-1,1-1 1,-1 1-1,0 0 0,1-1 1,-1 1-1,0 0 0,1 0 1,-1-1-1,0 1 0,1 0 5,7-6-10,0 0 0,1 1 0,-1 0 0,1 1 0,0-1 0,1 2 0,6-3 10,16-2 12,23-4-12,-25 6-6,-7 2 2,1 0-1,0 2 1,0 0-1,0 2 1,0 1-1,3 1 5,-14-1 48,0 1 0,0 1 0,-1 0 1,1 0-1,-1 2 0,1-1 0,-1 2 0,-1 0 0,1 0 0,-1 1 0,10 7-48,-16-10 79,0 1 0,-1-1 1,1 1-1,-1 0 0,0 0 1,0 0-1,0 1 0,-1-1 1,0 1-1,0 0 0,-1 0 1,1 0-1,-1 0 0,0 0 1,-1 1-1,0-1 0,1 4-79,-2-1 58,0-1 0,0 0 0,-1 0 0,0 0 0,0 0 0,-1 0 0,0 0 0,0 0-1,-1 0 1,0 0 0,0-1 0,-1 0 0,-3 7-58,-2-1 31,-1 1-1,0-2 1,-1 1-1,0-2 1,-1 1-1,0-1 1,-1-1-1,0 0 1,-1-1-1,0-1 1,0 0-1,-1-1 1,-12 5-31,-4-1-417,1-2-1,-2-1 1,1-1 0,-1-2 0,0-1-1,-17-1 418,42-2-504,1-1-1,-1 1 0,0-2 0,1 1 0,-1-1 0,1 0 0,-1 0 0,1 0 1,-1-1-1,1 0 0,0-1 0,-1 0 505,-17-11-2981</inkml:trace>
  <inkml:trace contextRef="#ctx0" brushRef="#br0" timeOffset="1285.89">4572 49 7808,'3'-6'4278,"-3"5"-4051,0 1 0,1-1-1,-1 1 1,0-1 0,1 1 0,-1-1 0,0 0 0,1 1-1,-1-1 1,0 1 0,0-1 0,0 0 0,0 1 0,0-1-1,0 0 1,0 1 0,0-1 0,0 0 0,0 1 0,0-1-1,0 1 1,0-1 0,0 0 0,-1 1 0,1-1-1,0 0-226,-6-5 1510,5 5-1441,1 0-1,-1 0 1,0 1 0,1-1 0,-1 0-1,1 1 1,-1-1 0,0 0 0,0 1 0,1-1-1,-1 1 1,0-1 0,0 1 0,0 0-1,0-1 1,1 1 0,-1 0 0,0 0-1,0-1-68,-6 0 98,0 0-1,0 1 1,1-1 0,-1 1-1,0 0 1,0 1-1,1 0 1,-1 0-1,0 0 1,1 1-1,-1 0 1,1 0-1,-1 1 1,1 0-1,0 0 1,-1 1-98,-12 7 35,1 1 0,1 0 0,0 1 1,-8 9-36,7-4-17,1 1 1,1 1-1,1 0 1,0 1-1,2 1 0,0 0 1,2 1-1,0 0 1,2 1-1,-3 10 17,8-19-15,0 0-1,1 0 1,1 1-1,0 0 1,1-1-1,1 1 0,0 0 1,1-1-1,1 1 1,1 0-1,0-1 1,3 8 15,-4-16-3,1 0-1,0 0 1,0-1 0,0 1 0,1-1 0,0 0 0,0 0 0,1 0-1,-1 0 1,1-1 0,1 1 0,-1-1 0,1-1 0,0 1-1,0-1 1,0 0 0,0 0 0,1-1 0,0 0 0,-1 0 0,1-1-1,5 2 4,11 2 2,-1-2 0,1 0 0,-1-1-1,1-2 1,0 0 0,18-2-2,42-6-3397,43-10 3397,-71 8-6379,-34 7 3281</inkml:trace>
  <inkml:trace contextRef="#ctx0" brushRef="#br0" timeOffset="4716.003">4793 1234 7040,'0'-4'2928,"0"8"-139,0-4-1946,0 5 575,1 9-839,0 0-1,1 0 1,1 2-579,4 33 419,1 460 1340,-9-323-1550,5 357 201,-2-127 166,13 148 70,-5-218-379,-6-240-214,11 320 155,0-46 80,-4 191 336,-8 77-123,-3-589-478,-4 0 0,-1 0 0,-4 0-23,5-10 0,1-13 0,-2 62 0,3-73 0,2 0 0,1 15 0,1 8 0,-2 177-12186,0-221 9237</inkml:trace>
  <inkml:trace contextRef="#ctx0" brushRef="#br0" timeOffset="23512.642">8241 6630 6912,'1'-1'4167,"0"5"-1538,2 9-1191,3 184 1229,-6 565-2486,0-762-1040,0-2-516,0-59-8460,0 26 6278</inkml:trace>
  <inkml:trace contextRef="#ctx0" brushRef="#br0" timeOffset="24463.689">8322 6591 5888,'1'-1'546,"0"1"0,0-1 0,0 0 0,0 0 0,0 1 0,0-1 0,0 0 0,1 1 0,-1-1 0,0 1 0,0 0 0,0-1 0,2 1-546,21-7 1643,-12 5-1359,-1 0 1,1 1-1,0 0 1,0 1-1,0 1 1,0 0-1,5 1-284,0 0 19,39 1 252,39-4-271,-21-1 305,25 3 671,40 8-976,69 18 85,-167-19-197,-1 1 0,0 3 1,-1 1-1,2 2 112,7 4-38,-29-12 21,-1 0 0,0 1 0,-1 1 0,0 1 0,13 9 17,0 3 170,5 3 585,14 15-755,-40-31 8,1 0 0,-2 0 0,1 1 0,-2 0 0,1 1 0,-1 0 0,0 1-8,-1-1 29,-1 1 0,0-1 0,0 1 0,-2 0 0,1 0 0,-1 0 0,-1 0 0,0 0-1,-1 1 1,-1-1 0,0 1 0,-1 9-29,-2 0-6,0 0 0,-2-1 0,-1 1 0,-6 14 6,-10 20 61,-5 4-61,15-34 34,-1-1-1,-16 23-33,20-36 10,0 0 0,-1-1 1,1-1-1,-2 1 0,0-1 0,-6 4-10,-14 9 9,13-8 19,-1-2-1,0 0 0,-2 0-27,-35 14 19,-1-2-1,-42 11-18,83-30 0,-76 26 0,-2-4 0,-19 1 0,62-20 104,0-3-1,0-1 0,-32-2-103,29-4-1302,-12-3 1302,7 3-2214,41 1-1825,-1-1-1,-11-1 4040,4-2-4458</inkml:trace>
  <inkml:trace contextRef="#ctx0" brushRef="#br0" timeOffset="25327.952">6734 6814 5248,'-5'8'819,"4"-7"-534,0 1 0,0-1 0,0 0 0,0 1 0,-1-1 0,1 0 0,0 0 0,-1 1 0,1-1 0,-1 0-285,1-1 1387,1 0-70,0 0-85,0 0-320,0 0-245,0 0-283,1-1-286,0 0 0,0 0 0,1 0 0,-1-1 1,0 1-1,1 0 0,-1 0 0,1 1 0,-1-1 1,1 0-1,0 0 0,0 1-98,-1-1 59,4-1 10,1 1-1,-1 0 1,0 0 0,1 0 0,-1 0-1,1 1 1,2 0-69,16-2 137,4-1 54,1 1-1,2 1-190,10-1 105,99 0-111,-73 2 6,7-3 0,438-19 59,-32 22 218,-453-3-1108,-3 0-3164,-20 3 422</inkml:trace>
  <inkml:trace contextRef="#ctx0" brushRef="#br0" timeOffset="25915.49">6734 7163 7296,'-17'4'2448,"17"-4"-2413,0 0 1,0 0 0,-1 0 0,1 0-1,0 0 1,0 0 0,-1 0 0,1 0-1,0 0 1,0 0 0,-1 0 0,1-1-1,0 1 1,0 0 0,-1 0 0,1 0-1,0 0 1,0 0 0,0 0 0,-1 0-1,1-1 1,0 1 0,0 0 0,0 0-1,0 0 1,-1 0 0,1-1 0,0 1 0,0 0-1,0 0 1,0 0 0,0-1 0,0 1-1,0 0 1,-1 0 0,1-1 0,0 1-1,0 0 1,0 0 0,0 0 0,0-1-1,0 1 1,0 0 0,0-1-36,-1-1 2960,973 2-496,-747-13-2425,-112 4 210,0 5-249,-92 4-133,44 0-990,-22 0-3418,-32 0 1085</inkml:trace>
  <inkml:trace contextRef="#ctx0" brushRef="#br0" timeOffset="26529.658">6699 7618 7296,'-12'4'2448,"9"-4"-1414,3 0-127,0-1-773,0 1-1,1-1 1,-1 0-1,0 1 1,0-1 0,1 0-1,-1 1 1,0-1 0,1 0-1,-1 1 1,0-1-1,1 1 1,-1-1 0,1 1-1,-1-1 1,1 1 0,-1-1-1,1 1 1,0-1-1,-1 1 1,1 0 0,0-1-1,-1 1 1,1 0 0,0-1-134,21-6-84,-18 6 278,21-5-69,0 0 0,0 2 1,1 0-1,9 2-125,205-8 309,-73 7 155,-114-1-322,33-2 49,1 3-1,39 7-190,-91-1 96,131 6 48,-141-8 42,1 2 0,16 3-186,-21-3 215,1 0 1,-1-1-1,20-2-215,20-6-33,-29 3 13,19 0 20,-34 3 77,-9 1-50,0-1 0,-1-1 0,1 1 1,0-1-1,0 0 0,5-2-27,7 0-131,-18 3-168,0 0 0,0 0 0,-1-1 0,1 1-1,0 0 1,0-1 0,0 1 0,0-1 0,-1 1-1,1-1 1,0 0 0,-1 0 0,1 0 0,0 0 0,0-1 299,-1 1-3014,-1 1-628</inkml:trace>
  <inkml:trace contextRef="#ctx0" brushRef="#br0" timeOffset="19379.257">8202 4621 6272,'0'0'2058,"0"-9"1116,1 13-124,2 3-2811,0-1 0,-1 0-1,0 1 1,0-1 0,0 1 0,-1-1 0,1 1-1,-1 6-238,0 15 699,-1 16-699,0-20 202,-10 502 1430,2-426-1501,1-17-166,4 2 35,1-49-602,-1-22-1383,1-13-400,1-4-1299,-3-17 73,3-2 1201</inkml:trace>
  <inkml:trace contextRef="#ctx0" brushRef="#br0" timeOffset="20380.658">8196 4570 6144,'0'0'1978,"20"18"2625,-17-16-4390,0 0 0,0-1 1,0 0-1,0 1 0,0-1 1,1-1-1,-1 1 0,0 0 0,1-1 1,1 1-214,37-2 486,-20 0-262,23 0 369,18-5-593,-19 1 473,19 2-473,-12 1 295,-30 0-144,1 2 0,1 0-151,89 1 374,-66-2-222,0 2 0,16 4-152,-60-5 9,155 23 438,-112-13-363,1 1 0,17 8-84,-26-7 39,-5-2-6,1 2 1,22 12-34,-45-18 26,0-1-1,-1 1 1,0 1 0,0 0-1,0 0 1,-1 1-1,1 0 1,-2 0 0,0 1-1,3 4-25,-2-1 23,-1 1 0,0 0 0,-1 0 0,-1 0 0,0 1-1,-1-1 1,-1 1 0,0 0 0,0 1 0,-1 4-23,-1-3 37,0 0-1,-1 1 1,-1-1 0,0 0 0,-2 1-1,1-1 1,-2 0 0,-5 14-37,5-20 6,-1 1 1,-1-1-1,0 0 0,0 0 1,-1-1-1,-2 4-6,-1 0-1,-13 15 3,0-1 0,-2-1 0,-1-2 0,-1 0 0,-4 1-2,-55 38 28,-10 1-28,60-41-31,-41 29 24,-58 36 7,112-73 0,-23 12 18,-1-2 0,-2-2 0,-5 0-18,36-16-7,-1-2 0,1 0 0,-1-1 0,0-1 0,-12 1 7,-29-1-103,-8-2 103,68-1-1,-42-2-2047,-22-4 2048,21 1-5018,38 5 4007,1-1 0,0 1 0,-1-1 0,1 0 0,0-1 0,0 1 0,-2-2 1011,-10-3-2667</inkml:trace>
  <inkml:trace contextRef="#ctx0" brushRef="#br0" timeOffset="21281.765">6567 4808 6400,'57'-1'6603,"5"-3"-5056,77-1-1649,17-2 416,-63 2-116,-21 2-66,110 0 13,75 4 239,-139-2-208,123-11 64,-194 7-282,-28 2 106,0 1-1,1 1 1,16 1-64,26 1-419,-32-1-6335,-26 0 4397</inkml:trace>
  <inkml:trace contextRef="#ctx0" brushRef="#br0" timeOffset="21897.29">6628 5183 5760,'-3'-2'511,"-3"-2"1052,6 4-1470,0 0 0,0 0 0,0 0 0,0 0 0,-1 1 0,1-1 0,0 0 0,0 0 0,0 0 0,0 0 0,0 1 0,-1-1 0,1 0 0,0 0 0,0 0 0,0 1 0,0-1 0,0 0 0,0 0 0,0 1 0,0-1 0,0 0 0,0 0 0,0 1 0,0-1 0,0 0 0,0 0 0,0 0 0,0 1 0,0-1 0,0 0 0,0 0-93,0 0 832,2 0-5,87 0 416,0-5-1,5-4-1242,0-1 322,47 3-322,94 7 529,22-1-212,-242 1-314,71-3 10,28-7-13,78-16-21,-174 24-1162,1 0 0,3 2 1183,16-1-8524,-34 1 6369</inkml:trace>
  <inkml:trace contextRef="#ctx0" brushRef="#br0" timeOffset="22499.704">6673 5549 7040,'-1'0'219,"-5"1"2061,7 3-630,1-4-1427,0 1-1,0-1 1,0 1 0,0-1-1,1 0 1,-1 0 0,0 0 0,0 0-1,0-1 1,1 1-223,-1 0 141,501-13 1907,-296 4-1257,16 11-791,-55-1 270,148-11 434,-268 11-553,-6 0-1923,-15-5-4468,-17 3 3835</inkml:trace>
  <inkml:trace contextRef="#ctx0" brushRef="#br0" timeOffset="15396.748">8176 2609 4992,'0'0'124,"-1"0"1,1 0-1,0 0 1,0 0-1,0 0 1,0 1 0,0-1-1,-1 0 1,1 0-1,0 0 1,0 0-1,0 0 1,0 0-1,0 1 1,0-1-1,0 0 1,0 0-1,0 0 1,-1 0-1,1 1 1,0-1-1,0 0 1,0 0-1,0 0 1,0 0-1,0 1 1,0-1 0,0 0-1,0 0 1,0 0-1,0 1 1,1-1-1,-1 0 1,0 0-1,0 0 1,0 0-1,0 1 1,0-1-1,0 0 1,0 0-1,0 0-124,5 13 2991,-2-4-2501,0 6 137,-1 0 0,-1 0-1,0 11-626,0 2 323,1 205 1292,-3-123-1321,-5 75-379,-8 13 85,13-161-589,1-28-144,0 1 1,-1 0-1,0-1 0,-2 4 733,2-8-2817,2-6 441,0-10-1145,-1-2 1286</inkml:trace>
  <inkml:trace contextRef="#ctx0" brushRef="#br0" timeOffset="16297.55">8131 2694 6144,'7'-6'2888,"-7"6"-2766,0 0 1,1-1 0,-1 1 0,0 0 0,0-1-1,1 1 1,-1 0 0,0 0 0,1-1 0,-1 1-1,1 0 1,-1 0 0,0 0 0,1-1 0,-1 1-1,1 0 1,-1 0 0,0 0 0,1 0 0,-1 0-1,1 0-122,1-1 191,1 1-1,-1-1 0,0 1 1,1-1-1,-1 0 1,0 0-1,0 0 0,0 0 1,0-1-1,0 1 1,1-1-191,15-8 220,-10 7-131,1 1 1,0 0 0,-1 1-1,1 0 1,0 1-1,0-1-89,36-3 540,-24 1-334,0 0-1,0 1 0,0 2 1,5 0-206,62 2 432,15 1-91,-55 2-165,19 4-176,-47-4 84,0 0 0,-1 0 0,0 2 0,13 6-84,12 8 69,-2 1 1,0 2-1,32 25-69,-58-37 45,-1 1-1,1 1 0,-2 0 0,0 1 0,-1 1 1,0 0-1,-2 0 0,0 1 0,0 1 0,2 7-44,-10-17-3,-1-1 0,0 1 0,0 0 0,0 0 0,-1 0 0,0 0 0,-1 0-1,0 0 1,0 0 0,0 1 0,-1-1 0,-1 0 0,1 0 0,-3 5 3,-2 7 15,-1-1 0,-1 1 0,0-2 0,-2 1 0,-3 4-15,1-4-19,-1-1 0,0-1 0,-1 0 0,-8 6 19,-66 58 143,80-73-103,-14 10-33,-1-1 1,0-1-1,-1-1 0,-1-1 0,-1-2 1,1 0-1,-2-1 0,0-2 1,0-1-1,0-1 0,-20 2-7,-23 4 69,-73 14-154,124-23-268,1-1-1,-16 1 354,10-4-2654,2-3-3521,13 0 2186,3-2 1408</inkml:trace>
  <inkml:trace contextRef="#ctx0" brushRef="#br0" timeOffset="17145.026">6805 2936 5504,'-14'-3'1834,"14"3"-1743,-1-1-1,1 1 1,0 0-1,0 0 0,0 0 1,-1-1-1,1 1 1,0 0-1,0 0 0,0-1 1,-1 1-1,1 0 1,0 0-1,0-1 0,0 1 1,0 0-1,0 0 1,0-1-1,0 1 0,0 0 1,0-1-1,0 1 1,0 0-1,0 0 0,0-1 1,0 1-91,0-3 931,0 6-79,22-2 1750,77-5-1711,17-5-891,-54 5 253,0 2 1,16 4-254,110 0 263,0 0 28,-65 7-92,51 0-40,-37-9-421,-109-4-570,-8 1-1183,-1 4-3527,-12 0 2150,-2-1 1227</inkml:trace>
  <inkml:trace contextRef="#ctx0" brushRef="#br0" timeOffset="17748.641">6859 3218 6528,'-6'-3'2205,"9"5"125,-1-2-2088,-1 1 1,1 0-1,0 0 1,0-1-1,0 1 0,0-1 1,0 1-1,2-1-242,104 5 1681,-63-2-1428,0-1 0,23-4-253,-17-2 31,73-6 850,80 6-881,-12 2 140,-55-1-115,-82 1 214,24-6-239,-25 3 49,24 1-49,-27 5-580,-26 0-1580,1-1-4017,-21 0 3852</inkml:trace>
  <inkml:trace contextRef="#ctx0" brushRef="#br0" timeOffset="18384.308">6864 3482 6528,'-5'-3'-165,"-2"-1"4849,8 3-4602,-1 1-1,0 0 0,0 0 1,0 0-1,0 0 1,0-1-1,0 1 1,1 0-1,-1 0 1,0 0-1,0 0 1,0-1-1,1 1 1,-1 0-1,0 0 1,0 0-1,0 0 1,1 0-1,-1 0 1,0 0-1,0 0 1,0 0-1,1 0 1,-1 0-1,0 0 1,0 0-1,1 0 1,-1 0-1,0 0 1,0 0-1,0 0 1,1 0-1,-1 0 1,0 0-1,0 0 1,0 0-1,1 0 1,-1 1-82,99-2 728,-1-3 0,1-5-728,-49 5 274,30 1-274,-2 0 104,162-1-82,141-6 575,-240 4-517,-53-5 201,-50 6-3371,-22 2 139,-2 2 354</inkml:trace>
  <inkml:trace contextRef="#ctx0" brushRef="#br0" timeOffset="10547.485">8061 984 5120,'-1'-1'146,"1"0"-1,-1 1 1,1-1 0,0 0-1,-1 1 1,1-1 0,0 0-1,0 1 1,0-1 0,-1 0 0,1 1-1,0-1 1,0 0 0,0 0-1,0 1 1,0-1 0,0 0-1,1 1 1,-1-1 0,0 0 0,0 1-1,0-1 1,1 0 0,-1 0-1,1 0-145,3 4 5436,2 9-3786,4 14-1253,-2 58 882,-3 3-1279,-1-13 246,1 336 787,-6-257-2759,1-152 1171,1 11-46,-1-11 362,0-1-1,0 0 1,0 1-1,0-1 1,0 0-1,0 1 1,0-1-1,0 1 1,0-1-1,0 0 1,0 1 0,0-1-1,0 0 1,1 1-1,-1-1 1,0 0-1,0 1 1,0-1-1,1 0 1,-1 1-1,0-1 1,0 0 0,1 0-1,-1 1 1,0-1-1,1 0 1,-1 0 239,5 0-2640</inkml:trace>
  <inkml:trace contextRef="#ctx0" brushRef="#br0" timeOffset="11747.703">8101 930 4736,'0'0'1530,"4"-8"1164,7 12-97,-4-5-2121,-1-1 0,0 0 0,0 0 0,4-2-476,3 0 280,1 0 0,-1 0 0,1 1 0,0 1 1,0 0-1,6 1-280,1-1 258,-1 0 0,14-5-258,-12 2 157,0 1-1,0 1 1,1 1-1,-1 1 0,1 1 1,13 2-157,2 1 420,15-3-420,-25 0 89,0 1 1,0 1-1,8 2-89,-2 2 67,4 1 115,1 1 1,16 7-183,-48-13-4,9 3 43,-1 1 0,1 0 0,-1 0-1,0 2 1,-1 0 0,13 9-39,-12-4 54,-1 0 0,-1 0 0,0 1 1,-1 1-1,0 0 0,-1 1 0,-1 0 0,-1 0 0,0 1 0,-1 1 0,-1-1 0,3 12-54,-3-7 35,-2 1 0,0-1 0,-1 1 0,-1 0-1,-1 0 1,-2 0 0,0 1 0,-1-1 0,-1 0-1,-2 4-34,1-16 7,0 0-1,-1-1 1,0 0 0,0 0-1,-1 0 1,-5 6-7,-2 6 78,6-9-25,-2 0 0,0 0 1,0 0-1,-9 8-53,-23 26-11,-3-3 1,-28 23 10,54-53 15,-1-1 0,0-1 1,-1-1-1,0 0 0,0-2 0,-19 7-15,-2-3-46,0-1-1,-1-2 1,-5-2 46,0-2 23,0-2 0,0-3 0,-25-2-23,6 0-69,-82 1 42,123 5-388,9-2-1688,1-1-4355,9-2 3776</inkml:trace>
  <inkml:trace contextRef="#ctx0" brushRef="#br0" timeOffset="13214.416">6673 1206 5120,'-13'3'3058,"8"-1"-1588,7-1-398,-1-1-358,-1 0-282,0 0-21,0 0-123,12-1-95,-1 0 0,0-1-1,1-1 1,-1 0 0,0 0 0,3-3-193,1 1 77,0 0 1,14-2-78,110-13 459,49 3-459,-156 14 46,15-4-46,20-2 44,-43 7-43,12-2 71,0 2-1,29 3-71,24 2 398,17-4-398,-15 0 141,-36 0-55,3 0 41,40 6-127,-72-3 86,1-2-1,1 0-85,7-2-7819,-35 2 5489</inkml:trace>
  <inkml:trace contextRef="#ctx0" brushRef="#br0" timeOffset="13982.394">6679 1600 4736,'0'0'93,"-1"0"0,1 0 0,0 0 0,0 0 0,0 0 0,0-1 0,0 1 0,0 0-1,0 0 1,0 0 0,0 0 0,0 0 0,0 0 0,0 0 0,1-1 0,-1 1 0,0 0 0,0 0 0,0 0 0,0 0 0,0 0 0,0 0 0,0 0 0,0-1 0,0 1 0,0 0 0,0 0 0,0 0 0,1 0 0,-1 0 0,0 0 0,0 0-1,0 0 1,0 0 0,0 0 0,0 0 0,0 0 0,0 0 0,1 0 0,-1 0 0,0 0 0,0 0 0,0 0 0,0 0 0,0 0 0,0 0 0,1 0 0,-1 0 0,0 0 0,0 0 0,0 0 0,0 0 0,0 0 0,0 0-93,16-2 1722,25 2-1426,-35 0 218,61-1 184,0-3 1,41-9-699,41-7 501,23 5-501,-47 5 172,155-5 291,-133 18-228,-60-3-573,-48 0-5463,-29 0 3444</inkml:trace>
  <inkml:trace contextRef="#ctx0" brushRef="#br0" timeOffset="14682.457">6719 1925 5376,'-16'0'3450,"14"1"-1593,5 1-390,8 1-684,214-9 817,-128-2-1195,43-11-405,1-2 456,0 7 0,63 3-456,-141 12 102,-32 1-72,0-2-1,1-1 1,-1-1 0,0-2 0,2-2-30,-6 0 20,8-2-13,19-8-7,-38 12-1888,-1 0 0,11 0 1888,-24 4-187,9-2-3216,-1 5 1041</inkml:trace>
  <inkml:trace contextRef="#ctx0" brushRef="#br0" timeOffset="28293.841">12403 2618 6528,'0'0'2144,"16"-4"2138,0 5-3818,-2 1-1,1 0 1,0 1-1,0 0 1,-1 1-1,1 1 1,4 2-464,30 15 823,18 11-823,-61-29 49,68 37 922,54 43-971,-61-34 793,55 54-793,-61-49 386,-46-41-325,-1 0 0,0 2 0,-1 0 0,-1 0 0,0 1 0,0 2-61,8 18 209,-1 0 0,6 20-209,-15-31 38,-2-1 0,-1 2 1,-1-1-1,-1 1 0,1 22-38,-2 34 181,-3 19-181,-1-76-10,0-8 71,-1 0 0,-1 0 0,-1 0-1,-1-1 1,0 1 0,-4 9-61,-1-3 98,-1 0 0,-2 0 1,0-1-1,-4 3-98,-7 13-4,-34 51 61,23-38 29,15-22 9,-23 27-95,-5-4 142,-11 14 42,41-47-50,-15 14-134,-6 5 26,-47 60 102,44-63-219,23-19-154,15-14-214,0-1-1,0 1 1,0 0-1,0-1 1,1 1-1,-1 1 1,1-1 459,-4 3-3112,5-10-244,3-9-1392,2-1 487</inkml:trace>
  <inkml:trace contextRef="#ctx0" brushRef="#br0" timeOffset="29496.665">12550 2570 5888,'0'0'83,"0"0"0,0 0 0,0 0 0,0 0 0,0 1 0,0-1 1,0 0-1,0 0 0,-1 0 0,1 0 0,0 0 0,0 0 0,0 0 0,0 0 0,0 0 0,0 0 1,0 1-1,-1-1 0,1 0 0,0 0 0,0 0 0,0 0 0,0 0 0,0 0 0,0 0 0,-1 0 1,1 0-1,0 0 0,0 0 0,0 0 0,0 0 0,0 0 0,0 0 0,-1 0 0,1 0 0,0 0 1,0 0-1,0 0 0,0-1 0,0 1 0,0 0 0,0 0 0,-1 0 0,1 0 0,0 0 0,0 0 1,0 0-1,0 0 0,0 0 0,0-1 0,0 1 0,0 0 0,0 0 0,0 0 0,0 0-83,0 0 768,0 0-80,0 0-85,15 0 613,48 0 459,-1 1-913,0-2 1,6-4-763,-36 1 126,48-6 814,58 1-940,168 5 192,-268 4-231,61 0 469,-1 3 1,75 14-431,-166-16 3,509 95 1023,-418-68-755,-2 4 1,21 13-272,-64-24 60,-30-12 8,33 12 125,-1 3-1,34 20-192,31 20 78,39 24 31,-106-56 42,-12-7-112,0 1 0,11 12-39,-14-7 107,59 49 191,-72-51-260,-20-22-23,1-1-1,0 1 1,0-1-1,1 0-14,-5-4 16,0 1 0,0-1 0,0 0-1,0 1 1,0-1 0,0 1-1,-1 0 1,1 0 0,-1-1 0,0 2-16,0-3-98,-1 0 0,0 0 0,1-1 0,-1 1 0,0 0 0,0 0 0,1 0 0,-1 0 0,0 0 1,0 0-1,0 0 0,0 0 0,0 0 0,0 0 0,0 0 0,-1 0 0,1-1 0,0 1 0,-1 0 1,1 0-1,0 0 0,-1 0 0,1 0 0,-1-1 0,1 1 0,-1 0 0,1 0 0,-1-1 0,0 1 1,1 0-1,-1-1 0,0 1 0,0-1 0,1 1 0,-1 0 98,-10 0-5239,6-2 660,0 1 803</inkml:trace>
  <inkml:trace contextRef="#ctx0" brushRef="#br0" timeOffset="30582.341">12771 4624 7040,'1'7'1937,"1"-9"-730,-2 1-1120,0 1 1,0-1-1,0 1 1,1-1-1,-1 1 1,0-1-1,1 1 1,-1 0-1,0-1 1,1 1-1,-1-1 1,0 1-1,1 0 0,-1-1 1,1 1-1,-1 0 1,1-1-1,-1 1 1,1 0-1,-1 0 1,1 0-88,42 1 2279,-18 1-1771,0-2 1,3 0-509,25-7 258,14 1-57,80-5 183,-85 6-161,-31 4 135,21-5-358,-11-1 212,-2 0 130,13 0-342,103-7 176,-80 7 70,22-7-246,-5-3 103,-14 3 189,-1-3 1,47-19-293,1-4 315,28-11 239,-70 19-346,-1-4 0,-2-4 0,-2-3 0,38-30-208,-37 24 364,18-5-364,-19 11 143,24-19-143,-63 34 74,-1-1 1,1-4-75,87-72 192,-110 91-184,-4 4-2,-1 0 0,-1 0-1,0-1 1,-1-1 0,4-4-6,68-97 32,-61 84-69,-6 10 90,0-1 1,7-17-54,-1 8-854,-20 29 668,0 0 0,0-1 0,1 1 0,-1-1 0,0 1 0,0-1 0,0 1 0,0-1 0,0 1 0,0-1 0,0 1 0,0-1-1,0 1 1,0-1 0,0 1 0,0-1 0,0 1 0,0-1 0,0 1 0,0-1 0,-1 1 0,1-1 0,0 1 0,0-1 0,-1 1 0,1 0 0,0-1-1,-1 1 1,1-1 0,0 1 0,-1 0 0,1-1 0,0 1 0,-1 0 0,1-1 0,-1 1 186,-5-1-4069</inkml:trace>
  <inkml:trace contextRef="#ctx0" brushRef="#br0" timeOffset="33179.973">9227 1225 5760,'3'-2'772,"-2"1"-658,-1 1 0,0 0 1,1-1-1,-1 1 0,1 0 0,-1-1 1,0 1-1,1 0 0,-1-1 1,0 1-1,1-1 0,-1 1 0,0-1 1,0 1-1,1-1 0,-1 1 0,0-1 1,0 1-1,0-1 0,0 1 1,0-1-1,0 1 0,0-1 0,0 1-114,67 0 3953,-52 0-3666,92 4 171,-47-1-89,29-3-369,-86 0 4,45-3 243,39-7-247,6-2 903,63 2-903,-148 10 41,192-1 501,-98 2 318,-50-1 612,-50 3-1421,1 0 1,-1 1-1,0-1 0,0 1 0,1 1-51,0 9 25,-1-1 0,-1 0 0,0 1 0,0-1 0,-1 1 0,-1 0-25,1 34-1,8 130 92,-6-59-168,-2-58 42,4 21 35,4 5 89,12 126 201,-9 49-290,-11 112 666,0-372-667,0 0-1,1 0 1,-1-1-1,0 1 1,1 0-1,-1 0 1,1-1 0,-1 1-1,1 0 1,0-1-1,0 1 1,0 0-1,0-1 1,0 1-1,0-1 1,0 0-1,1 1 1,-1-1-1,0 0 1,1 0-1,-1 0 1,1 0-1,-1 0 1,1 0-1,-1 0 1,1 0-1,0-1 1,-1 1-1,2-1 2,7 3 24,1 0 0,-1-1-1,1-1 1,9 1-24,13 1-52,14 6 72,1-3 0,0-2 0,1-3-20,-10 1-54,30 0 59,-38-2 25,-1 1 0,1 2 1,8 2-31,65 13-19,40 9-192,21 3 318,-90-19-17,0-3 1,24-2-91,44 4-32,-99-7-56,46-4 88,-27 0 62,344 1-105,-371-2 78,0-2-1,26-5-34,34-5 0,-64 13-16,21 2 16,-7 0-117,45 5-2320,-83-6 1666,-6 0 93,0 0 0,0 1 0,0-1 1,0 0-1,0 0 0,0-1 0,0 1 0,0 0 1,0-1-1,-1 1 0,1-1 0,0 1 1,0-1-1,0 0 0,-1 0 0,1 0 678,2-3-2581</inkml:trace>
  <inkml:trace contextRef="#ctx0" brushRef="#br0" timeOffset="35281.846">9201 2986 4736,'-2'-1'307,"2"1"-190,-1-1 0,1 1 0,-1 0 1,1 0-1,0 0 0,-1-1 0,1 1 0,-1 0 1,1 0-1,0-1 0,-1 1 0,1 0 0,0-1 1,0 1-1,-1 0 0,1-1 0,0 1 1,0-1-1,0 1 0,-1 0 0,1-1 0,0 1 1,0-1-1,0 1 0,0-1-117,13 3 3792,50 0-2752,-37 0-694,-1 0 0,1 2 0,19 5-346,-12-2 519,28 2-519,9-7 270,-33-1 255,15 3-525,31 6 411,2-4-1,0-4-410,321-2 1771,-405 0-1622,-1 0-58,0 0-6,0 0-10,0 0 5,0 0-27,0 1 22,2 1-71,0 0 1,-1 0-1,0 0 0,0 0 1,1 0-1,-1 0 1,0 0-1,-1 0 0,1 1 1,0-1-1,-1 0 0,1 0 1,-1 1-1,0-1 1,0 1-1,1-1 0,-2 1-4,1 9 28,0-1 60,0 0-1,1 0 1,0 0 0,2 8-88,-2-12 5,0-1-1,-1 0 1,0 0 0,0 1-1,0 3-4,-1 6 4,1-15 33,15 8 214,-12-9-247,4 0-63,0 0 1,0 0-1,0-1 1,-1 0 0,7-2 58,23-1 80,-24 3-75,1-1 1,-1 2-1,0-1 1,1 2 0,4 0-6,39 0-2,-32-3 2,-1 0 0,0 1 0,0 1 0,0 1 0,47 2-2,32-4 2,-23 0 61,323-8-120,-300 7 120,-36 2-27,1-4-1,16-4-33,235-29 208,-175 22-122,-55 9-66,10 4-20,23-1 161,-66 2-138,20-2-9,-62 2-14,1 1 0,9 1 0,-9 0 0,-1-1 0,11-1 0,27-3 0,24 3 0,287 1 102,-288 6-321,-65-6 141,0 1 0,0 1 1,0-1-1,0 2 0,0-1 0,0 1 78,29 8-5170,-35-11 4334,-1 1 0,0-1 0,0 1 0,0 0 0,0 0 0,0 0 0,0 0 0,1 2 836,7 4-2693</inkml:trace>
  <inkml:trace contextRef="#ctx0" brushRef="#br0" timeOffset="37101.566">9604 4875 5376,'-4'-13'3128,"3"10"-1641,1 5-705,21-1 1885,4 1-2165,1 0 1,-1 2 0,13 4-503,18 2 145,-4-1 78,32 4 871,35 0-1094,-77-11 757,-1-2 1,39-5-758,-77 5 42,0-1 1,0 0-1,0 0 0,1 0 1,-1 0-1,0 0 0,0-1 1,-1 1-1,1-1 1,0 0-1,2-2-42,25-26 276,-24 23-229,-3 3-24,0 0 0,0 0 1,-1 0-1,0 0 0,0-1 0,0 1 0,-1-1 0,1 1 1,-1-3-24,10-47 145,-8 33-88,5-31 2,-3-1 0,-2 1 0,-4-33-59,1 15 25,6-35-25,3 16-86,16-142 144,-12 141 98,16-47-156,-28 131 13,4-13-30,1 0-1,0-1 18,-4 16 26,0-1 1,0 1-1,0-1 0,1 1 0,-1 0 0,1 0 1,0 0-1,1 0 0,-1 1 0,3-3-26,2-3 140,-7 8-135,-1 0 1,1 0-1,0 1 1,-1-1 0,1 0-1,0 1 1,0-1-1,-1 0 1,1 1-1,0-1 1,0 1 0,0-1-1,0 1 1,0 0-1,0-1 1,0 1 0,0 0-1,0 0 1,0 0-6,10-2-26,1 1 1,-1 0-1,1 1 1,9 2 25,13-1 0,1196-1 950,-1143-2-860,0-4 1,15-5-91,355-49 507,-355 46-445,-30 4 30,7 2-92,116 2 59,127 6 16,-314 0-194,-1 1 1,0 0-1,0 1 1,5 1 118,13 5-3468,-23-7 2894,-1 1-335,1-2-4055,3 0 1940</inkml:trace>
  <inkml:trace contextRef="#ctx0" brushRef="#br0" timeOffset="38660.768">9643 6970 6784,'8'-5'5372,"11"0"-3736,31 0-841,0 2 1,25 3-796,-65 0 57,164-6 1889,154-27-1946,-221 21 154,88-14 300,-27-5 453,-122 20-296,-1-2-1,27-12-610,-57 19 129,-9 4-71,0 0 0,0 0 1,0 0-1,-1-1 0,1 0 0,-1 0 0,0-1 0,0 1 0,0-1 0,-1 0 0,3-3-58,5-7 62,-8 10-48,0 0-1,-1 0 0,0 0 0,0 0 1,0-1-1,-1 1 0,1-1 0,-1 0 1,0 0-1,0 0 0,0-1-13,3-18 33,-2-1 1,0 0-1,-1 0 1,-1-15-34,-1 9 31,1-201 177,-1 225-211,11-623-52,8 330 17,-14 236 39,36-394 9,-28 311 80,-4 44-111,4 0 0,17-64 21,-28 160 34,0-1 0,1 1-1,0 0 1,0 0 0,0 0 0,1 0-1,0 0 1,0 1 0,4-5-34,-1 5-35,1 0 1,1 1-1,-1 0 1,1 0-1,-1 1 1,1 0-1,0 0 1,7-1 34,-9 3-23,23-7 54,0 1 1,0 1-1,1 2 0,2 1-31,61-11-45,36-11 208,1 5 0,9 5-163,195-15 640,-161 4-261,-85 12-273,-31 6-103,196-36 191,-245 43-196,1 0 0,0 1-1,0 0 1,-1 0 0,1 1 0,0 0-1,1 1 3,1 1-333,0-1-1,-1-1 0,1 0 1,11-1 333,8 0-4666,-20 1 96,-1 0 1365</inkml:trace>
  <inkml:trace contextRef="#ctx0" brushRef="#br0" timeOffset="39708.789">15697 3413 7552,'0'0'106,"0"0"0,0 0 0,0 0 1,0 0-1,0 0 0,0 0 0,0 0 0,0 0 1,0 0-1,0 0 0,0 0 0,1 0 0,-1 0 1,0 0-1,0 0 0,0 0 0,0 0 0,0 0 0,0 0 1,0 0-1,0 0 0,0 0 0,0 0 0,0 0 1,0 0-1,0 0 0,0 0 0,0 0 0,0 0 1,0 0-1,0 0 0,0-1 0,0 1 0,0 0 1,0 0-1,0 0 0,0 0 0,0 0 0,1 0 1,-1 0-1,0 0 0,0 0 0,0 0 0,0 0 1,0 0-1,-1 0 0,1 0 0,0 0 0,0 0 1,0-1-1,0 1 0,0 0 0,0 0 0,0 0 1,0 0-1,0 0 0,0 0 0,0 0 0,0 0 1,0 0-1,0 0 0,0 0 0,0 0 0,0 0 1,0 0-1,0 0 0,0 0 0,0 0-106,9-1 2790,19 0-2671,-22 1 481,209 6 1246,67-2-721,-106-16-30,77-20-1095,-138 17 217,-25 3-102,510-51 458,-169 46-93,-77 14-293,-197 4-316,688-1 1180,-760 4-1414,-83-4 220,0 0-1,-1 0 1,1 0-1,0 1 1,0-1-1,-1 1 0,1-1 1,0 1-1,-1-1 1,1 1-1,1 0 144,2 7-3637,-6 2-6197,-4-1 4501</inkml:trace>
  <inkml:trace contextRef="#ctx0" brushRef="#br0" timeOffset="-1201.293">406 112 7552,'-4'-12'4326,"4"12"-4220,0 0 0,0 0-1,-1 0 1,1 0 0,0 0 0,0 0 0,0 0-1,0 0 1,0 0 0,0 0 0,0 0 0,0 0-1,0 0 1,0 0 0,0 0 0,0 0-1,0 0 1,0 0 0,0 0 0,0 0 0,0 0-1,0 0 1,0 0 0,0 0 0,0 0 0,0 0-1,-1 0 1,1 0 0,0 0 0,0 0 0,0 0-1,0 0 1,0 0 0,0 0 0,0 0 0,0 0-1,0 0 1,0-1-106,0 2 83,-1-1-1,1 0 0,-1 0 0,1 0 1,-1 1-1,1-1 0,-1 0 1,1 1-1,-1-1 0,1 0 1,0 1-1,-1-1 0,1 1 1,0-1-1,-1 0 0,1 1 1,0-1-1,0 1 0,-1-1 1,1 1-1,0-1 0,0 1 0,-1 0-82,-1 7 145,-1 0 0,0 0 0,0 0 0,-4 5-145,-6 13 220,-19 54 80,-44 94-125,-26 24-27,20-39-992,28-52-2838,44-82 1442,6-15-1675,7-4 1270</inkml:trace>
  <inkml:trace contextRef="#ctx0" brushRef="#br0" timeOffset="-863.777">486 1 7552,'0'0'2448,"1"2"-1344,13 36 4307,-8-21-4834,1 1-1,0-1 1,3 2-577,7 14 410,-2 0 0,10 29-410,-7-13 177,31 88 216,-5 2-393,-7-16-52,-18-69-97,-2-1-3152,2 10 3301,-19-61-406,1 0 0,-1-1 0,0 1 0,1 0 0,-1-1 0,0 1 0,0 0 0,0 0 0,0-1 0,0 1 0,-1 0 0,1 0 0,0-1 0,-1 1 0,0 0 0,1-1 0,-1 1 0,0-1 0,1 1 0,-1-1-1,0 1 1,0-1 0,-2 2 406,-7 9-2570</inkml:trace>
  <inkml:trace contextRef="#ctx0" brushRef="#br0" timeOffset="-615.74">235 640 10112,'-15'-6'3872,"15"6"-3040,-6 0 288,1 0 95,10 0-767,1 0 64,3 0-320,6-3-32,6 3-96,-1-6-64,10 6 32,20-7-1184,15-3 640,11-3-4863,-5 4 2975</inkml:trace>
  <inkml:trace contextRef="#ctx0" brushRef="#br0" timeOffset="52332.48">551 1283 5888,'1'50'7669,"0"-13"-6768,-1-1 0,-2 1 1,-2 13-902,-14 39 554,-20 271 632,29-261-932,2 35 112,4-56 20,-4 7-386,-4 33 293,6 0-293,-4 65 134,-14 61 127,15-91-36,3-52-92,-1-8 14,-5 74 127,8 74-274,1 42 76,-1-8 195,5 245 269,-3-272-296,1-204-201,5 239 175,30 386 38,-14-330-48,-7-72-133,-11-169 303,-4 10-378,0-15-218,1-91-49,0 0 0,-1 0 0,1-1 0,-1 1 0,1 0 0,-1 0 1,1 0-1,-1-1 0,0 2 267,-3 10-7502,7-8 4249</inkml:trace>
  <inkml:trace contextRef="#ctx0" brushRef="#br0" timeOffset="54459.8">571 1565 6016,'0'0'98,"1"0"1,-1 0 0,1 0-1,-1 0 1,0 0-1,1 0 1,-1-1 0,0 1-1,1 0 1,-1 0-1,0 0 1,1 0-1,-1-1 1,0 1 0,1 0-1,-1 0 1,0-1-1,0 1 1,1 0 0,-1 0-1,0-1 1,0 1-1,1 0 1,-1-1 0,0 1-1,0 0 1,0-1-1,0 1 1,0 0-1,0-1 1,1 1 0,-1 0-1,0-1 1,0 1-1,0-1-98,2-1 1271,18-19-173,-20 20-1071,1 0 0,0 1 0,-1-1 0,1 1 0,0-1 0,-1 1 0,1-1 0,0 1 0,0-1 0,-1 1 0,1 0 0,0 0 0,0-1 0,0 1 0,-1 0 0,1 0 0,0 0 0,0 0 0,0 0 0,0 0 0,-1 0 0,1 0-1,0 0 1,0 0 0,0 0 0,0 0 0,-1 1 0,1-1 0,0 0 0,0 1 0,-1-1 0,1 1-27,2 1 83,-1 1 0,0-1 0,0 1 0,0-1-1,0 1 1,0 0 0,-1 0 0,1 0 0,-1 0 0,1 3-83,-1-4 29,-1 0 0,1 0 0,-1 0 1,1 0-1,-1 0 0,0 0 0,0 0 0,0 0 1,0 0-1,0 0 0,0 0 0,-1 0 1,1 0-1,-1 0 0,1 0 0,-1 0 1,0 0-1,0 0-29,1-1 6,-1 0-1,1 0 1,-1 0 0,1 0-1,-1 0 1,0 0 0,1 0 0,-1-1-1,0 1 1,0 0 0,1 0-1,-1-1 1,0 1 0,0 0 0,0-1-1,0 1 1,0-1 0,0 1-1,0-1 1,0 0 0,0 1 0,0-1-1,-1 0 1,1 0 0,0 0-1,0 0 1,0 0 0,0 0-6,-5 1 22,3 0 0,0-1 0,-1 1 0,1-1 0,0 0 0,-1 0 0,0-1-22,2 1 17,1 0-1,0-1 0,0 1 1,-1 0-1,1-1 0,0 0 0,0 1 1,0-1-1,0 0 0,-1 1 1,1-1-1,0 0 0,1 0 0,-1 0 1,0 0-1,0 0 0,0 0 1,0 0-1,0-1-16,-2-3 85,3 5-75,-1-1-1,0 0 1,1 0-1,-1 1 1,1-1-1,-1 0 1,1 0-1,-1 0 1,1 0-1,0 0 1,0 1-1,-1-1 1,1 0-1,0 0 1,0 0-1,0 0 1,0 0-1,0 0 1,0 0-1,0 0 1,0 0-1,0 0 1,1-1-10,1-4 33,-2 4-13,0 1 0,1-1-1,-1 0 1,1 1 0,-1-1-1,1 0 1,0 1 0,0-1-1,0 1 1,-1-1-1,1 1 1,1-1 0,-1 1-1,0 0 1,0 0 0,0-1-1,1 1 1,-1 0 0,1 0-1,-1 0 1,1 1 0,-1-1-1,1 0-19,1 0 63,0 1 0,0-1 0,0 1 0,0-1 0,0 1-1,0 0 1,0 0 0,0 0 0,0 1 0,0-1 0,0 1-63,-2-1 33,1 0 1,-1 1-1,0-1 1,0 1-1,1-1 1,-1 1-1,0-1 1,0 1-1,0-1 1,0 1-1,0 0 1,0 0-1,0 0 1,0 0-1,0 0 1,0 0-1,0 0 1,-1 0-1,1 0 1,0 0-1,-1 0 1,1 0-1,-1 0 1,1 1-1,-1-1 1,1 1-34,-1 0 20,1 0-1,-1 0 1,1 0 0,-1 0 0,0 0 0,0 0-1,0 0 1,0 0 0,0 0 0,0 0-1,-1 0 1,1 0 0,-1 0 0,1 0 0,-1 0-1,0 0 1,0 0 0,0 0 0,0 0 0,0-1-1,0 1 1,0 0 0,-1-1 0,1 1-1,-1-1 1,1 1 0,-1-1 0,1 0 0,-1 0-1,0 1 1,0-1-20,-2 2 16,-1-1 0,0 1-1,0-1 1,0 0 0,-4 1-16,7-2-8,1-1 0,-1 1 1,1-1-1,-1 0 1,1 1-1,-1-1 0,0 0 1,1 0-1,-1 0 1,1-1-1,-1 1 1,1 0-1,-1 0 0,1-1 1,-1 1-1,1-1 1,-1 0-1,1 1 0,0-1 1,-1 0-1,1 0 1,0 0-1,-1 0 8,-1-1 0,1-1-1,0 1 1,0 0-1,0-1 1,0 0-1,1 1 1,-1-1-1,1 0 1,-1 0 0,2 1-4,-1 1 0,1 0-1,0-1 1,0 1 0,0 0 0,-1-1 0,2 1 0,-1-1-1,0 1 1,0 0 0,0-1 0,1 1 0,-1 0 0,0-1-1,1 1 1,-1 0 0,1-1 0,0 1 0,-1 0-1,1 0 1,0 0 0,0 0 4,1-2 4,-1 1 1,1 0-1,0 0 1,0 0-1,1 0 0,-1 0 1,0 0-1,1 0 0,-1 1 1,1-1-1,1 0-4,-1 2 4,0-1 0,0 0 0,1 1 0,-1 0 0,0 0 0,0 0 0,1 0 0,-1 0 0,0 1 0,0-1 1,0 1-1,0 0 0,0 0 0,0 0 0,0 0 0,1 1-4,-1-1 46,-1 1 0,1-1 0,-1 0 0,1 1 0,-1-1 0,0 1 0,0-1 0,0 1 0,0 0 0,0 0 0,0 0 0,-1 0 0,1 1 0,-1-1 0,1 0 0,-1 1 0,0-1 0,0 0 0,1 2-46,-2-2 16,0 0 0,-1 0 0,1 0 0,0 0 0,-1 0 0,1 0 0,-1-1 0,0 1 0,0 0 0,1 0 0,-1 0 0,0-1 0,0 1 0,-1-1 0,1 1 0,0-1 0,-1 1 1,1-1-1,0 1 0,-1-1 0,0 0 0,1 0-16,-9 6 44,1 0 0,-1 0 0,-3 0-44,11-6-7,0 1 0,0-1 0,-1 0 0,1 0 0,0-1-1,-1 1 1,1 0 0,0-1 0,-1 0 0,1 1 0,-1-1 0,1 0 0,-1 0 0,1-1 0,-1 1-1,1 0 1,0-1 0,-1 1 0,1-1 0,-1 0 0,0 0 7,2 0-5,0 0-1,0 1 1,0-1 0,0 0-1,0 0 1,0 0 0,0 0 0,0 0-1,0 0 1,1 0 0,-1 0-1,0 0 1,1 0 0,-1 0 0,1 0-1,-1 0 1,0-1 5,1 0-9,0-1 0,-1 1 1,1 0-1,0 0 0,0 0 0,0 0 0,1 0 0,-1 0 1,0 0-1,1 0 0,-1 0 0,1 0 0,0 0 0,0 0 9,0-2 0,1 1 0,0-1 0,0 1 0,0-1-1,0 1 1,1 0 0,-1 0 0,1 0 0,0 1-1,0-1 1,0 0 0,0 1 0,0 0 0,0 0 0,1 0-1,0 0 1,1-1 15,1 1-1,0 0 1,0 0 0,1 1-1,-1-1 1,0 1-1,1 1 1,-1-1-1,3 1-14,-7 0 38,1 1 0,-1-1-1,0 1 1,0 0 0,0-1-1,0 1 1,0 0 0,0 0-1,-1 0 1,1 0 0,0 1-1,0-1 1,-1 0 0,1 1-1,-1-1 1,1 1 0,-1-1-1,1 1 1,-1 0 0,0 0-1,0 0-37,0-1 25,0 0 0,-1 0 0,1 0 0,0 1 0,-1-1 0,1 0 0,-1 0 0,1 1 0,-1-1 0,0 0 0,0 0 0,1 1 0,-1-1 0,0 0 0,0 1 0,0-1 0,0 1-1,-1-1 1,1 0 0,0 0 0,0 1 0,-1-1 0,1 0 0,-1 1 0,1-1 0,-1 0 0,0 0 0,1 0 0,-1 0 0,0 0 0,0 0 0,-1 1-25,-5 3-36,-1 0 1,1 0 0,-1-1-1,0-1 1,-1 1 0,1-1-1,0 0 1,-1-1 0,0 0-1,0-1 1,1 0 0,-1 0-1,0 0 1,0-1 0,0-1-1,-5 0 36,13 0-344,0 1-1,-1-1 0,1 1 0,0-1 0,-1 0 0,1 0 0,0 1 0,0-1 0,-1 0 1,1 0-1,0 0 0,0 0 0,0-1 0,0 1 0,1 0 0,-1 0 0,0 0 1,0-1-1,1 1 0,-1 0 0,1-1 0,-1 1 0,1-1 0,0 1 0,-1-1 1,1 1-1,0-2 345,4-7-2912</inkml:trace>
  <inkml:trace contextRef="#ctx0" brushRef="#br0" timeOffset="62766.016">2551 1050 4608,'0'0'96,"1"0"-1,-1 0 1,0 0 0,0 0-1,1 0 1,-1 0 0,0 0-1,0 0 1,1 0-1,-1 0 1,0 0 0,0 0-1,0 0 1,1-1 0,-1 1-1,0 0 1,0 0 0,0 0-1,0 0 1,1-1 0,-1 1-1,0 0 1,0 0 0,0 0-1,0-1 1,0 1 0,0 0-1,1 0 1,-1-1 0,0 1-1,0 0 1,0 0 0,0 0-1,0-1 1,0 1-96,1-2 972,-1 2-880,0 0 1,1 0-1,-1 0 1,0 0-1,0 0 1,1 0-1,-1 0 1,0 0-1,1 0 1,-1 0-1,0 0 1,1 0-1,-1 0 1,0 0-1,0 0 1,1 0-1,-1-1 1,0 1-1,0 0 1,1 0 0,-1 0-1,0-1 1,0 1-1,1 0 1,-1 0-1,0 0 1,0-1-1,0 1 1,1 0-1,-1 0 1,0-1-1,0 1 1,0 0-1,0-1 1,0 1-1,0 0 1,0 0-1,0-1 1,0 1-1,0 0 1,0-1-1,0 1 1,0 0-1,0-1 1,0 1-1,0 0 1,0 0-1,0-1 1,0 1-93,1 3 298,-1 1 1,1 0-1,-1 0 0,0 0 1,0 0-1,0-1 1,0 1-1,-1 1-298,0 13 429,1 54 269,5 241 678,-3-40-607,-3-144-407,1 1513 2150,-7-1389-2251,5-161-153,0 234 158,4-117-91,-3-134-84,1 8-8,10 449 346,-1-246-183,-1-132-121,10 324 139,-3-139-16,-1-80-208,-10-141 52,4 140 184,-6-134-553,-1-65-1926,-1-1-3866,1-53 1424,4-4 1461</inkml:trace>
  <inkml:trace contextRef="#ctx0" brushRef="#br0" timeOffset="65482.552">621 1626 4480,'6'-20'4282,"-1"20"-1974,-2 1-2046,1-1 1,-1 0 0,1 0 0,-1 0-1,0 0 1,1 0 0,-1-1 0,1 0-1,0 0-262,3-1 92,1 0 0,-1 1 0,0 0 0,1 0 0,-1 1 0,1 0 0,-1 0 0,1 0 0,-1 1 0,1 0 0,-1 1 0,6 1-92,13 1 249,1-1 0,0-2 0,0-1 1,2-1-250,10 1 657,15 2-657,-36-2 91,0 0 1,0-1 0,0-1 0,0-1 0,5-2-92,-2 1 183,1 1 0,0 1-1,6 0-182,36-1 217,-1-2 0,20-7-217,-2 1 137,-63 9-84,1 2-1,13 1-52,-14 0 36,0-1-1,15-2-35,65-11 394,109-11 364,-154 17-625,-34 4-98,-1 1 0,13 0-35,-8 3 16,-1-2 0,1-1 0,9-2-16,159-20 285,-34 6 75,-135 15-306,1 2 0,20 1-54,-16 0 292,23-2-292,33-9 266,61-5-137,-87 13 1,18-1 70,48-10-200,-103 12 12,0 0 0,15 1-12,16 0 83,-18-1 64,0 2 0,6 1-147,18 1 165,238-2 219,-227-3-38,10-3-346,-22 1 219,85-11-11,-62 9-173,1 3 0,1 5-35,49-3-1,38-9 76,-33 1-22,-89 6 91,4-3-144,45-4 91,-91 11-102,21-2-37,1 0 0,14-5 48,-1 1 1,0 1 0,1 1-1,6 2 0,-8 1 9,-25 0 4,15 0 57,-1-1 1,0-2-1,4-1-70,89-18 16,-106 19-2,2 0-1,-1 1 1,0 0 0,0 1 0,1 1-1,-1 1 1,15 0-14,-12 2 21,-1-2-1,1 0 1,0-1-1,-1-1 1,1 0-1,-1-2 1,10-2-21,-18 4 40,1 0 0,-1 1-1,9 0-39,12-2 9,-22 2-29,0 1-1,0 0 1,7 1 20,-6 0-15,0-1 0,-1 0-1,8-1 16,28-4-2,-21 3 9,0-1-1,22-5-6,-30 3-1,1 2 0,0 0 1,0 1-1,0 1 0,0 0 0,1 1 1,6 2 0,10 0 126,-1-1 0,14-2-126,4-1-2,-20-1 51,-24 2-37,0 0 1,-1 0-1,1 1 0,-1 0 1,1 0-1,0 0-12,8 2 21,0-2-1,-1 0 1,3 0-21,9-1-57,-18 0 78,-1 1-1,1-1 1,0-1-1,-1 1 1,1-2-21,-2 2 13,0 0 0,0-1 0,-1 1-1,1 1 1,0-1 0,0 1 0,0 0 0,0 0 0,1 0-13,-1 1 16,1 0-1,0-1 1,0 1-1,-1-1 1,1-1-1,0 1 1,-1-1 0,1 0-1,0 0 1,-1-1-1,1 0 1,-1 0 0,4-2-16,-8 4-10,1-1 0,0 0 0,-1 1 1,1-1-1,0 1 0,0 0 0,-1 0 0,1-1 1,0 1-1,0 0 0,0 0 10,15-2-58,-10 1 58,0 1 0,0-1 0,0 1 0,0 1 0,5 0 0,12 0 0,-17-1 25,-5 1-4,0-1 0,0 0-1,0 0 1,0 0 0,0 0-1,-1 0 1,1-1 0,0 1-1,0 0 1,0-1 0,0 0 0,0 1-1,-1-1 1,2 0-21,0-2 985,-2 3-3369,-5 2-7177,3-2 6159</inkml:trace>
  <inkml:trace contextRef="#ctx0" brushRef="#br0" timeOffset="67712.56">2627 1855 5888,'0'-1'188,"1"1"0,-1 0-1,0 0 1,0-1 0,0 1 0,1 0 0,-1 0 0,0-1 0,0 1-1,1 0 1,-1 0 0,0 0 0,0-1 0,1 1 0,-1 0 0,0 0-1,1 0 1,-1 0 0,0 0 0,1 0 0,-1 0 0,0 0 0,1 0-1,-1 0 1,0 0 0,1 0 0,-1 0 0,0 0 0,1 0-188,14 0 2404,-8 0-2320,-2 0-4,0 1 1,0-1-1,-1 1 1,1 0-1,0 0 1,0 1-1,0-1 1,-1 1-1,1 0 1,1 1-81,-4-2 53,0 0-1,-1 0 1,1 0 0,-1 0 0,1 1 0,-1-1-1,1 0 1,-1 0 0,0 1 0,0-1-1,0 1 1,0-1 0,0 1 0,0 0 0,0-1-1,0 1 1,-1 0 0,1 0 0,0-1 0,-1 1-1,0 0 1,1 0 0,-1 0 0,0 0-1,0-1 1,0 1 0,0 0 0,0 0 0,-1 0-53,1 1 15,-1-1 0,1 0 0,-1 0 0,0 0 1,0 0-1,0 0 0,0 0 0,-1 0 0,1 0 1,0 0-1,-1 0 0,1 0 0,-1-1 0,0 1 1,1-1-1,-1 1 0,0-1 0,0 0 0,0 0 1,0 0-1,0 0 0,-1 1-15,2-2 1,-1 0-1,1 1 1,-1-1-1,0 0 1,1 0-1,-1 0 1,1 0-1,-1 0 1,0 0-1,1 0 1,-1 0-1,1-1 1,-1 1-1,1-1 1,-1 1 0,1-1-1,-1 0 1,1 1-1,-1-1 1,1 0-1,0 0 1,-1 0-1,1 0 1,0 0-1,0 0 1,0 0-1,0-1 1,0 1-1,0 0 1,0-1-1,0 1 1,0 0 0,1-1-1,-4-5 21,1 0 0,1 0 1,-1 0-1,1-1 0,1 1 1,-1-1-1,1 1 0,0-1 1,1 0-1,0 1 0,0-1 1,1 0-1,0 1 0,0-1 1,1 1-1,0-1 0,1-3-21,-1 7 24,0 1 0,0-1 0,0 0 0,0 1 0,1-1 0,-1 1 0,1 0 0,0 0 0,0 0 0,0 0 0,1 1 0,-1-1 0,0 1 0,1 0 0,0 0 0,0 0-24,-4 2 8,1-1-1,-1 1 1,1 0 0,0-1-1,0 1 1,-1 0-1,1 0 1,0 0 0,-1-1-1,1 1 1,0 0-1,0 0 1,-1 0 0,1 0-1,0 0 1,-1 1-1,1-1 1,0 0 0,0 0-1,-1 0 1,1 1-1,0-1 1,-1 0 0,1 0-1,0 1-7,0 0 31,-1 0 1,1 0-1,0 0 0,-1-1 0,1 1 1,0 0-1,-1 0 0,0 0 1,1 1-1,-1-1 0,1 0 0,-1 0 1,0 0-1,0 0 0,0 0-31,1 4 80,-1 0 1,0 0-1,0-1 0,0 1 1,-1 0-1,0-1 0,-1 4-80,-1 1 23,0 1 0,-1-1 0,-1 0 0,1-1 0,-2 1 0,1-1 0,-1 0 0,0 0 0,-1-1 0,0 0 0,0 0 0,0 0 0,-7 3-23,13-9 1,1-1 0,-1 0 0,1 0 0,-1 0-1,0 0 1,1 1 0,-1-1 0,1 0 0,-1 0 0,0 0 0,1 0 0,-1 0-1,1 0 1,-1-1 0,0 1 0,1 0 0,-1 0 0,1 0 0,-1-1 0,0 1-1,1 0 1,-1 0 0,1-1 0,-1 1 0,1 0 0,-1-1 0,1 1-1,-1-1 1,1 1 0,0-1 0,-1 1 0,1-1 0,0 1 0,-1-1 0,1 1-1,0-1 1,0 1 0,-1-1 0,1 0 0,0 0-1,-1-1-12,-1-1 0,1 0 0,0 0 1,1 0-1,-1 1 0,0-1 0,1-3 12,0 0-18,1 0 0,0 0 0,0 0 0,0 0 0,1 0 0,0 1 0,0-1 1,1 1-1,2-5 18,0 0 27,2-1 0,0 1 0,0 1 0,3-4-27,-7 10 23,0 0 0,0 0 0,0 1 0,1-1 0,-1 1 0,1 0 0,-1 0 0,1 0 0,0 0 0,0 0 0,1 0-23,-4 2 19,0 0 1,1-1 0,-1 1 0,0 0 0,0 0 0,0 0 0,1 0-1,-1 0 1,0 0 0,0 0 0,0 0 0,1 0 0,-1 0-1,0 1 1,0-1 0,0 0 0,0 1 0,0-1 0,0 1 0,0 0-1,0-1 1,0 1 0,0 0 0,0-1 0,0 1 0,0 0-1,0 0 1,0 0 0,-1 0 0,1 0 0,0 0 0,-1 0 0,1 0-1,-1 0 1,1 0 0,-1 0 0,0 0 0,1 1 0,-1-1 0,0 0-1,0 0-19,1 3 43,-1 0 0,0 0-1,0 0 1,0 0 0,0 0-1,-1-1 1,0 1-1,0 0 1,0 0 0,0 0-1,0-1 1,-1 1 0,1-1-1,-1 1 1,0-1 0,0 0-1,-1 1 1,-2 2-43,2-2 16,-1 1 1,0 0-1,-1-1 1,1 0-1,-1 0 1,0-1-1,0 1 1,0-1-1,0 0 1,-1 0-1,1 0 1,-1-1-17,5-1-6,-1-1 0,1 0 1,-1 1-1,1-1 0,-1 0 0,1 0 1,0 1-1,-1-1 0,1 0 0,-1-1 1,1 1-1,-1 0 0,1 0 1,-1-1-1,1 1 0,0 0 0,-1-1 1,1 0-1,0 1 0,-1-1 0,1 0 1,0 1-1,0-2 6,-1 1-5,0-1-1,1 0 1,-1 1 0,1-1 0,0 0-1,0 0 1,0 0 0,0 0-1,0-1 1,0 1 0,0 0-1,1 0 1,-1-2 5,0-1-9,0 0 1,1 0-1,0 0 0,0-1 0,0 1 0,0 0 1,1 0-1,0 0 0,0 1 0,0-1 1,0 0-1,1 0 0,0-1 9,1 2-12,-1 1 0,0-1 1,1 1-1,0 0 0,-1 0 0,2 0 1,-1 0-1,0 0 0,0 1 0,3-2 12,-5 3 4,0 0-1,0 1 1,0-1-1,1 1 0,-1-1 1,0 1-1,0 0 1,0 0-1,1-1 1,-1 1-1,0 0 0,0 0 1,0 0-1,1 0 1,-1 0-1,0 1 1,0-1-1,0 0 0,1 0 1,-1 1-1,0-1 1,0 1-1,0-1 1,0 1-1,0 0 0,0-1 1,0 1-1,0 0 1,0 0-1,0-1 1,0 1-1,0 0 0,0 0 1,-1 0-1,1 0 1,0 0-1,-1 0 1,1 0-1,-1 1-3,2 1 24,-1 0-1,1 1 1,-1-1-1,0 1 1,0-1-1,-1 1 1,1-1-1,-1 1 1,1 0-1,-1-1 1,0 1-1,-1 0 1,1 0-24,-1 5 40,-1-1 0,0 0 0,0 0 0,0 0 1,-2 2-41,2-5 10,-1 0 1,0 0-1,0-1 1,0 1-1,-1-1 1,0 1-1,1-1 1,-2 0-1,1 0 1,-1 0-11,0 1 28,4-4-30,0-1 1,0 1-1,0 0 1,0 0-1,0 0 0,0-1 1,0 1-1,0 0 1,0-1-1,0 1 0,0-1 1,0 1-1,0-1 1,0 0-1,-1 0 0,1 1 1,0-1-1,0 0 1,0 0-1,-1 0 0,1 0 1,0 0-1,0 0 1,-1-1 1,0 1-1,1-1 0,0 0-1,0 0 1,0 0 0,0 0 0,0 1 0,0-1 0,0 0 0,0-1 0,0 1 0,1 0 0,-1 0 0,0 0 0,1 0 0,-1-1 0,1 1-1,-1 0 1,1-1 0,-1 0 1,0-3-11,1 0 0,-1 0 0,1 0 0,0-1 0,0 1 1,1 0-1,-1 0 0,1 0 0,0 0 0,1 0 0,-1 0 0,1 1 0,0-2 11,3-10-2,-4 14-6,0-1-1,0 0 0,0 1 0,1-1 1,-1 1-1,1-1 0,-1 1 0,1 0 1,0 0-1,0 0 0,0 0 1,0 0-1,0 0 9,-1 1 6,0 0 0,0 1 1,0-1-1,1 0 0,-1 1 1,0-1-1,0 1 0,1-1 1,-1 1-1,0 0 0,0-1 0,1 1 1,-1 0-1,1 0 0,-1 0 1,0 0-1,1 0 0,-1 0 1,0 1-1,1-1 0,-1 0 1,0 1-1,0-1 0,1 1 0,-1-1 1,0 1-1,0-1 0,0 1 1,1 0-7,-1 0 4,1 0 0,-1 0 0,0 0 0,0 1 0,1-1 0,-1 0 0,0 1 1,0-1-1,0 1 0,0-1 0,-1 1 0,1-1 0,0 1 0,-1-1 0,1 1 0,-1 0 1,1-1-1,-1 1 0,0 0 0,0 0-4,0 5 20,0 0 0,0 0 0,-1 0 0,-1 4-20,0 8 14,1-14-4,0 0 1,0 0 0,0 1 0,-1-1-1,1 0 1,-1 0 0,-1-1-1,1 1 1,-1 0 0,0 1-11,1-4 9,0 1 0,0 0 0,0-1 0,-1 1 0,1-1 0,0 0 0,-1 0 0,0 0 0,1 0 1,-1 0-1,0 0 0,0-1 0,0 0 0,0 1 0,-1-1 0,1 0 0,-1 0-9,2-1 1,0 0 0,0 0-1,0 0 1,0 0 0,0 0 0,0-1 0,0 1 0,0-1-1,0 1 1,0-1 0,0 0 0,1 1 0,-1-1-1,0 0 1,0 0 0,1-1 0,-1 1 0,1 0-1,-1 0 1,1-1 0,-1 1 0,1-1 0,0 1 0,0-1-1,-1 0 1,1 1 0,0-1 0,1 0 0,-1 0-1,-2-3-17,1-1 1,0 1 0,0 0 0,0-1-1,1 0 1,-1 1 0,1-1 0,1 0-1,-1-3 17,2 7-7,-1 0 0,1 0-1,-1 0 1,1 1 0,0-1-1,0 0 1,-1 0 0,1 1-1,1-1 1,-1 0 0,0 1-1,0-1 1,1 1 0,-1-1-1,1 1 1,-1 0 0,2-1 7,-3 1 1,1 1 0,-1-1 1,1 1-1,0 0 1,-1-1-1,1 1 0,-1 0 1,1-1-1,0 1 1,-1 0-1,1 0 0,0-1 1,-1 1-1,1 0 1,0 0-1,-1 0 0,1 0 1,0 0-1,-1 0 1,1 0-1,0 0 0,-1 0 1,1 0-1,0 0 1,-1 1-1,1-1 0,0 0 1,-1 0-1,1 1 1,0-1-1,-1 0 0,1 1 1,-1-1-1,1 1 1,-1-1-1,1 1 0,-1-1 1,1 1-1,-1-1 1,1 1-1,-1-1 0,0 1 1,1 0-1,-1-1 1,0 1-1,0-1 0,1 1 1,-1 0-1,0-1 1,0 1-1,0 0-1,1 3 15,0-1 0,0 1-1,-1-1 1,0 0 0,1 1 0,-1-1-1,-1 4-14,1-6-187,0 1-1,0-1 1,-1 1-1,1-1 0,-1 1 1,1-1-1,-1 1 0,1-1 1,-1 0-1,0 1 1,0-1-1,1 0 0,-1 0 1,0 0-1,0 1 1,0-1-1,-1 0 0,1 0 1,-1 0 187,0 1-948,1-1 1,-1 0 0,0 0-1,0-1 1,0 1 0,1 0-1,-1 0 1,0-1 0,0 1-1,0-1 1,-1 0 947,-3 0-2816</inkml:trace>
  <inkml:trace contextRef="#ctx0" brushRef="#br0" timeOffset="69611.48">2707 1881 7296,'0'0'2368,"0"0"-1355,0 0-58,0 0 234,0 0-400,0 0 59,0 0-288,12 0 795,49-2 218,2-3-1573,-22-1 135,-29 4-95,1 0 0,0 1 1,0 0-1,0 1 0,3 1-40,24 1 95,-1-2-1,33-4-94,23 0 275,-78 4-240,-1 0 0,0-2 1,0 0-1,0 0 0,9-4-35,75-16 27,-72 15 45,0 1 0,11 0-72,37-7 208,-29 4-65,22-1-143,11-2 22,19-3 586,34 3-608,-112 10 128,-13 1-64,0-1 0,0 0 0,-1 0 0,7-3-64,21-5 176,60-17 155,-51 15-65,1 2 1,32-2-267,-36 10 181,33 3-181,-14 1-48,42-3 491,7-5-443,-68 3 105,-24 3-76,0-1 0,0-1 0,7-2-29,17-3 19,8-1 74,-6-3 69,2 3 1,24-1-163,-46 6 43,-7 2-8,0 1-1,9 0-34,-13 1 38,-1-1-1,0 0 0,0-1 1,1-1-1,6-1-37,-10 1 18,0 0 1,0 0-1,1 1 0,-1 0 0,0 0 1,1 1-1,4 1-18,18 0-15,24-1 15,-31-1 18,0 2-1,0 0 0,7 2-17,-10-1 0,0-1 1,0 0-1,11-3 0,9 1-17,-12 1-64,2-1 135,1 2 0,3 2-54,-10-1 30,0-2-1,1 0 1,-1-2-1,14-3-29,1 1 10,-10 2 95,17 2-105,29-1 12,37-13 79,-90 12-76,0 2-1,17 1-14,5 1 8,91-2 83,-59 9-80,57-9-102,-93 4 299,-3-1-91,-36-3-159,-2 0-60,0 0-218,0 0-90,0 0-481,0 0-80,-4 10-7940,-2-5 5663</inkml:trace>
  <inkml:trace contextRef="#ctx0" brushRef="#br0" timeOffset="71050.274">4854 2078 6016,'13'-12'3557,"-12"11"-3420,0 1 1,0-1-1,0 1 0,0 0 0,0-1 0,0 1 1,0 0-1,-1 0 0,1 0 0,0 0 1,0 0-1,0 0 0,0 0 0,0 0 1,0 0-1,0 0 0,0 0 0,0 1 1,0-1-1,0 0-137,22 10 1378,-21-8-1276,1 0 1,0 0 0,-1 1-1,1-1 1,-1 1 0,0-1-1,0 1 1,0 0 0,0 0-1,0 0 1,-1 0 0,1 1-1,-1-1 1,0 0 0,0 1-1,0-1 1,0 0 0,-1 1-1,0-1 1,1 1 0,-1-1-1,0 1 1,-1-1 0,1 1-1,0-1 1,-1 1 0,0-1-1,-1 3-102,2-5 7,0-1-6,0 1 1,-1 0 0,1-1-1,0 1 1,-1-1-1,1 1 1,0-1 0,-1 1-1,1-1 1,0 1-1,-1-1 1,1 0 0,-1 1-1,1-1 1,-1 1 0,1-1-1,-1 0 1,1 1-1,-1-1 1,1 0 0,-1 0-1,1 0 1,-1 1-1,0-1 1,1 0 0,-1 0-1,1 0 1,-1 0-1,0 0 1,1 0 0,-1 0-1,1 0 1,-1 0-1,0 0 1,1 0 0,-1-1-1,1 1 1,-1 0 0,0-1-3,-9-3 1,8 3-4,1 0-1,0 0 1,0 0-1,-1 0 1,1-1-1,0 1 1,0 0-1,0-1 1,1 1-1,-1-1 0,0 0 1,0 1-1,1-1 1,-1 1-1,1-1 1,0 0-1,-1 1 1,1-1-1,0 0 0,0 1 1,0-1-1,0 0 1,0 0-1,0 1 1,1-1-1,-1 0 1,0 1-1,1-2 5,0-1 46,0 1 0,1-1-1,-1 1 1,1 0 0,-1-1-1,1 1 1,0 0 0,0 0 0,0 0-1,1 0 1,-1 1 0,1-2-46,-2 4 29,-1 0 1,1-1-1,-1 1 1,1-1-1,0 1 1,-1 0-1,1-1 1,0 1-1,-1 0 1,1 0 0,0 0-1,-1-1 1,1 1-1,0 0 1,0 0-1,-1 0 1,1 0-1,0 0 1,-1 0-1,1 0 1,0 1-1,-1-1 1,1 0-1,0 0 1,-1 0-1,1 1 1,0-1-1,-1 0 1,1 1-1,0-1 1,-1 1-1,1-1 1,-1 1-1,1-1 1,-1 1-1,1-1 1,-1 1 0,1-1-30,-1 1 32,1 0 1,0 0 0,0 0-1,-1 1 1,1-1 0,-1 0 0,1 0-1,-1 0 1,1 0 0,-1 1-1,0-1 1,1 0 0,-1 0-1,0 1 1,0-1 0,0 0 0,0 1-1,0-1 1,0 0 0,-1 1-33,-2 9 57,2-8-47,1-1 0,-1 1 0,0-1 0,0 1 0,0-1 0,0 0 0,0 1 0,0-1 0,-1 0 0,1 0 0,-1 0 0,0 0 0,0 0 0,-1 1-10,-22 14-20,24-16 17,0 0 0,0-1-1,0 1 1,0 0-1,-1-1 1,1 1 0,0-1-1,-1 0 1,1 1 0,0-1-1,-1 0 1,1 0-1,0 0 1,-1 0 0,1 0-1,-1 0 1,1 0 0,0 0-1,-1 0 1,1-1-1,-1 1 4,-1-6 0,3 5-1,0-1-1,-1 0 0,1 1 0,0-1 1,1 0-1,-1 0 0,0 1 0,0-1 1,1 0-1,-1 1 0,1-1 1,0 0-1,-1 1 0,1-1 0,0 1 1,0-1-1,0 1 0,0-1 0,0 1 1,0 0-1,0 0 0,1-1 0,-1 1 1,0 0-1,1 0 0,0 0 2,5-4 56,-1 1 0,1 1 0,0-1 0,0 1 0,4-1-56,-10 3 22,0 1-1,1-1 1,-1 1 0,0 0-1,0 0 1,1-1 0,-1 1-1,0 0 1,0 0 0,1 0-1,-1 0 1,0 0 0,0 1-1,1-1 1,-1 0 0,0 1-1,0-1 1,0 1 0,1-1-1,-1 1 1,0-1 0,0 1-1,0 0 1,0-1 0,0 1-1,0 0 1,0 0 0,0 0-1,-1 0 1,1 0 0,0 0-1,0 0 1,-1 0 0,1 0 0,-1 0-1,1 1 1,-1-1 0,1 0-1,-1 1-21,1 0 25,-1 0-1,0 0 1,1 0-1,-1-1 1,0 1-1,0 0 1,0 0-1,0 0 1,-1 0-1,1 0 1,0 0-1,-1 0 0,1-1 1,-1 1-1,0 0 1,0 0-1,1-1 1,-1 1-1,0 0 1,-1-1-1,1 1 1,0-1-1,0 1 1,-1-1-1,1 0 1,0 0-1,-1 1 1,-1-1-25,2 0 9,-1 0 0,0 0 1,0 0-1,1 0 0,-1 0 0,0-1 1,0 1-1,0-1 0,0 1 0,0-1 1,0 0-1,0 0 0,0 0 0,0 0 1,0 0-1,0 0 0,0-1 1,0 1-1,0-1 0,0 1 0,0-1 1,0 0-1,1 0 0,-1 0 0,0 0 1,0 0-1,1 0 0,-1 0 1,1 0-1,-1-1 0,0 0-9,0 0-5,1 0 1,-1 0-1,1 0 0,-1 0 1,1 0-1,0 0 0,0 0 1,0-1-1,0 1 0,0-1 1,0 1-1,1 0 0,-1-1 1,1 1-1,0-1 0,0 1 1,0-1-1,0 1 0,0-1 1,0 1-1,1-1 0,-1 1 1,1-1-1,0 1 0,0-2 5,0 2 6,13-23 70,-14 24-75,0 1 1,1-1-1,-1 0 0,1 1 0,-1-1 0,1 1 0,-1-1 0,1 1 0,-1-1 1,1 1-1,0-1 0,-1 1 0,1 0 0,0-1 0,-1 1 0,1 0 1,0-1-1,-1 1 0,1 0 0,0 0 0,0 0 0,-1 0 0,1 0 0,0 0 1,0 0-1,-1 0 0,1 0 0,0 0 0,0 0 0,-1 0 0,1 0 1,0 1-1,0-1 0,-1 0 0,1 1 0,0-1-1,0 1 6,1 1 0,0-1-1,-1 0 1,1 1 0,-1-1 0,0 1 0,1 0-1,-1 0 1,0-1 0,0 1 0,0 0 0,0 0-1,0 0 1,-1 0 0,1 0 0,0 0 0,-1 0-1,0 0 1,1 1 0,-1-1 0,0 0 0,0 0-1,0 0 1,-1 0 0,1 0 0,0 0 0,-1 1-1,1-1 1,-1 1-6,0-1 2,0 0 0,0 0 0,1 0 0,-1 0 0,0 0 0,-1 0 0,1 0 0,0 0 0,-1 0 0,1 0 0,-1-1 0,1 1 0,-1-1 0,0 1 0,0-1 0,0 1 0,1-1 0,-1 0 0,0 0 0,-1 0 0,1 0 0,0-1 0,0 1 0,0 0 0,0-1 0,-1 0 0,1 1 0,-1-1-2,1 0-108,0 0 1,0-1-1,0 1 1,0 0-1,0-1 1,0 0-1,0 1 1,1-1-1,-1 0 1,0 0-1,0 0 0,1 0 1,-1 0-1,0 0 1,1-1-1,-1 1 1,1 0 107,0 0-494,0 0 1,0-1 0,0 1-1,1 0 1,-1 0-1,0 0 1,1-1 0,-1 1-1,1 0 1,-1-1 0,1 1-1,-1 0 1,1-1-1,0 1 1,0-1 0,0 0 493,3-4-3024</inkml:trace>
  <inkml:trace contextRef="#ctx0" brushRef="#br0" timeOffset="71529.856">4970 2128 7040,'1'0'6275,"10"-1"-1381,27-3-5162,-27 3 300,1 0 0,-1 0 0,1 2 0,1-1-32,28 1 85,11-5 328,-1-2 1,26-7-414,-12 1 688,36-2-688,-73 12 184,0 2-1,12 1-183,10 1-4298,-50-2 848,0 0 564,0 0-1055,0 0 1392</inkml:trace>
  <inkml:trace contextRef="#ctx0" brushRef="#br0" timeOffset="72140.149">5597 1832 6656,'-4'-7'2202,"3"5"-1188,1 2 244,0 0 417,0 0-528,0 0 53,0 0-438,1 2-53,5 7-39,-4-5-483,1 0 1,-1 0 0,0 0-1,0 0 1,0 0 0,0 1-1,-1-1 1,1 3-188,3 34 590,-2 0-1,-1 29-589,-1-14 346,3 2-346,-2-19 571,-2 36-571,-1-23 96,1-47-95,1 0 1,-1 1-1,1-1 1,0 0-1,1 0 1,-1 0-1,1-1 1,0 1-1,0 0 1,1-1-1,1 4-1,-3-7 48,-1-1 0,11-4 75,-3 0-119,1-1 1,-1 0 0,0 0-1,-1 0 1,1-1-1,3-4-4,30-21-1,-26 21 43,26-16 92,2 1 0,3 1-134,-25 13-537,-21 10 323,1 1-1,0-1 1,-1 1 0,1-1 0,0 1 0,-1-1-1,1 0 1,-1 1 0,1-1 0,-1 0-1,1 0 1,-1 1 0,1-1 0,-1 0 0,0 0-1,1 0 1,-1 1 0,0-1 0,0 0-1,0 0 215,0 0-408,0 0 0,-1 0 0,1 0 0,-1 0 0,1 1 0,-1-1 0,0 0 0,1 0 0,-1 1 0,0-1-1,1 0 1,-1 1 0,0-1 0,0 0 0,0 1 0,1-1 0,-1 1 0,0 0 0,0-1 0,0 1-1,0 0 1,0-1 0,0 1 0,0 0 0,0 0 408,0 0-272,-8-1-1957</inkml:trace>
  <inkml:trace contextRef="#ctx0" brushRef="#br0" timeOffset="72510.753">5633 1851 8064,'-6'-11'3680,"6"11"-3619,0 0 1,0 0-1,0 0 1,0 1-1,1-1 1,-1 0-1,0 0 1,0 0-1,0-1 1,0 1-1,0 0 1,0 0-1,0 0 1,0 0-1,0 0 1,0 0-1,1 0 1,-1 0-1,0 0 1,0 0-1,0 0 1,0 0-1,0 0 1,0 0-1,0 0 1,0 0-1,0 0 1,0 0-1,0 0 1,0 0-1,0-1 1,0 1-1,0 0 1,1 0-1,-1 0 1,0 0 0,0 0-1,0 0 1,0 0-1,0 0 1,0 0-1,0 0 1,0-1-1,0 1 1,0 0-1,0 0 1,0 0-1,0 0 1,0 0-1,0 0 1,-1 0-1,1 0 1,0 0-1,0 0 1,0-1-1,0 1 1,0 0-1,0 0 1,0 0-1,0 0-61,24 11 479,-1 2 0,0 0 0,-1 1 1,0 1-1,-1 1 0,4 6-479,30 35 774,60 56 302,-95-95-748,1-2 0,7 5-328,-27-21-66,-1 0 0,0 0 1,1 0-1,-1 0 0,0 1 0,1-1 0,-1 0 0,0 0 0,1 1 0,-1-1 0,0 0 0,0 0 0,0 1 0,1-1 0,-1 0 0,0 1 0,0-1 0,0 0 0,1 1 1,-1-1-1,0 0 0,0 1 0,0-1 0,0 0 0,0 1 0,0-1 0,0 1 0,0-1 0,0 0 0,0 1 0,0-1 0,0 0 0,0 1 0,0-1 0,-1 1 66,1-1-374,0 0 0,0 1-1,0-1 1,-1 0-1,1 1 1,0-1 0,-1 0-1,1 1 1,0-1-1,-1 0 1,1 0 0,0 0-1,-1 1 1,1-1-1,-1 0 1,1 0 0,0 0-1,-1 0 1,1 0-1,-1 1 1,1-1 374,-1 0-2901</inkml:trace>
  <inkml:trace contextRef="#ctx0" brushRef="#br0" timeOffset="72974.343">6090 1988 8192,'0'0'2672,"5"14"3119,-5 14-4192,0 9-63,3 22-1536,-2-48 7,0 1 0,1-1 0,1 0 0,0 0 0,1 0 0,0 0 0,2 3-7,-5-11 7,1 0 0,0 0 0,0-1 0,0 1-1,0 0 1,1-1 0,-1 1 0,1-1-1,-1 0 1,1 0 0,0 0 0,0 0 0,0 0-1,0 0 1,0-1 0,0 1 0,0-1 0,0 0-1,1 0 1,-1-1 0,0 1 0,1 0-1,1-1-6,-1 0-5,1 0 0,-1 0-1,1-1 1,-1 1-1,1-1 1,-1 0 0,1 0-1,-1-1 1,0 1-1,0-1 1,0 0-1,0 0 1,0 0 0,0-1-1,0 1 1,-1-1-1,3-2 6,-2 2 0,-1-1 0,0 1 0,0-1 0,0 0 0,0 1 0,0-2-1,-1 1 1,0 0 0,0 0 0,0-1 0,0 1 0,-1-1 0,2-3 0,-3 4 6,0 0 1,1 0-1,-1 0 0,0 0 1,-1 0-1,1 0 1,-1 0-1,0 0 1,0 1-1,0-1 1,0 0-1,-1 0 0,0 1 1,1-1-1,-1 1 1,-2-2-7,2 1-33,-1 1-1,0 0 1,0 0 0,-1 0 0,1 0 0,0 1 0,-1-1 0,0 1 0,1 0 0,-1 0-1,0 0 1,0 0 0,0 1 0,0 0 0,-1 0 0,1 0 33,-9-2-1170,0 1 0,0 0-1,0 2 1,-7-1 1170,-10 4-6042,23 0 3434</inkml:trace>
  <inkml:trace contextRef="#ctx0" brushRef="#br0" timeOffset="73425.222">6326 2105 8064,'-4'5'2383,"5"-8"-320,1-1-408,-1 6-492,-1-2-1082,1 0 0,-1 0 1,1 0-1,-1 0 1,1 0-1,-1 1 1,1-1-1,0 0 1,-1 0-1,1 0 1,-1-1-1,1 1 0,-1 0 1,1 0-1,0 0 1,-1 0-82,1 0 152,21-8 808,35-11 1046,21-2-2006,-29 12 634,21-1-634,26-3 448,-67 10-408,-25 4-82,1-2 0,-1 1 1,1 0-1,-1-1 1,1 0-1,-1 0 1,0 0-1,1-1 42,2 0-177,-6 3-3054,2 0-5473,-3-1 5782</inkml:trace>
  <inkml:trace contextRef="#ctx0" brushRef="#br0" timeOffset="75812.977">476 3092 4736,'0'0'1,"1"-18"2202,-1 18-2144,0-1 1,0 1-1,0-1 0,1 1 1,-1-1-1,0 1 0,0-1 1,0 1-1,0-1 0,0 1 1,1-1-1,-1 1 0,0-1 1,0 1-1,1-1 0,-1 1 1,0 0-1,1-1 1,-1 1-1,0 0 0,1-1 1,-1 1-1,1 0 0,-1-1 1,1 1-1,-1 0 0,0 0 1,1-1-1,0 1-59,35-2 2293,-36 2-2266,1 0 0,0 0 0,0 0 0,0 0 0,0 0 0,0 0-1,0 1 1,0-1 0,0 0 0,0 0 0,0 1 0,0-1 0,0 0 0,-1 1-1,1-1 1,0 1 0,0-1 0,0 1 0,-1 0 0,1-1 0,0 1-1,-1 0 1,1-1 0,0 1 0,-1 1-27,7 5 422,-6-6-236,-1-1-52,-3 19 276,1-14-392,0 0-1,0 0 0,0 0 1,-1 0-1,0-1 0,1 1 1,-1-1-1,-1 0 0,1 1 1,-1-1-1,0-1 0,-3 4-17,6-7 13,0 1-1,0-1 0,0 0 1,0 1-1,0-1 1,0 0-1,0 0 0,0 0 1,1 0-1,-1 1 0,0-1 1,0-1-1,0 1 1,0 0-1,0 0 0,0 0 1,0 0-1,0-1 0,0 1 1,0 0-1,0-1 1,1 1-1,-1-1 0,0 1 1,0-1-13,-11-4 106,11 4-98,0 1-1,0-1 0,0 0 0,0 0 1,0 0-1,0 1 0,0-1 1,1 0-1,-1 0 0,0 0 0,0 0 1,1 0-1,-1-1 0,1 1 1,-1 0-1,1 0 0,-1 0 1,1 0-1,0-1 0,-1 1 0,1 0 1,0 0-1,0-1 0,0 1 1,0 0-1,0-1 0,1 0-7,-1-4 77,0 0 0,1 1 0,-1-1 0,1 0 0,1-2-77,0 4 50,-1 0 0,1 1 0,0-1 0,0 0 0,0 1 0,0-1 0,1 1 0,-1 0 0,1 0 0,0 0 0,0 0 0,0 0 0,0 1 0,0-1 0,1 1 0,0-1-50,-3 3 12,-1 0 0,1-1 0,-1 1 0,1 0 0,-1 0 0,1 0 0,-1-1 0,1 1 1,-1 0-1,1 0 0,0 0 0,-1 0 0,1 0 0,-1 0 0,1 0 0,-1 0 0,1 0 1,0 0-1,-1 1 0,1-1 0,-1 0 0,1 0 0,-1 0 0,1 1 0,-1-1 0,1 0 1,-1 1-1,1-1 0,-1 0 0,1 1 0,-1-1 0,0 1 0,1-1 0,-1 1 0,0-1 1,1 0-1,-1 1 0,0 0 0,0-1 0,1 1 0,-1-1 0,0 1 0,0-1-12,2 5 89,0 1-1,-1-1 1,0 0-1,1 5-88,0-1 150,-2-6-117,1-1 1,-1 1 0,0 0 0,0-1 0,0 1 0,0 0 0,-1-1 0,1 1 0,-1 0-1,1-1 1,-1 1 0,0-1 0,0 1 0,0-1 0,-1 1 0,1-1-34,0 0-3,0 0 1,0-1 0,0 1-1,0-1 1,0 1 0,-1-1-1,1 0 1,0 0 0,-1 1-1,1-1 1,-1 0 0,1 0-1,-1 0 1,0 0 0,1-1-1,-1 1 1,0 0 0,0-1-1,1 1 1,-1-1 0,0 0-1,-1 1 3,2-1-2,0-1 1,1 1-1,-1 0 0,0 0 0,1 0 0,-1-1 1,0 1-1,1 0 0,-1-1 0,0 1 0,1-1 0,-1 1 1,1-1-1,-1 1 0,1-1 0,-1 1 0,1-1 1,-1 1-1,1-1 0,-1 0 0,1 1 0,0-1 1,-1 0-1,1 1 0,0-1 0,0 0 0,-1 0 2,-4-21-48,5 18 17,-1 0 20,1 0 1,0 1-1,0-1 0,1 0 0,-1 0 1,1 1-1,-1-1 0,1 0 0,1 1 1,-1-1-1,0 1 0,1 0 1,-1-1-1,1 1 0,0 0 0,0 0 1,1-1 10,-1 1 6,0 1 1,0-1 0,1 1 0,-1-1 0,0 1-1,1 0 1,-1 0 0,1 0 0,0 1 0,0-1-1,0 1 1,0-1 0,0 1 0,0 0 0,0 0-1,0 0 1,0 1 0,0-1 0,3 0-7,-5 2 16,0-1-1,0 0 1,1 0 0,-1 0 0,0 1-1,0-1 1,0 1 0,1-1-1,-1 1 1,0-1 0,0 1 0,0 0-1,0-1 1,0 1 0,0 0 0,0 0-1,0 0 1,-1 0 0,1 0 0,0 0-1,0 0 1,-1 0 0,1 0 0,-1 0-1,1 0 1,-1 1 0,1-1-1,-1 0 1,0 0 0,1 0 0,-1 1-1,0-1 1,0 0 0,0 0 0,0 1-1,0-1 1,0 1-16,0 1 26,0 0-1,0 1 1,-1-1 0,1 1 0,-1-1-1,1 0 1,-1 1 0,0-1-1,-1 0 1,1 0 0,0 0-1,-3 3-25,0 0 61,-1-1 0,-1 0-1,1 0 1,-4 2-61,-4 4 8,12-10-12,0 0 0,0 0 0,0 0 0,0 0 0,0 0 0,-1 0 0,1 0 0,0 0 1,-1-1-1,1 1 0,0-1 0,-1 1 0,1-1 0,-1 1 0,1-1 0,-1 0 0,1 1 0,-1-1 0,1 0 0,-1 0 0,0 0 0,1 0 0,-1-1 0,1 1 0,-1 0 0,1-1 0,-1 1 0,1-1 0,0 1 0,-1-1 0,0 0 4,0 0-99,1 1 0,-1-1 0,0 0-1,1 0 1,-1 0 0,0 0 0,1 0 0,-1 0-1,1 0 1,0 0 0,-1-1 0,1 1-1,0 0 1,0-1 0,0 1 0,0-1-1,0 1 1,0-1 0,0 0 0,1 1-1,-1-1 1,0 0 0,1 0 0,-1 0 99,1-1-598,0 1 0,0-1 0,0 1 1,0-1-1,0 0 0,1 1 0,-1-1 1,1 1-1,0-1 0,0 1 0,0 0 1,0-1-1,0 1 0,0 0 0,0-1 1,1 1-1,-1 0 598,13-9-2512</inkml:trace>
  <inkml:trace contextRef="#ctx0" brushRef="#br0" timeOffset="77362.644">562 2993 6400,'0'0'49,"-1"0"-1,1 0 1,0 0 0,0 0-1,0 0 1,0 0 0,-1 0 0,1 0-1,0 0 1,0 0 0,0 0-1,0 0 1,0 0 0,-1 0 0,1 0-1,0 0 1,0 1 0,0-1-1,0 0 1,-1 0 0,1 0 0,0 0-1,0 0 1,0 0 0,0 0-1,0 0 1,0 1 0,0-1 0,-1 0-1,1 0 1,0 0 0,0 0-1,0 0 1,0 1 0,0-1 0,0 0-1,0 0 1,0 0 0,0 0-1,0 0 1,0 1 0,0-1 0,0 0-1,0 0 1,0 0 0,0 0-1,0 1 1,0-1 0,0 0 0,0 0-1,0 0 1,0 0 0,0 1-1,0-1 1,0 0 0,0 0 0,1 0-1,-1 0 1,0 0 0,0 0-1,0 1 1,0-1 0,0 0 0,0 0-1,0 0 1,1 0 0,-1 0-1,0 0-48,3 8 2725,21-1-5,21-2-1200,-23 0-1056,-12-2-363,0-1-1,0 0 1,0 0 0,-1-1-1,2-1 1,-1 0-1,0 0 1,0-1-101,106-8 447,-61 6-174,-3-1-103,6-1 172,2 3-342,-30 1-114,18-4 114,5 0 125,-48 4-114,17 0 95,1 0 1,11 2-107,-2 0 15,-1-2 0,0 0 0,12-4-15,-24 3-3,70-5 131,39 4-128,-128 3 0,64 1-117,17 3 117,-30-1 525,46-4-525,-29 0 158,179 1 55,-182 4-124,-40-2-16,0-1 0,7-1-73,51-7 260,-27 2-67,12 2-193,-10 4 48,0-1 80,30-3-128,-22-4 110,70-5 36,-77 10-32,-16 1-30,0-2 1,11-3-85,-17 1 39,1 3 1,-1 1 0,5 2-40,52-3 62,20-7-50,33-1-72,-26-2 158,-26 3-164,40 6 119,-19 1-21,-93-1-32,0 0 0,6-3 0,-7 2 0,-1 1 0,12-1 0,49-1 107,73-16-107,-92 12-24,0 2 0,51 3 24,539 6 69,-487 2-58,-105 1 77,-27-1-53,53 2 167,-82-6-443,-1 0-1,1 1 1,0-1 0,0 1-1,0 0 1,0 1-1,-1-1 1,1 1-1,-1 0 1,1 0-1,2 2 242,-3-1-1989,-4-3 1733,0 0-1,0 0 1,0 0 0,0 0-1,0 0 1,0 0-1,0 0 1,0 0 0,0 0-1,0 0 1,0 0-1,0 0 1,0-1-1,0 1 1,0 0 0,0 0-1,0 0 1,1 0-1,-1 0 1,0 0-1,0 0 1,0 0 0,0 0-1,0 0 1,0 0-1,0 0 1,0 0-1,0 0 1,0 0 0,0 0-1,0 0 1,0 0-1,0 0 1,0-1 0,0 1-1,1 0 1,-1 0-1,0 0 1,0 0-1,0 0 1,0 0 0,0 0-1,0 0 1,0 0-1,0 0 1,0 0-1,0 0 1,0 1 0,0-1-1,1 0 257,-1-1-2709</inkml:trace>
  <inkml:trace contextRef="#ctx0" brushRef="#br0" timeOffset="77740.056">5848 2579 5120,'3'-10'3782,"-3"10"-3737,0 0 0,0 0 0,0 0 1,0 0-1,0 0 0,0 0 1,0 0-1,0 0 0,0 0 0,0 1 1,1-1-1,-1 0 0,0 0 0,0 0 1,0 0-1,0 0 0,0 0 0,0 0 1,0 0-1,0 0 0,0 0 1,0 0-1,0 0 0,0 0 0,0 0 1,0 0-1,1 0 0,-1 0 0,0 0 1,0 0-1,0 0 0,0 0 0,0 0 1,0 0-1,0 0 0,0 0 1,0 0-1,0 0 0,0 0 0,0 0 1,0-1-1,0 1 0,0 0 0,1 0 1,-1 0-1,0 0 0,0 0 1,0 0-1,0 0 0,0 0 0,0 0-45,2 1 2055,-1-1-1946,0 0 1,-1 0 0,1 0 0,-1 1-1,1-1 1,-1 0 0,1 0 0,-1 1-1,1-1 1,-1 0 0,1 1 0,-1-1-1,1 0 1,-1 1 0,1-1-1,-1 1 1,1-1-110,8 23 894,-1 1 1,-1 0-1,2 12-894,-4 1 366,-1 1-1,-2-1 1,-2 21-366,0-44 7,0 69 621,0-21-2392,0-34-6647,0-33 5921</inkml:trace>
  <inkml:trace contextRef="#ctx0" brushRef="#br0" timeOffset="78244.031">5880 2542 7296,'0'0'137,"-1"0"0,1-1 0,0 1 0,0 0 1,0 0-1,-1-1 0,1 1 0,0 0 0,0 0 1,0-1-1,0 1 0,0 0 0,-1 0 0,1-1 0,0 1 1,0 0-1,0-1 0,0 1 0,0 0 0,0 0 0,0-1 1,0 1-1,0 0 0,0-1 0,0 1 0,0 0 1,1-1-1,-1 1 0,0 0 0,0 0 0,0-1 0,0 1 1,0 0-138,10 5 5292,7 4-5000,10 2 63,-1 1 0,7 5-355,58 29 239,-40-22 530,26 19-769,-56-30 331,-7-5-57,0 0 0,0 1 0,-1 1 0,-1 0 0,10 11-274,-21-20 27,-1 0 0,1 0 0,0 0 0,-1 0 0,1 0 0,-1 0 0,0 1 0,1-1 0,-1 0 0,0 0 0,0 0 0,0 1 1,1-1-1,-1 0 0,0 0 0,-1 0 0,1 1 0,0-1 0,0 0 0,-1 0 0,1 0 0,0 1 0,-1-1 0,0 1-27,-15 25 150,15-26-149,-11 17 4,8-10 13,-1-1 0,0 0-1,-1 0 1,0-1 0,0 1 0,-1 0-18,-101 75 5,47-35-1263,46-35-1292,0 0 1,-7 2 2549,9-6-5093,12-4 2416</inkml:trace>
  <inkml:trace contextRef="#ctx0" brushRef="#br0" timeOffset="78707.333">6378 2757 8064,'0'0'2672,"0"14"3114,-1 45-3594,-1-15-1792,5 40-400,-2-79-6,0 1-1,0-1 1,1 0-1,-1 0 1,1 0-1,0 0 1,1 1 6,-2-4 0,-1-1 0,1 1 0,0-1 0,0 1 0,0-1 0,0 0 0,0 1 1,0-1-1,0 0 0,1 0 0,-1 0 0,0 1 0,1-2 0,-1 1 0,1 0 1,-1 0-1,1 0 0,-1-1 0,1 1 0,-1 0 0,1-1 0,0 0 0,1 1 0,0-1-11,0 0 0,0-1 0,-1 1 0,1-1-1,0 1 1,0-1 0,0 0 0,-1 0 0,1 0-1,0-1 1,-1 1 0,1 0 0,-1-1 0,0 0-1,1 0 1,-1 0 11,2-1-7,-1-1 0,1 0 0,-1 0 0,0-1 0,0 1 1,0-1-1,-1 1 0,0-1 0,0 0 7,2-4-13,-1 0 1,-1 0-1,1 0 0,-2-1 1,1 1-1,-1 0 0,-1-1 1,1 1-1,-2-1 0,0-2 13,0 5 16,0 0-1,0 0 0,-1 0 1,0 1-1,0-1 0,-1 0 1,-1-2-16,3 7-55,0 1 0,0 0 0,0-1 1,0 1-1,0 0 0,0-1 0,0 1 1,0 0-1,0 0 0,-1 0 0,1 0 1,0 0-1,-1 0 0,1 0 0,-1 1 0,1-1 1,-1 1-1,1-1 0,-1 1 0,1-1 1,-1 1-1,0 0 0,1-1 0,-1 1 1,0 0-1,1 0 0,-1 0 0,0 1 1,1-1-1,-1 0 0,1 1 0,-1-1 1,0 1-1,0 0 55,-32 13-7541,29-10 4917</inkml:trace>
  <inkml:trace contextRef="#ctx0" brushRef="#br0" timeOffset="79174.794">6567 2927 6528,'0'0'243,"0"1"0,1 0-1,-1 0 1,0 0 0,1 0 0,-1-1 0,0 1 0,1 0 0,-1 0 0,1-1 0,-1 1 0,1 0-1,0-1 1,-1 1 0,1 0 0,0-1 0,-1 1 0,1-1 0,0 1 0,0-1 0,-1 1-1,1-1 1,0 0 0,0 1 0,0-1 0,0 0 0,-1 0 0,1 0 0,0 1 0,0-1 0,0 0-1,0 0-242,37 1 4101,-30-1-4332,132 0 1415,-95-5-1096,-37 3-70,0 1-1,1 0 0,-1 0 0,1 1 1,-1 0-1,2 0-17,30 1 882,-32-1-4482,-5 0-6231,-7 4 7058</inkml:trace>
  <inkml:trace contextRef="#ctx0" brushRef="#br0" timeOffset="80871.298">2627 3285 5504,'1'0'91,"-1"0"1,0 0-1,1 0 0,-1 0 1,0 0-1,1 0 0,-1-1 1,1 1-1,-1 0 1,0 0-1,1 0 0,-1 0 1,0-1-1,0 1 0,1 0 1,-1 0-1,0-1 1,0 1-1,1 0 0,-1 0 1,0-1-1,0 1 0,1 0 1,-1-1-1,0 1 0,0 0 1,0-1-1,0 1 1,0 0-1,0-1 0,1 1 1,-1-1-1,0 1 0,0 0 1,0-1-1,0 1-91,0-1 56,0 1-1,0-1 0,0 1 1,0-1-1,0 1 0,0-1 1,0 1-1,1 0 1,-1-1-1,0 1 0,0-1 1,0 1-1,1-1 1,-1 1-1,0 0 0,1-1 1,-1 1-1,0 0 0,1-1 1,-1 1-1,1 0 1,-1-1-1,0 1 0,1 0-55,4-2 235,-1 0 0,0 0-1,0-1 1,0 1 0,0-1-1,0 0 1,0 0 0,0 0-1,-1-1-234,-3 5 247,1 22 705,-1-21-932,0 0 0,0 1 0,0-1 0,-1 0 0,1 0 0,-1 0 1,1 1-1,-1-1 0,0 0 0,1 0 0,-1 0 0,-1 1-20,0-2 19,0 0 1,1 1-1,-1-1 0,0 0 0,0-1 1,0 1-1,0 0 0,1-1 0,-1 1 1,0-1-1,0 1 0,0-1 0,0 0 1,0 0-1,0 0 0,0 0 0,0 0 1,0 0-1,0-1 0,0 1 0,0-1 1,0 1-1,-1-1-19,2 0-1,0 1 1,1-1-1,-1 1 1,0-1-1,1 1 1,-1-1-1,1 0 1,-1 1 0,0-1-1,1 0 1,-1 0-1,1 1 1,0-1-1,-1 0 1,1 0-1,0 1 1,-1-1-1,1 0 1,0 0-1,0 0 1,0 0-1,0 1 1,0-1-1,0 0 1,0 0-1,0 0 1,0 0 0,4-19 216,-3 18-184,0 0 1,0 0 0,0 0 0,0 0 0,1 0 0,-1 0-1,1 0 1,-1 0 0,3-1-33,-4 3 16,1-1 0,0 1 0,-1-1 1,1 1-1,0-1 0,0 1 0,0 0 0,-1-1 0,1 1 0,0 0 0,0 0 0,0-1 0,0 1 1,0 0-1,0 0 0,-1 0 0,1 0 0,0 0 0,0 1 0,0-1 0,0 0 0,0 0 1,0 0-1,-1 1 0,1-1 0,0 0 0,0 1 0,0-1 0,-1 1-16,1 0 40,0 0 0,0 0 0,0 1 0,0-1 0,0 0 0,-1 1 0,1-1 0,-1 1 0,1-1 0,-1 0 0,1 1 0,-1 0-1,0-1 1,1 2-40,0 2 135,0 1-33,0 0 1,0 0 0,-1 0 0,0 0 0,0 0 0,0 0 0,0 0 0,-2 5-103,1-7 4,0 0 0,0 0 1,0-1-1,-1 1 0,1 0 1,-1-1-1,0 1 1,0-1-1,0 1 0,0-1 1,-1 0-1,0 0 1,-1 2-6,-2 1 32,6-6-22,-1 1 0,0 0 0,1-1 0,-1 1 0,0 0 0,1-1 0,-1 1 0,0-1 0,0 1 0,1-1 0,-1 1 0,0-1 0,0 0 0,0 1 0,0-1-9,0 0-7,0-1 0,-1 1 1,1-1-1,0 1 0,0-1 1,0 0-1,0 0 0,0 1 1,0-1-1,1 0 0,-1 0 0,0 0 1,0 0-1,0 0 0,1 0 1,-1 0-1,1 0 0,-1 0 0,1 0 1,-1-1-1,1 1 0,-1-1 7,-6-25-156,8 22 155,-1-1 1,1 1 0,1-1-1,-1 0 1,1 1-1,0 0 1,0-1 0,0 1-1,1 0 1,0 0-1,0 0 1,0 1 0,3-3-1,-6 6 9,1 0-1,0 0 0,0 0 1,0 0-1,1 0 0,-1 0 0,0 0 1,0 0-1,0 0 0,1 1 1,-1-1-1,0 1 0,1-1 0,-1 1 1,1-1-1,-1 1 0,0 0 1,1 0-1,-1-1 0,1 1 0,-1 0 1,1 0-8,-1 1 24,0-1 0,0 0 0,0 0 0,0 1 0,0-1 0,0 0 0,0 1 0,0-1 1,0 1-1,0-1 0,-1 1 0,1 0 0,0-1 0,0 1 0,0 0 0,-1 0 0,1-1 0,-1 1 0,1 0 0,0 0 0,-1 0 1,1 0-1,-1 0 0,0 0 0,1 0 0,-1 0 0,0 0 0,0 0 0,1 0-24,-1 2 30,0 0 0,0-1 0,1 1 0,-2-1 0,1 1 1,0-1-1,0 1 0,-1 0 0,1-1 0,-1 1 0,0-1 0,0 0 0,0 1 0,0-1 0,0 0 0,-1 1 0,1-1 0,-1 0-30,-3 4 22,0-1 0,0 0 0,-1 0 0,1 0 0,-7 3-22,12-7-3,-1 0 0,0-1 1,0 1-1,0-1 0,1 1 0,-1-1 1,0 0-1,0 1 0,0-1 1,0 0-1,0 1 0,0-1 0,0 0 1,0 0-1,0 0 0,0 0 1,0 0-1,0 0 0,1 0 0,-1 0 1,0-1-1,0 1 0,0 0 1,0 0-1,0-1 0,0 1 3,-1-2-8,0 1-1,1 0 1,-1 0 0,1-1-1,-1 1 1,1-1 0,0 1-1,0-1 1,0 0-1,-1 1 1,2-1 0,-1 0-1,0 0 9,-1-1-5,1-1-1,-1 1 0,1-1 0,0 1 0,1-1 0,-1 0 1,0 1-1,1-1 0,0 0 0,0 1 0,0-1 1,0 0-1,1 1 0,-1-1 0,2-1 6,9-14-49,-4 11 18,-7 8 34,0 0-1,0 1 0,0-1 1,0 0-1,0 0 1,0 0-1,0 0 1,0 0-1,0 0 0,0 0 1,0 0-1,0 0 1,0 0-1,0 0 1,0 0-1,0 0 1,0 0-1,0 1 0,0-1 1,0 0-1,0 0 1,0 0-1,0 0 1,0 0-1,0 0 1,0 0-1,0 0 0,0 0 1,1 0-1,-1 0 1,0 0-1,0 0 1,0 0-1,0 0 0,0 0 1,0 0-1,0 0 1,0 0-1,0 0 1,0 0-1,0 0 1,0 0-1,0 0 0,0 0 1,1 0-1,-1 0 1,0 0-1,0 0 1,0 0-1,0 0 0,0 0 1,0 0-1,0 0 1,0 0-1,0 0 1,0 0-1,0 0 1,0 0-1,0 0 0,0 0 1,1 0-1,-1 0 1,0 0-1,0 0 1,0 0-1,0 0 1,0 0-1,0 0 0,0 0 1,0-1-3,0 10-122,0 15-415,-5-13-3375,4-8 2539,-2-1-3387,3-2 2227</inkml:trace>
  <inkml:trace contextRef="#ctx0" brushRef="#br0" timeOffset="83002.838">2677 3276 7552,'-4'1'4526,"8"2"-1424,11 2-1776,111-11 413,-16 2-1558,-20-1-128,-39 3 225,14-4-278,0 1 353,-1 3 1,30 3-354,-10 0 333,-32-3-32,-1-2 0,7-3-301,-31 4 166,1 2-1,20 1-165,-15 0 64,28-4 76,-21 0-109,65-9 54,-71 9-6,-19 2-29,-1 1-1,1 0 1,-1 1-1,3 1-49,-8-1-7,0 0 0,0 0 0,0-1 0,0 0 0,0 0 0,0-1 0,1-1 7,29-5 151,36 2-66,-5 2 139,-54 2-193,1 2 1,-1 0-1,11 1-31,7 1-57,29-3 237,18 1 3,12 4-183,-2 1 5,-57-3 67,0-1 0,15-2-72,6 0 86,-33 0-111,0-1 1,10-3 24,8-1 129,-13 2-92,-12 2-28,0 0 1,0 1-1,0 0 0,12 2-9,-8 0-27,-1-1 1,1-1-1,11-2 27,-11 1 21,1 1 1,15 1-22,-1 2 39,11-3-39,-22 0 2,-1 1 0,0 1 1,0 1-1,2 1-2,13 2 31,0-1-1,0-2 1,1-2-1,1-2-30,23 1 86,-20 1-65,1-1 1,29-6-22,-58 5-2,1 2-1,0 0 1,11 1 2,9 1 1,309-2 58,-339-1-40,1 1 1,-1-1-1,0 0 1,1-1-1,-1 1 0,2-1-19,-2 0-7,0 0-1,1 1 0,-1 0 0,1 0 0,0 0 0,1 0 8,22-3 0,-26 3 0,1 0 0,-1 1 0,1-1 0,0 1 0,-1 0 0,1 0 0,0 0 0,2 0 0,3 2 13,0-1-1,0-1 1,0 0-1,0 0 1,0-1-1,0 0 1,5-1-13,30-3 40,-24 3-82,-18 1 34,1 1 0,-1-1 0,0 1 0,0 0 0,0 0 0,1 0 0,-1 0 0,0 0 0,0 0 0,2 1 8,3 0 15,1 0-1,-1 0 1,1-1 0,-1 0 0,1 0 0,0-1-15,14 0 28,246 1-1799,-257 4-2782,-7 2-4995,-4 1 6578</inkml:trace>
  <inkml:trace contextRef="#ctx0" brushRef="#br0" timeOffset="84259.602">4808 3584 4992,'1'-1'433,"0"0"1,1 0 0,-1 0-1,0 0 1,1 0-1,-1 0 1,0 1-1,1-1 1,-1 0 0,1 1-1,0-1 1,-1 1-1,1 0-433,1-1 288,0 1 0,0 0 1,-1 0-1,1 0 0,0 0 0,0 1 0,0-1 0,1 1-288,-1 0 213,1 0 0,-1 0 0,0 1 1,1-1-1,-1 1 0,0 0 0,0-1 0,0 1 0,-1 0 1,1 1-1,0 0-213,-2-2 37,0 0 0,0 0 0,0 0 1,0 0-1,0 0 0,0 0 0,-1 1 0,1-1 1,-1 0-1,1 1 0,-1-1 0,1 0 0,-1 1 1,0-1-1,1 0 0,-1 1 0,0-1 0,0 1 1,0-1-1,0 1 0,0-1 0,-1 0 0,1 1 1,0-1-1,-1 1 0,1-1 0,-1 1-37,-1 2 72,0 0-1,0 0 1,0 0-1,-1 0 1,1-1 0,-2 2-72,3-4 13,1 0 0,-1 0 0,0-1 0,0 1 0,1 0 0,-1 0 0,0-1 0,0 1 0,0-1 0,0 1 0,0-1 0,0 1 0,1-1 0,-1 0 0,0 1 0,0-1 0,0 0 0,-1 0 0,1 0 0,0 0 1,0 0-1,0 0 0,0 0 0,0 0 0,0 0 0,0 0 0,0-1 0,0 1-13,0 0 2,1-1 0,-1 1 1,1-1-1,-1 0 0,1 1 0,0-1 1,-1 1-1,1-1 0,-1 0 1,1 1-1,0-1 0,0 0 0,-1 0 1,1 1-1,0-1 0,0 0 0,0 0 1,0 1-1,0-2-2,0 2 5,-1-3 9,1 0 1,0-1 0,0 1-1,0 0 1,0 0 0,0 0-1,1 0 1,-1-1-1,1 1 1,0 0 0,0 0-15,14-34 216,-9 23-156,-4 10-12,0-1 0,1 1 0,-1 0 0,1 0 0,0 0 0,0 0 0,0 0 0,1 1 0,1-2-48,-3 3 64,1 0 1,-1 0-1,1 1 0,-1-1 1,1 1-1,-1-1 0,1 1 1,0 0-1,0 0 1,-1 0-1,1 0 0,0 1 1,0-1-1,0 1 0,1 0-64,-4 0 18,1 0 0,0 0 0,0 0 0,-1 0 0,1 0 0,0 0 0,0 0 0,-1 1 0,1-1 0,0 0 0,-1 1 0,1-1 0,0 0 0,-1 1 0,1-1-1,-1 0 1,1 1 0,0-1 0,-1 1 0,1-1 0,-1 1 0,1 0 0,-1-1 0,1 1-18,-1 1 37,1-1 0,-1 1 0,1-1 0,-1 1 0,1-1-1,-1 1 1,0 0 0,0-1 0,0 1 0,0-1 0,0 2-37,0 3 114,-1 0 1,0 0-1,-1 0 0,1 0 0,-2 3-114,0-4-3,1 1 0,-1-1 0,-1 0 0,1 0-1,-1 0 1,1-1 0,-5 5 3,3-5 6,4-1-6,-1-1-1,0 0 0,0 0 0,0 0 0,0 0 0,-1-1 0,1 1 0,0 0 0,-1-1 1,1 0-1,-1 0 0,1 1 0,-1-2 0,0 1 0,1 0 0,-1 0 0,0-1 0,-1 1 1,3-1-3,0-1-1,0 1 0,0 0 1,1 0-1,-1-1 0,0 1 1,0 0-1,0-1 0,0 1 0,1-1 1,-1 1-1,0-1 0,1 1 1,-1-1-1,0 1 0,1-1 1,-1 0-1,0 1 0,1-1 1,-1 0-1,1 0 0,0 0 0,-1 1 1,1-1-1,-1 0 0,1 0 1,0 0-1,0 0 0,0 0 1,-1 1-1,1-1 0,0-1 4,0-2 1,-1 0 0,1-1 0,0 1 0,0 0 0,0 0 0,1-1-1,0-3-27,1 0 0,0 0 0,0 0-1,2-5 28,-2 10-1,-1 0-1,0 1 1,1-1-1,0 1 1,0-1 0,0 1-1,0-1 1,0 1-1,0 0 1,0 0-1,1 0 1,-1 0-1,1 0 2,-2 2 14,0-1 0,0 1-1,0 0 1,0-1-1,0 1 1,0 0-1,0 0 1,0 0 0,0 0-1,0 0 1,0 0-1,0 0 1,0 0 0,0 0-1,0 0 1,-1 0-1,1 1 1,0-1-1,0 0 1,0 1 0,0-1-1,0 1 1,0-1-1,-1 1 1,1-1 0,0 1-1,0 0 1,-1-1-1,1 1 1,0 0-1,-1-1 1,1 1 0,0 0-1,-1 0 1,0 0-1,1 0 1,-1-1 0,1 1-1,-1 0 1,0 0-1,0 0 1,1 0-1,-1 0 1,0 0 0,0 0-1,0 0 1,0 0-1,0 0 1,0 0 0,0 0-1,-1 0 1,1 0-1,0 0-13,-3 6 24,1 0 0,-1 0 0,-1 0 0,1-1 0,-1 0 0,0 0 0,-1 0 0,-1 2-24,4-6-1,0 0 0,0 0-1,0 0 1,0 0-1,-1 0 1,1 0 0,-1-1-1,1 1 1,-1-1-1,1 0 1,-1 0 0,0 0-1,0 0 1,0 0-1,1 0 1,-1-1 0,0 0-1,0 1 1,0-1 0,0 0-1,0 0 1,0-1-1,-1 1 2,1-1-83,0 0-1,0 0 1,0 0-1,0 0 1,0 0-1,-3-2 84,5 3-169,0-1 0,1 1 0,-1-1 0,0 1 0,1-1 0,-1 1 0,1-1 0,-1 1 0,1-1 0,-1 0 0,1 1 0,-1-1 0,1 0 0,-1 1 0,1-1 0,0 0 0,0 0 0,-1 1 0,1-1 0,0 0 0,0 0 0,0 0 0,0 1 0,0-1 0,0 0 0,0 0 0,0 0 0,0 1 0,0-1 0,0 0 0,0 0 1,1 0-1,-1 1 0,0-1 0,1 0 169,9-17-6400,3 13 3744</inkml:trace>
  <inkml:trace contextRef="#ctx0" brushRef="#br0" timeOffset="85322.874">4970 3584 7552,'12'0'7058,"3"0"-3554,10 1-3297,0 2-1,14 2-206,34 7 352,0-3 0,1-3 0,41-3-352,32 3 747,-7 2-480,-104-6-20,18-1-247,22 0 110,-14 1 98,7-3-208,-8 1-5,-39-1 22,1 0 0,-1-1 1,0-1-1,13-4-17,127-29 592,-135 33-533,-21 3-58,-1 0 0,1-1 1,-1 0-1,1 0 0,0 0 1,-1-1-1,0 0 0,3-1-1,-5 2 2,3-3 22,1 0 0,0 1 0,0 0 0,0 0 0,1 1 1,-1 0-1,0 0 0,1 1 0,7-1-24,-5 2 5,1-1 1,-1 0-1,1 0 0,-1-1 1,0-1-1,0 0 0,8-3-5,-7 1 0,-9 3 0,0 1 0,0 0 0,0 0 0,0 0 0,0 0 0,1 1 0,-1-1 0,0 1 0,1-1 0,-1 1 0,0 0 0,1 0 0,-1 0 0,0 0 0,1 0 0,0 0 0,9 2 21,0-1 0,1-1 0,-1 0-1,1-1-20,16 0-40,-20 0 27,0 0 0,0 0 0,0-1 0,-1 0 0,8-3 13,4-1-159,20 1-1660,-22 4-514,4-2-3461,-16 0 1660,4 7 1372</inkml:trace>
  <inkml:trace contextRef="#ctx0" brushRef="#br0" timeOffset="94161.529">406 4951 3968,'-1'-1'305,"0"-1"-1,0 0 1,1 1 0,-1-1 0,1 0 0,-1 0-1,1 1 1,0-1 0,0 0 0,0 0 0,0 0-1,0 1 1,0-1 0,0 0 0,1 0 0,-1 0-1,1-1-304,0 0 284,0 0 0,0 0 0,1 0 0,-1 0 0,1 1 0,-1-1 0,1 0 0,0 1 0,0-1 0,1 0-284,-2 3 50,0-1 1,0 0-1,0 0 0,0 1 1,0-1-1,1 1 1,-1-1-1,0 1 0,0-1 1,0 1-1,0 0 1,1 0-1,-1-1 0,0 1 1,0 0-1,1 0 0,-1 0 1,0 0-1,0 1 1,1-1-1,-1 0 0,0 0 1,0 1-1,0-1 0,0 1 1,1-1-1,-1 1 1,0-1-1,0 1 0,0 0 1,0-1-1,0 1 1,0 0-1,0 0 0,-1 0 1,1 0-51,3 2 45,-1 0 1,-1 0-1,1 0 1,0 1-1,-1-1 1,1 1-1,-1-1 1,0 1-1,0 0 1,-1 0 0,1 1-46,1 5 88,0 1 1,0 1 0,-1-1 0,0 0 0,-1 5-89,-1-13 28,0 1 0,0-1 1,-1 0-1,1 1 0,-1-1 0,0 0 1,0 1-1,0-1 0,0 0 1,-1 0-1,1 0 0,-1 0 0,0 0 1,0 0-1,0 0 0,0-1 0,0 1 1,-1-1-1,-1 2-28,3-3 7,-1 0 1,1 0-1,-1 0 1,0 0-1,1 0 1,-1 0 0,1-1-1,-1 1 1,0 0-1,0-1 1,1 0-1,-1 1 1,0-1-1,0 0 1,0 0-1,1 0 1,-1 0-1,0 0 1,0-1-1,1 1 1,-1 0-1,0-1 1,0 1-1,0-1-7,0 0 5,0 0-1,-1-1 0,1 1 0,0 0 0,1-1 0,-1 1 0,0-1 0,0 1 0,0-1 0,1 0 0,-1 0 0,1 0 0,0 1 0,-1-2 0,1 1 0,0 0 0,0 0 0,0 0 0,1 0 0,-1-2-4,-1-5 57,0 0 0,1 0-1,0-1 1,1 1-1,0-1 1,0 1 0,1 0-1,2-10-56,-2 14 34,0 1-1,0-1 0,0 0 1,1 0-1,0 0 0,0 1 0,0-1 1,1 1-1,-1-1 0,1 1 0,0 0 1,0 0-1,1 1 0,-1-1 0,1 0 1,0 1-1,0 0-33,-3 2 11,-1 0 1,1 1-1,0-1 0,0 1 1,0-1-1,0 1 1,-1-1-1,1 1 0,0 0 1,0-1-1,0 1 1,0 0-1,0 0 0,0 0 1,0 0-1,0 0 1,0 0-1,0 0 0,0 0 1,0 0-1,0 0 1,0 0-1,-1 1 0,1-1 1,0 0-1,0 1 1,0-1-1,0 0 0,0 1 1,0-1-1,-1 1 1,1 0-1,0-1 0,0 1 1,-1 0-1,1-1 1,-1 1-1,1 0 0,0 0 1,-1-1-1,1 1 1,-1 0-1,0 0 0,1 0 1,-1 0-1,0 0 1,1 0-12,0 3 36,0 0 0,0 0 0,0 0 0,0 0 0,-1 0 0,0 0 0,0 1 0,0-1 0,0 0 0,0 1-36,-1-3 8,1 4 9,-1 0-1,0 0 1,-1 0 0,1-1-1,-1 1 1,0 0 0,-1-1-1,1 1 1,-1-1 0,0 0-1,-1 0 1,0 1-17,1-3 18,0 0 0,0 0 1,0-1-1,0 1 1,-1-1-1,1 0 0,-1 1 1,-2 0-19,5-3-6,0 0 0,0 1 0,0-1 1,0 0-1,0 1 0,0-1 1,0 0-1,0 0 0,0 0 1,0 0-1,0 0 0,0 0 1,0 0-1,0 0 0,0-1 0,0 1 1,0 0-1,0 0 0,0-1 1,0 1-1,0-1 0,0 1 1,0-1-1,0 0 0,0 1 0,0-1 1,1 0-1,-1 1 0,0-1 1,0 0-1,1 0 0,-1 0 1,1 0-1,-1 1 0,1-1 0,-1 0 1,0-1 5,0-1-6,0-1 1,0 1 0,1 0-1,-1 0 1,0-1-1,1 1 1,0 0 0,0-1-1,0 1 1,0 0 0,1-1-1,-1 1 1,1 0-1,0-2 6,0 3 1,0-1-1,-1 1 0,1-1 1,0 1-1,0-1 0,1 1 1,-1 0-1,0-1 0,1 1 1,-1 0-1,1 0 0,0 0 1,0 0-1,0 1 0,0-1 1,0 0-1,0 1 0,0-1 0,2 0 0,0 1 1,0-1 0,1 1-1,-1 0 1,0 0 0,1 0-1,1 1 0,-4-1 6,0 1-1,-1 0 0,1 0 0,-1 0 0,1 1 0,-1-1 0,1 0 1,-1 0-1,1 1 0,-1-1 0,1 1 0,-1 0 0,0-1 0,1 1 0,-1 0 1,0 0-1,1 0 0,-1-1 0,0 1 0,1 2-5,0-1 17,0 1 0,0-1 0,-1 1 0,1 0 0,-1 0 0,1 0 0,-1 0 1,0 0-1,0 0 0,-1 0 0,1 0 0,0 0 0,-1 1 0,0-1-17,0 5 22,-1 1 0,1-1 0,-2 0-1,0 5-21,1-9-11,1-3 17,-1 1 0,1-1 0,0 1 1,-1-1-1,1 0 0,-1 1 0,0-1 0,1 0 1,-1 0-1,0 1 0,0-1 0,0 0 0,0 0 1,0 0-1,0 0 0,0 0 0,0 0 0,0 0 1,0 0-1,-1-1 0,1 1 0,0 0 0,0-1 1,-1 1-1,1-1 0,-1 1 0,1-1 0,0 0 1,-1 0-1,1 0 0,-1 1 0,1-1 0,-1 0 1,1-1-1,0 1 0,-1 0 0,1 0 0,-1-1 1,1 1-1,-1-1-6,-1 0-10,1 1 0,-1-1 0,1 0 0,0 0 0,0-1 0,0 1 0,-1 0 1,1-1-1,0 0 0,1 1 0,-1-1 0,0 0 0,0 0 0,1 0 0,-1 0 0,1 0 0,0 0 0,-1 0 0,1 0 0,0-1 0,0 1 1,1 0-1,-1-1 0,0 1 0,1-1 10,-1-5-12,0 0-1,1 0 1,0 0 0,0 0 0,0 0 0,2-3 12,-2 8-8,1 1 1,0-1-1,0 1 1,0-1-1,0 1 1,0-1 0,0 1-1,1 0 1,-1 0-1,1-1 1,0 1-1,-1 0 1,1 0 0,0 0-1,0 1 1,0-1-1,0 0 1,1 1-1,-1 0 1,0-1-1,2 1 8,-2 0 12,-1 0 0,1 1 0,-1 0-1,1-1 1,0 1 0,-1 0 0,1 0-1,0 0 1,0 0 0,-1 0-1,1 0 1,0 1 0,-1-1 0,1 0-1,-1 1 1,1-1 0,0 1 0,-1 0-1,1-1 1,-1 1 0,0 0 0,1 0-1,-1 0 1,1 0 0,-1 0-1,0 1 1,0-1 0,0 0 0,1 1-12,-1 0 17,1 0 1,-1 0 0,1 0 0,-1 0-1,0 0 1,0 0 0,0 1 0,0-1-1,0 0 1,0 1 0,-1-1 0,1 1-1,-1-1 1,1 0 0,-1 1 0,0-1-1,0 1 1,0-1 0,-1 3-18,0-2 5,0 0 0,0 0 0,0 0 0,0 0 0,0 0 0,-1 0 0,0 0 1,0 0-1,1 0 0,-2 0-5,-2 2-144,-1 0 1,1 0 0,-1-1-1,-2 2 144,5-4-159,-29 19-1741,29-20 1594,0 1 1,0-1-1,0 1 1,0-1-1,0 0 1,0 0-1,0-1 1,-1 1-1,1-1 1,0 1 305,2-1-23,0 0 1,1 0 0,-1 0 0,1-1-1,-1 1 1,1 0 0,-1 0 0,1 0-1,-1 0 1,0-1 0,1 1 0,-1 0-1,1-1 1,-1 1 0,1 0 0,0-1-1,-1 1 1,1 0 0,-1-1 0,1 1-1,0-1 1,-1 1 0,1-1-1,0 1 1,-1-1 0,1 1 0,0-1-1,0 1 1,0-1 0,0 0 0,-1 1-1,1-1 1,0 1 0,0-1 0,0 0-1,0 1 1,0-1 0,0 1 0,0-1-1,0 1 1,1-1 0,-1 0 0,0 1-1,0-1 1,0 1 22,1-3 11,-1 1-1,1 0 1,0 0-1,0 0 1,0 0 0,0 0-1,0 0 1,0 0-1,0 0 1,1 0-1,-1 0 1,1 0-11,0 0 141,0 0-1,0 1 1,0-1-1,0 1 1,0-1-1,1 1 1,-1 0 0,0 0-1,1 0 1,-1 0-1,0 1 1,1-1-1,-1 1 1,1-1-1,-1 1 1,1 0 0,-1 0-1,1 0 1,-1 0-1,1 0 1,-1 1-1,1-1 1,-1 1 0,1-1-1,-1 1 1,0 0-1,1 0 1,0 1-141,4 1 245,1-1 0,0 1 0,-1-2 0,1 1-1,0-1 1,0 0 0,2 0-245,59-2 643,-30 0-334,25 2-46,46 0 149,-88-2-358,-1-2 0,1 0 1,19-5-55,-1 0 75,-28 6-36,-1 0-1,1-1 1,-1 0-1,4-2-38,12-5 111,1 0 1,0 2-1,1 2 0,-1 0 1,1 2-1,1 1 0,-1 1 1,5 2-112,41-5 174,-50 3-107,-1 0-1,1 2 0,7 1-66,11 1 34,3-2-34,-14 0 2,1 2-1,25 4-1,20 1 11,-22-2 85,-22-3 35,1-1-1,17-2-130,5 0-69,27 3 53,41-1 208,-57-9-158,-20 1 28,153-13 226,-159 15-229,0-2 0,0-2 0,3-2-59,-10 2 79,8 0 1,0 1 0,43-1-80,-8 2 79,-32 3-38,1 1-1,43 3-40,-11 4 359,25-5-359,-21-1 9,-30 3 108,51 7-117,-31-2-116,74-4 116,-97-2-12,5 0 53,0-2 0,0-2 0,1-3-41,72-9 63,-67 9 66,15-5-129,-23 4 139,20 0-139,-1 0-64,-3 1 256,68 1-192,-118 5 78,1-1 0,16-4-78,20-1 30,51-5-60,-38 4 151,52 1-121,109 7 37,-109-6-37,-85 6 0,12 0 0,45 5 0,-57-2 76,-1-2 1,9-2-77,-3 0 98,17 3-98,-21-1-80,-26-1 72,0 0 0,0 1 0,0 0 0,0 1 8,8 1 2,0-1 0,4-1-2,-6 0-5,1 0 0,-1 2 0,1 0 5,-1 0 14,1 0-1,11-1-13,12 2 21,40 0-69,-52-2 48,-21-2 0,0 0 0,0 1 0,0 0 0,0 0 0,1 1 0,3 1 0,-3-1 9,0 0-1,1-1 1,-1 0 0,1 0-1,0-1 1,-1-1 0,6 0-9,15 0 25,75 1-79,-87-3 85,-16 3-14,0-1 1,-1 1-1,1 0 0,0-1 1,0 1-1,0 0 0,0 0 1,0 0-1,2 1-17,3 0-235,1 0 1,-1-1-1,0 0 1,1 0-1,6-1 235,7 0-10261,-16 1 7045</inkml:trace>
  <inkml:trace contextRef="#ctx0" brushRef="#br0" timeOffset="95472.613">2601 5215 6784,'0'-1'305,"-1"0"0,1 0 0,0 0 0,-1 0 0,1 0 0,0-1 0,0 1-1,-1 0 1,1 0 0,0 0 0,0 0 0,0 0 0,1 0 0,-1-1 0,0 1 0,0 0 0,1 0 0,-1 0 0,0 0 0,1 0 0,0-1-305,0 1 139,1 0-1,0 0 1,0 0-1,-1 0 1,1 0 0,0 0-1,0 1 1,0-1-1,0 1 1,0-1 0,1 1-139,5-2-127,-5 1 201,1 1 0,0-1 0,0 1 0,0 0 0,0 0 1,0 1-1,0-1-74,15 2 308,-17-3-241,1 1-1,-1 0 1,1 0 0,0 1 0,-1-1 0,1 0 0,-1 1-1,1-1 1,-1 1 0,1 0 0,-1 0 0,0 0-1,1 0 1,-1 0 0,0 1 0,0-1 0,0 1-1,0 0 1,2 1-67,-3-1 55,0-1-16,0 0 0,0 0-1,0 1 1,0-1 0,0 0 0,0 1-1,-1-1 1,1 1 0,0-1 0,-1 0-1,1 1 1,-1 0 0,0-1 0,1 1-1,-1-1 1,0 1 0,0-1 0,0 1 0,0 0-1,0-1 1,-1 1 0,1-1 0,0 1-1,-1-1 1,1 1-39,-1 0 16,1 0 1,-1 0-1,1 0 1,-1 0-1,0 0 0,0-1 1,0 1-1,0 0 0,0 0 1,0-1-1,0 1 1,0-1-1,-1 1 0,1-1 1,-1 1-1,1-1 0,-1 0 1,0 0-1,1 0 0,-1 0 1,0 0-1,0 0 1,1 0-1,-1-1 0,0 1 1,0 0-1,0-1 0,0 0 1,-1 1-17,-10 2 82,9-3-86,1 1 1,0 0 0,0-1 0,0 1 0,-1-1 0,1 0 0,-2 0 3,3 0-4,0-1 1,1 1-1,-1-1 1,1 1-1,0-1 1,-1 0 0,1 1-1,-1-1 1,1 0-1,0 0 1,0 0-1,-1 0 1,1 0 0,0 0-1,0-1 1,0 1-1,0 0 1,0-1-1,1 1 4,-3-3 0,2 1 0,-1-1 0,0 1 0,1-1 0,0 0 0,-1-2 0,2 6 0,-1-1 0,1 1 0,0-1 0,0 1 0,0-1 0,0 0 0,-1 1 0,1-1 0,0 1 0,0-1 0,0 0 0,0 1 0,0-1 0,0 1 0,0-1 0,1 1 0,-1-1 0,0 0 0,0 1 0,0-1 0,1 1 0,-1-1 0,0 1 0,0-1 0,1 1 0,-1-1 0,0 1 0,1-1 0,-1 1 0,1 0 0,-1-1 0,1 1 0,-1 0 0,1-1 0,-1 1 0,1 0 0,-1-1 0,1 1 0,-1 0 0,1 0 0,-1 0 0,1-1 0,-1 1 0,1 0 0,0 0 0,0 0 0,2 0 0,0 0 0,0 0 0,0-1 0,0 1 0,1-1 0,-1 0 0,0 0 0,0 0 0,0 0 0,0 0 0,-1-1 0,1 1 0,1-2 0,-1 2 20,-1-1 0,1 1 0,-1 0 0,1 0 0,-1 0 0,1 1-1,0-1 1,-1 1 0,1-1 0,0 1 0,0 0 0,-1 0 0,1 0-1,0 0 1,-1 1 0,1-1 0,1 1-20,-2-1 22,-1 1 0,0-1 0,0 1 0,1-1 0,-1 1-1,0-1 1,0 1 0,0 0 0,0 0 0,0 0 0,0 0 0,0-1 0,0 1 0,0 0 0,0 0-1,-1 1 1,1-1 0,0 0 0,-1 0 0,1 0 0,0 0 0,-1 1 0,0-1 0,1 0-1,-1 0 1,0 1 0,0-1 0,1 0 0,-1 1 0,0-1 0,0 0 0,-1 1 0,1-1 0,0 0-1,0 1-21,-2 3 19,1 0 0,-1-1 0,0 1 0,0 0 0,0-1 0,-1 0 0,0 1 0,0-1 0,0 0 0,0 0 0,0-1 0,-1 1 0,0-1 0,0 0 0,0 1 0,0-2 0,0 1 0,-3 1-19,5-4-6,1 1 1,0-1 0,-1 0-1,1 0 1,0 1 0,-1-1-1,1 0 1,-1-1-1,1 1 1,0 0 0,-1 0-1,1 0 1,0-1 0,-1 1-1,1-1 1,0 1 0,0-1-1,-1 0 1,1 1-1,0-1 1,0 0 0,0 0-1,0 0 1,0 0 0,0 0-1,0 0 1,0 0 0,0 0 5,-1-1-2,0-1 1,0 1 0,0-1-1,0 1 1,1-1 0,-1 0 0,1 0-1,-1 0 1,1 0 0,0 0 0,0 0-1,1 0 2,-1-2-10,1 0 0,0 1 0,0-1 0,0 0-1,1 0 1,0 0 0,0 1 0,0-1 0,1 0 0,1-3 10,-3 7 2,1-1 1,0 1 0,-1-1 0,1 1-1,0-1 1,0 1 0,0 0 0,0 0-1,0-1 1,0 1 0,1 0 0,-1 0-1,0 0 1,0 0 0,1 0 0,-1 0 0,1 1-1,-1-1 1,1 0 0,-1 1 0,1-1-1,-1 1 1,1-1 0,0 1 0,-1 0-1,1 0 1,0 0 0,-1 0 0,1 0-1,0 0 1,-1 0 0,1 0 0,1 1-3,-2 0 16,0 0 0,0-1 0,0 1 0,0 0 0,0 0 1,0 0-1,0-1 0,0 1 0,-1 0 0,1 0 0,0 1 0,-1-1 1,1 0-1,-1 0 0,1 0 0,-1 0 0,1 0 0,-1 1 0,0-1 0,1 0 1,-1 0-1,0 1 0,0-1 0,0 0 0,0 0 0,0 0 0,0 1 1,-1-1-1,1 0 0,0 0 0,-1 1 0,1-1 0,-1 0 0,1 0 1,-1 0-1,1 0 0,-1 0 0,0 0 0,0 1-16,-3 1 1,0 1-1,0-1 1,-1 0-1,1-1 0,-1 1 1,1-1-1,-1 0 1,0 0-1,0 0 1,0-1-1,-4 1 0,7-1-125,0 0 0,0 0 0,0 0 0,0 0 0,0 0 0,0 0 0,0 1 0,0-1 0,1 1 0,-1-1 0,0 1 0,1 0 0,0-1-1,-1 1 1,1 1 125,-7 6-3462,5-8-613,3 4 1249</inkml:trace>
  <inkml:trace contextRef="#ctx0" brushRef="#br0" timeOffset="96652.7">2666 5276 6656,'0'7'1878,"0"-9"-537,0-3 2906,0 5-3639,7 0 384,14 3-7,-18-2-875,0 0 1,0-1 0,0 1-1,0-1 1,0 0-1,0 0 1,0 0 0,0 0-1,0 0 1,2-1-111,5-1 108,0 2 1,0-1-1,0 1 1,0 0-1,0 1 1,7 2-109,31 1 149,276-4 571,-213 5-603,-51 0-31,-46-3-43,0-1-1,0 0 1,0-1-1,7-1-42,76-5 4,-43 3 88,22-6-92,-29 4-60,34 1 60,-3 0 76,57-1 68,-61 3-96,-35 2 32,13-2-80,-35 1 2,0 0 1,6 2-3,32 0 11,51-10 93,80-8-91,-154 14-13,32 2 0,4-1 0,-54 1 0,-2 1 0,-1-1 0,0 0 0,0-1 0,0 0 0,0-1 0,1-1 0,0 0 23,1-1 1,0 2-1,0 0 0,0 0 0,0 1 0,0 1 0,1 0 0,-1 1 0,8 1-23,9 1-19,0-2 0,0-1 0,0-1-1,10-3 20,22-1-3,100-12-7,40 16 586,-109 3-502,-88-1-72,1 1-1,-1-1 0,-1 1 0,1 1 0,1-1-1,19 3 53,-24-4-91,1 1 0,-1-1-1,0 0 1,1 0 0,-1 1 0,0-1-1,1 1 1,-1-1 0,0 1 0,1 0-1,-1-1 1,1 2 38,6 2-2375,1-2-5991,-4-2 5652</inkml:trace>
  <inkml:trace contextRef="#ctx0" brushRef="#br0" timeOffset="97073.233">5774 4884 7808,'0'0'2506,"1"2"-1423,1 1-569,0 0 0,-1 0 1,1 1-1,-1-1 0,0 0 0,1 1 0,-2-1 1,1 1-1,0-1 0,-1 1 0,1 0 0,-1 2-514,9 75 1824,-9-37-1401,-1 17-173,3-1 0,7 41-250,-4-57-1109,-5-34-6848,0-18 4485,0-1 1136</inkml:trace>
  <inkml:trace contextRef="#ctx0" brushRef="#br0" timeOffset="97575.492">5754 4884 7424,'-1'-3'434,"1"3"-329,0 0 0,0 0 0,0-1 0,0 1 0,0 0 0,0-1 0,0 1 0,0 0 0,0-1 0,0 1 0,0 0 0,0-1 0,0 1 0,0 0 0,0 0 0,0-1 0,0 1-1,0 0 1,0-1 0,0 1 0,1 0 0,-1 0 0,0-1 0,0 1 0,0 0 0,1-1 0,-1 1 0,0 0 0,0 0 0,0 0 0,1-1 0,-1 1 0,0 0 0,0 0 0,1 0 0,-1 0 0,0 0 0,1-1 0,-1 1-105,1 0 1280,-1 0-427,9 5 1042,-3-2-1609,10 9-30,0-1 0,1-1-1,0-1 1,10 4-256,16 9 406,-20-10-192,123 64 1130,-132-69-897,-1 0 0,7 5-447,-16-10 40,-1 0 1,0 0 0,0 1 0,0 0 0,-1-1 0,1 1 0,-1 0 0,1 0 0,-1 0 0,0 1 0,1 2-41,-2-5 36,-1 1 1,1-1 0,-1 0 0,1 1-1,-1-1 1,0 0 0,0 1 0,0-1-1,0 0 1,0 1 0,0-1 0,0 0-1,0 1 1,0-1 0,-1 0 0,1 0-1,-1 1 1,1-1 0,-1 0 0,1 0-1,-1 1 1,1-1 0,-1 0-37,-2 2 52,0 1 0,0-1 1,0 0-1,0 0 0,-1 0 0,1 0-52,-6 4 58,-32 28-232,-2-3 0,-17 10 174,37-27-676,2 2-1222,-2 0-4716,19-18 2475,8 1 1377</inkml:trace>
  <inkml:trace contextRef="#ctx0" brushRef="#br0" timeOffset="98038.688">6222 5044 6784,'0'0'2202,"-10"6"1900,14 17 191,-5 11-2351,0-21-1832,0 0 0,1 0 1,1 0-1,0 0 1,1 0-1,0 0 0,2 4-110,-3-14 6,1 0-1,-1 0 1,1 0-1,0 0 1,0-1-1,0 1 0,0-1 1,0 1-1,1-1 1,-1 0-1,1 0 1,0 0-1,-1 0 0,1 0 1,0 0-1,0-1 1,0 1-1,0-1 1,0 0-1,0 0 1,1 0-1,0 0-5,1 0-28,1-1 0,-1 1 0,0-1 0,1 1 0,-1-1 0,1-1-1,-1 1 1,0-1 0,0 0 0,1 0 0,-1-1 0,0 1 0,3-3 28,-4 2-1,-1 0 1,1-1-1,-1 0 0,0 0 0,1 0 1,-1 0-1,-1 0 0,1 0 0,0-1 0,-1 1 1,0-1-1,0 0 0,0 0 0,0 0 1,0 0-1,-1 0 0,0 0 0,0 0 1,0 0-1,0-1 0,-1 1 0,0 0 1,1-1-1,-2 1 0,1 0 0,0 0 1,-1-1-1,0 1 0,0 0 0,0 0 0,0 0 1,-1 0-1,0 0 0,0 0 0,-1-2 1,2 5-32,0-1-1,0 1 1,0 0-1,0 0 1,-1 0-1,1 0 1,0 0-1,-1 0 1,1 0-1,0 0 1,-1 1-1,1-1 1,-1 0-1,1 1 1,-1-1-1,0 1 1,1 0-1,-1-1 1,0 1-1,1 0 1,-1 0-1,1 0 1,-1 0-1,0 0 1,1 1-1,-1-1 1,0 0-1,0 1 33,-6 2-773,-1 0 1,1 0-1,0 0 0,-7 5 773,1-1-2441,-1 2-3394,14-6 3409</inkml:trace>
  <inkml:trace contextRef="#ctx0" brushRef="#br0" timeOffset="98404.254">6417 5135 8320,'0'0'2672,"1"2"-1510,0 1-815,1 0 0,-1 0-1,1 0 1,0 0 0,0 0-1,0-1 1,1 1 0,-1-1-1,1 0 1,-1 1 0,1-1-1,0 0 1,0 0-1,-1-1 1,1 1 0,1-1-1,1 1-346,3 1 154,1 0-1,0 0 0,0-1 1,1-1-1,-1 0 0,0 0 1,0 0-1,1-1 0,4-1-153,5 1 98,111 9 531,-120-9-532,0 1-1,0 1 1,8 1-97,-8 0-1160,0-2 0,0 1 1,9-1 1159,-19-1-98,0 0 0,0 0 0,0 0 0,0 0 0,0 0 0,0 0 0,1 0 0,-1 0 0,0 0 0,0 0-1,0 0 1,0 0 0,0 0 0,0 0 0,1 0 0,-1 0 0,0 0 0,0 0 0,0 0 0,0-1 0,0 1 0,0 0 0,0 0 0,1 0 0,-1 0 0,0 0 0,0 0 0,0 0 0,0 0 0,0 0 0,0-1 0,0 1 0,0 0 0,0 0 0,0 0 0,0 0 0,0 0 0,0-1 98,1-1-2552,4 1-360</inkml:trace>
  <inkml:trace contextRef="#ctx0" brushRef="#br0" timeOffset="99523.324">4890 5622 6784,'0'-1'288,"0"0"0,0 0 0,0 0 0,0 0 0,1 0-1,-1 0 1,0 1 0,1-1 0,-1 0 0,0 0 0,1 0 0,-1 0 0,1 0-288,0 1 72,-1-1-1,0 1 1,0 0-1,0 0 1,0 0-1,1-1 1,-1 1-1,0 0 1,0 0 0,1 0-1,-1-1 1,0 1-1,0 0 1,1 0-1,-1 0 1,0 0-1,1 0 1,-1 0-1,0 0 1,0-1 0,1 1-1,-1 0 1,0 0-1,1 0 1,-1 0-1,0 0 1,1 1-1,-1-1 1,0 0-1,0 0 1,1 0 0,-1 0-1,0 0 1,1 0-72,-1 1 88,1-1 0,0 0 0,0 0 0,-1 1 0,1-1 1,0 0-1,0 0 0,-1 0 0,1 0 0,0 0 0,0 0 1,-1 0-1,1 0 0,0 0 0,0 0 0,-1 0 0,1 0-88,12 0 294,-8 1-187,-3 0 6,0 0 1,1-1-1,-1 1 1,0 0-1,0 0 1,0 0-1,0 1 1,0-1 0,0 1-1,2 0-113,0 3 191,0-1 1,0 1-1,0-1 0,0 1 0,-1 1-191,-2-4 45,0 0-1,0 0 1,0 0-1,0 0 1,-1 0-1,1 0 1,-1 0-1,1 0 1,-1 0-1,0 0 0,0 0 1,0 0-1,0 0 1,0 1-1,0-1 1,0 0-1,-1 0-44,0 5 137,0-5-124,1 0 1,0 0-1,0 0 0,-1 0 0,1 0 0,-1 0 0,0 0 0,0 0 0,1 0 0,-1-1 0,0 1 0,-1 0 1,1-1-1,0 1 0,0 0 0,-1-1-13,1 0 4,0-1 1,1 1 0,-1-1 0,0 0-1,0 0 1,1 1 0,-1-1-1,0 0 1,0 0 0,0 0-1,0 0 1,0 0 0,1 0-1,-1 0 1,0 0 0,0 0-1,0 0 1,0 0 0,1-1 0,-1 1-1,0 0 1,0-1 0,0 1-1,1-1 1,-1 1 0,0-1-5,0 0-6,0 0 0,0 0 1,0 0-1,0-1 0,0 1 1,0 0-1,0-1 1,1 1-1,-1-1 0,1 1 1,-1-1-1,1 1 0,-1-1 1,1 1-1,0-2 6,-2-6-31,1 6 31,1 1 0,-1 0 0,1-1-1,0 1 1,0-1 0,0 1 0,0 0 0,1-1 0,-1 1 0,1-2 0,0-13 52,-1 15-45,0 0 0,0 0 0,0 0-1,0 0 1,0 0 0,0 0 0,0 0 0,1 1 0,-1-1 0,1 0 0,0 0 0,-1 0 0,1 1 0,0-1-1,0 0 1,0 1 0,0-1 0,1 0-7,0 0 43,1-1-1,0 1 1,-1 0-1,1 0 1,0 1-1,0-1 1,2 0-43,-5 2 41,1-1 0,0 1 0,0-1 0,0 1 0,0 0 0,0 0 0,0-1 0,0 1 0,0 0 0,0 0 0,0 0 0,0 0 0,0 0 1,-1 0-1,1 0 0,0 0 0,0 1 0,0-1 0,0 0 0,0 0 0,0 1 0,0-1 0,0 1 0,0-1 0,-1 1 0,1-1-41,0 2 59,-1 0 0,1 0-1,-1 1 1,0-1 0,0 0-1,0 0 1,0 0 0,0 0-1,0 0 1,0 0 0,-1 0-1,0 0-58,0 3 50,-1 0-1,0-1 0,0 1 0,0-1 0,-1 1 0,0-1 1,1 0-1,-1 0 0,-4 3-49,6-6 4,0 0 0,0 1 1,-1-1-1,1 0 0,0 0 0,-1 0 0,1 0 0,-1 0 1,1-1-1,-1 1 0,0 0 0,1-1 0,-1 1 1,0-1-1,1 1 0,-1-1 0,0 0 0,1 0 1,-1 0-1,0 0 0,0 0 0,1 0 0,-1 0 1,0-1-1,1 1 0,-1 0 0,0-1 0,0 0-4,-1-1-4,0 1 0,1-2 0,-1 1 0,0 0 0,1 0-1,-1-1 1,1 0 0,0 1 0,0-1 0,0 0 0,0 0-1,0 0 1,0-2 4,0 1-22,0-1-1,0 1 1,0-1 0,1 0-1,0 0 1,-1 0-1,2 0 1,-1 0-1,1 0 23,0 4-9,0-1-1,0 1 1,0-1 0,0 1-1,0-1 1,0 1-1,1 0 1,-1-1-1,1 1 1,-1-1-1,1 1 1,0 0-1,-1 0 1,2-2 9,-2 3-5,1-1 0,-1 1 1,1-1-1,-1 1 0,1-1 1,0 1-1,-1-1 0,1 1 0,0 0 1,-1-1-1,1 1 0,0 0 1,0 0-1,-1-1 0,1 1 0,0 0 1,0 0-1,-1 0 0,1 0 0,1 0 5,0 1 12,0-1 0,0 1 0,0-1-1,0 1 1,0 0 0,0 0-1,0 0 1,0 0 0,0 0 0,0 1-1,0-1 1,-1 1 0,1-1 0,-1 1-1,1-1 1,-1 1 0,1 0-1,0 1-11,1 1 28,-1 0 0,0 0 0,0 0 0,0 1 0,0-1-1,0 0 1,-1 1 0,0-1 0,0 2-28,0-3 9,-1 0-1,0 0 1,0 0 0,0 0 0,-1 0 0,1 0-1,-1 0 1,1 0 0,-1 0 0,0 0-1,0 0 1,-1 0 0,1 0 0,-1 0-9,1-1-137,-1 0 1,1 0 0,-1 0-1,0-1 1,1 1-1,-1 0 1,0-1 0,0 1-1,0-1 1,0 0 0,0 0-1,0 0 1,0 0 0,0 0-1,-1 0 1,1-1 136,0 1-422,0-1 1,0 1 0,0-1-1,0 0 1,0 0-1,0 0 1,0 0-1,0 0 1,0 0 421,1-1-513,-1 1 1,1 0-1,0-1 0,0 1 1,0-1-1,-1 1 1,1-1-1,0 1 0,0-1 1,0 0-1,0 0 0,0 1 1,0-1-1,0-1 513,-1-4-2693</inkml:trace>
  <inkml:trace contextRef="#ctx0" brushRef="#br0" timeOffset="100406.759">4879 5568 8960,'-1'0'156,"1"1"0,0-1 0,-1 0 0,1 1 0,0-1 0,-1 1 1,1-1-1,0 0 0,0 1 0,0-1 0,0 1 0,-1-1 0,1 1 0,0-1 0,0 1 1,0-1-1,0 1 0,0-1 0,0 1 0,0-1 0,0 1 0,0-1 0,0 1 1,0-1-1,1 1 0,-1-1 0,0 1 0,0-1 0,0 0 0,1 1 0,-1-1 0,0 1 1,1-1-157,0 2 1200,-1-2-448,10 5 506,-6-3-1059,0 0 1,0 0-1,0 0 0,1 0 1,-1-1-1,1 0 0,-1 0 0,1 0 1,0-1-1,4 1-199,7-1 227,-1-1 1,11-2-228,-14 2 67,0 0-1,0 0 1,1 1 0,-1 0-67,27 3 148,0-3 1,-1-1-1,16-3-148,17-1 152,120-10 205,-124 14-7,-38 1 148,21-3-498,91-17 619,25-13-619,-143 30 42,-1 1 0,1 1 1,-1 0-1,13 3-42,-13-1 38,1 0-1,0-2 1,-1-1 0,13-2-38,-31 3 1,13-3 0,1 0-1,0 2 1,0 0 0,0 1 0,0 0-1,1 2 0,15 0 60,-26-1-32,1 1 0,-1-1 1,0 1-1,0 0 0,1 1 1,5 2-29,-2-1-17,0-1 1,0-1 0,0 1 0,0-2 0,1 0 0,-1 0-1,3-2 17,19 1 12,-21 1-99,1 0 209,-1 0 1,0 1-1,4 1-122,-12-1-168,-1 0-1,1 0 1,-1 1-1,0-1 1,0 1-1,1 0 1,-1 0-1,-1 0 1,1 1 0,0-1-1,2 3 169,-2-1-561,7 6-2896,-2-6-3639,-4 0 3944</inkml:trace>
  <inkml:trace contextRef="#ctx0" brushRef="#br0" timeOffset="107841.87">409 6823 5120,'1'-2'480,"0"0"0,0-1 0,0 1 0,0-1 0,-1 1 0,1-1 0,-1-1-480,13-2 2792,-10 4-2555,1 0 0,-1 0 0,1 1-1,0-1 1,0 1 0,2-1-237,-3 2 96,0 0-1,0 1 1,-1-1 0,1 1 0,0-1-1,-1 1 1,1 0 0,0 0 0,-1 0-1,1 1 1,-1-1 0,0 0-1,1 1 1,-1 0 0,0 0-96,0-1 38,-1 0 0,0 0 0,0 0 0,0 1 0,0-1 0,0 1 0,0-1-1,0 1 1,0-1 0,0 1 0,-1-1 0,1 1 0,-1-1 0,1 1 0,-1 0 0,0 0 0,1-1 0,-1 1 0,0 0 0,0-1 0,0 1 0,0 0 0,-1 0 0,1 1-38,-2 1 61,1 0 1,-1 1 0,1-1 0,-1 0 0,0 0-1,-1 0 1,1 0 0,-1 0 0,0-1 0,0 1 0,0 0-62,2-3 0,0 0 1,0-1 0,0 1-1,0 0 1,0 0 0,0-1 0,0 1-1,0-1 1,0 1 0,0-1-1,0 1 1,0-1 0,0 1 0,-1-1-1,1 0 1,0 0 0,0 0-1,0 0 1,-1 0 0,1 0 0,0 0-1,0 0 1,0 0 0,-1 0-1,1-1 1,0 1 0,0 0 0,0-1-1,0 1 1,0-1 0,-1 1-1,1-1 1,0 0 0,0 1 0,1-1-1,-1 0 1,0 0 0,0 0-1,0 0 1,0 0 0,0-1-1,0 1-1,0 0 1,0 0 0,0 0-1,0 0 1,0 0 0,1-1-1,-1 1 1,0 0-1,0-1 1,1 1 0,-1-1-1,1 1 1,0-1 0,-1 1-1,1-1 1,0 1-1,0-1 1,0 1 0,0-1-1,0 1 1,0-1 0,0 1-1,1-1 1,0 0 3,0 0-1,0 0 1,0-1-1,1 1 1,-1 0-1,1 0 1,0 0-1,0 1 1,-1-1-1,1 0 1,0 1-1,1-1 1,-1 1 0,2-1-3,0 0 75,0 0 1,1 0 0,0 1 0,-1-1 0,1 1 0,0 0-1,-1 1 1,1-1 0,0 1 0,0 0 0,0 0 0,0 1-1,0 0-75,-3-1 50,0 0 0,0 1 0,0-1-1,0 1 1,0-1 0,0 1-1,0 0 1,0 0 0,0 0-1,-1 0 1,1 0 0,0 1-1,-1-1 1,2 1-50,-2-1 38,-1 1 0,1-1-1,0 0 1,0 0 0,-1 1-1,1-1 1,-1 0 0,1 1 0,-1-1-1,0 0 1,0 1 0,1-1 0,-1 1-1,0-1 1,0 0 0,0 1-1,-1-1 1,1 1 0,0-1 0,0 0-1,-1 1 1,1-1 0,-1 1-38,0 2 11,-1 1 1,1-1 0,-1 0 0,0 0-1,0 0 1,-1 0 0,1 0-1,-1 0 1,-1 0-12,3-2-3,0-1 0,0 0 0,-1 0 1,1 0-1,-1 0 0,1 0 0,-1 0 0,1 0 1,-1 0-1,1 0 0,-1-1 0,0 1 0,1-1 0,-1 1 1,0-1-1,0 0 0,1 0 0,-1 1 0,0-1 0,0 0 1,0-1-1,1 1 0,-1 0 0,-1-1 3,2 1-7,0 0 1,0 0-1,0 0 0,1-1 1,-1 1-1,0 0 0,0-1 1,0 1-1,1 0 0,-1-1 1,0 1-1,0-1 0,1 1 1,-1-1-1,0 0 0,1 1 0,-1-1 1,1 0-1,-1 1 0,1-1 1,-1 0-1,1 0 0,-1 1 1,1-1-1,0 0 0,-1 0 1,1 0-1,0 1 0,0-1 1,0 0-1,0 0 0,0 0 0,0 0 1,0 0-1,0 0 0,0 1 1,0-1-1,0 0 0,0 0 1,1-1 6,0 0 1,0-1-1,0 1 1,0 0 0,0-1 0,0 1 0,1 0 0,-1 0 0,1 0 0,0 0-1,0 0 1,-1 0 0,1 0 0,1 0-1,2-1 34,0 0-1,0 1 1,0-1 0,0 1 0,1 0-1,-1 0 1,1 0 0,-1 1-1,4 0-33,-7 0 18,-1 1-1,1 0 1,-1-1-1,1 1 1,0 0-1,-1 0 1,1 0-1,-1 1 1,1-1-1,0 0 1,-1 1-1,1-1 1,-1 1-1,1-1 1,-1 1-1,1-1 1,-1 1-1,0 0 1,1 0-1,-1 0 1,0 0-1,0 0 1,1 0-1,-1 0 1,0 0-1,0 1 1,0-1-1,0 0 1,-1 1-1,1-1 1,0 1-1,0-1 1,-1 0-1,1 1 1,-1 0-1,1 0-17,-1 2 42,1 0 0,-1 0 0,0 0-1,0 0 1,0 0 0,-1 0 0,1 1-42,0-5 0,0 1 0,0 0 0,0-1 0,-1 1 0,1 0 1,0-1-1,0 1 0,0 0 0,-1 0 0,1-1 0,0 1 0,0-1 1,-1 1-1,1 0 0,-1-1 0,1 1 0,0-1 0,-1 1 0,1-1 1,-1 1-1,1-1 0,-1 1 0,0-1 0,1 1 0,-1-1 0,1 0 1,-1 0-1,0 1 0,1-1 0,-1 0 0,0 0 0,1 1 0,-1-1 1,0 0-1,0 0 0,1 0 0,-1 0 0,0 0 0,1 0 0,-1 0 1,0 0-1,0-1 0,1 1 0,-1 0 0,0 0 0,-2-1-4,0 0 1,0 0-1,1 0 0,-1-1 1,0 1-1,0-1 0,1 1 1,-1-1-1,1 0 0,-1 0 0,1 0 1,0 0-1,0-1 0,0 1 1,0-1-1,0 1 0,0-1 1,1 1-1,0-1 0,-1 0 1,1 0-1,0 0 0,0 0 0,0 0 1,1 0-1,-1-2 4,0 2-8,0 0 0,1 0 0,0 0 0,-1 0 0,1 0 0,0-1 0,1 1 0,-1 0 0,0 0 0,1 0 0,0 0 0,-1 0 0,2 0 8,-1 0-2,0 1 1,0 0 0,1 0-1,-1 1 1,1-1-1,-1 0 1,1 0 0,0 1-1,0-1 1,0 1-1,0-1 1,0 1 0,0 0-1,0 0 1,0 0-1,0 0 1,1 0 1,1-1-9,4-1-45,-8 4 65,0-1 1,1 0-1,-1 1 0,0-1 1,1 1-1,-1-1 0,0 0 0,0 1 1,1-1-1,-1 1 0,0-1 1,0 1-1,0-1 0,0 1 0,0-1 1,0 0-1,0 1 0,0-1 1,0 1-1,0-1 0,0 1 0,0-1 1,0 1-1,0 0-11,-1 0 0,1 1 1,-1 0-1,0-1 0,0 1 1,0-1-1,0 1 0,0-1 1,0 0-1,-1 1 0,1-1 1,0 0-1,-1 0 0,1 0 1,-1 0-1,1 0 0,-2 1 0,2-2 0,1 0 0,-1 1 0,1-1 0,-1 0 0,1 0 0,-1 1 0,0-1 0,1 0 0,-1 0 0,1 0 0,-1 0 0,0 0 0,1 0 0,-1 0 0,0 0 0,1 0 0,-1 0 0,1 0 0,-1 0 0,0 0 0,1 0 0,0 0 0,0 0 1,0 0-1,0 0 0,0 0 1,0 0-1,0 0 0,0 0 1,0 1-1,0-1 0,0 0 1,0 0-1,0 0 0,0 0 1,0 0-1,0 0 0,0 0 1,0 0-1,0 0 0,0 0 1,0 0-1,0 0 0,0 0 1,0 0-1,0 0 0,0 0 1,0 1-1,0-1 0,0 0 1,0 0-1,1 0 0,-1 0 1,0 0-1,0 0 0,0 0 1,0 0-1,0 0 0,0 0 1,0 0-1,0 0 0,0 0 1,0 0-1,0 0 0,0 0 1,0 0-1,0 0 0,0 0 1,0 0-1,1 0 0,-1 0 1,0 0-1,0 0 0,0 0 1,0 0-1,0 0 0,0 0 1,0 0-1,0 0 0,0 0 1,0 0-1,0 0 0,0 0 1,0 0-1,0 0 0,0 0 1,0 0-1,-4 0 90,3 0 43,5 0 188,6 0-215,0 0 0,0 1-1,0 0 1,0 1 0,0 0 0,-1 1 0,6 2-106,-1-2 7,1 1 0,0-2 0,-1 0 0,1-1 0,0 0 1,13-2-8,-18 1 37,30 0 95,1-2-1,0-2 1,31-7-132,-48 8 124,1 0 0,-1 2 1,15 1-125,31-2 219,20-2-27,-65 2-62,0 2 1,12 1-131,12 0 85,-15 0-64,16-1-14,-1-1 1,1-2-1,39-9-7,-36 4 58,-1 2 1,17 1-59,-18 2 0,16 2 63,-28 2 88,128 9 30,-97-14-95,-41 2-25,-1 2 0,20 1-61,-27 0 37,0-1 0,0-1 0,13-3-37,11 0 108,-19 3-80,-1 0 41,0-2-1,19-3-68,-41 5 3,0 0-1,0 1 1,0-1 0,0 1-1,0 0 1,0 0 0,0 0-1,0 0 1,0 1 0,0-1-1,0 1 1,1 0-3,5 0 15,0 1 1,0-2-1,0 1 1,0-1-1,0-1 1,1 0-16,16 0 94,155 11 236,75-17-351,-22 7-17,-111 1 156,-89-1-89,173-3 70,-147-5-4,-9 1-41,195-11-54,-173 16-78,13 3 78,-3 1 121,38-1-108,17 0-149,41-8 136,-135 5 18,29 4-18,-9-1 62,-15 0-11,0 1 0,7 4-51,-15-3 12,0-1 0,0-3 0,18-2-12,40-1-47,-3 7 15,20 1 144,72 0-107,-127-5 14,26 1 74,30 5-93,-80-3-54,17 3-4,-38-4 84,0 0 0,0-1 0,1-1 0,-1-1 0,1 0-26,1 0 26,0 0 0,-1 1 1,1 1-1,7 1-26,-4 1-110,21-1 110,12 0 14,-20-1 65,-29-1-74,1 1 1,-1 0-1,1 0 1,-1 0-1,1 1 1,-1 0-1,4 1-5,101 24-106,-40-8 271,-40-11-114,-23-4-45,1-1 0,-1 0-1,0-1 1,1 0 0,6 0-6,-7-1-57,-5 0-71,0 0-1,0-1 1,1 1 0,-1 0-1,0 1 1,0-1-1,0 0 1,0 1-1,0-1 1,0 1 0,0-1-1,0 1 1,0 0-1,0 0 1,0 0-1,0 0 1,0 1 128,-2-2-102,0 0 0,0 0 0,1 0 0,-1 0 0,0 0 0,0 0 0,0 0 0,0 0 0,0 1 0,1-1 0,-1 0 0,0 0 0,0 0 0,0 0 0,0 0 0,1 0 0,-1 0 0,0 0 0,0 0 0,0 0 0,0 0 0,1 0 0,-1 0 0,0 0 0,0 0 0,0 0 0,0 0 0,1-1 0,-1 1 0,0 0 0,0 0 0,0 0 0,0 0 0,1 0 0,-1 0 0,0 0 0,0 0 0,0-1 0,0 1 0,0 0 0,0 0 0,0 0 0,0 0 0,1 0 0,-1-1 0,0 1 0,0 0 0,0 0 0,0 0 0,0 0 0,0-1 102,-1-2-6227,-3 0 1528,3-1 1649</inkml:trace>
  <inkml:trace contextRef="#ctx0" brushRef="#br0" timeOffset="111336.829">2677 7141 6144,'0'0'185,"0"0"0,0 0 0,0-1 0,0 1 1,-1 0-1,1 0 0,0 0 0,0-1 0,0 1 0,0 0 1,0 0-1,-1 0 0,1-1 0,0 1 0,0 0 0,0 0 1,0-1-1,0 1 0,0 0 0,0 0 0,0-1 0,0 1 1,0 0-1,0 0 0,0-1 0,0 1 0,0 0 0,0 0 1,0-1-1,0 1 0,1 0 0,-1 0 0,0-1 0,0 1 0,0 0 1,0 0-1,0 0 0,1-1-185,10 2 1415,-9 0-1390,0 0 0,0 0 1,1 0-1,-1 0 1,0 1-1,0-1 1,0 0-1,0 1 0,-1-1 1,1 1-1,0 0-25,0 2 221,12 14 134,-12-16-340,-2-2-13,1 1-1,-1-1 1,0 1-1,1 0 1,-1-1-1,0 1 1,1 0-1,-1-1 1,0 1-1,0 0 1,1 0-1,-1-1 1,0 1-1,0 0 1,0 0-1,0-1 1,0 1-1,0 0 1,0 0-1,0-1 1,-1 1-1,1 0-1,0-1 48,0 20 1781,0-8-1517,1-6-256,-1-1 1,0 1-1,0-1 0,-1 0 1,-1 4-57,2-8 10,0 0 0,0 0 0,0 0 0,-1 0 0,1-1 0,-1 1 0,1 0 0,-1 0 0,1 0-1,-1-1 1,1 1 0,-1 0 0,1 0 0,-1-1 0,0 1 0,0-1 0,1 1 0,-1-1 0,0 1 0,0-1 0,0 1 0,1-1 0,-1 1 0,0-1 0,0 0 0,0 0 0,0 1 0,0-1 0,0 0 0,0 0 0,0 0-1,0 0-9,0 0 14,0 0 0,0-1 0,0 1 0,0 0 0,0 0 0,0-1 0,1 1 0,-1-1 0,0 1 0,0-1 0,0 1 0,0-1 0,1 1 0,-1-1 0,0 0 0,0 0 0,1 1 0,-1-1 0,1 0 0,-1 0 0,1 1 0,-1-1-14,-6-17-36,6 13 49,1 0 0,-1 0 0,1 0-1,0 1 1,1-1 0,-1 0 0,1 0-1,0 1 1,1-1 0,-1 0 0,2-2-13,-3 6 15,1-1 1,-1 0-1,1 1 0,0-1 1,0 1-1,-1 0 1,1-1-1,0 1 1,0 0-1,0-1 1,1 1-1,-1 0 1,0 0-1,0 0 1,1 0-1,-1 0 1,1 0-1,-1 1 1,1-1-1,-1 0 1,1 1-1,-1-1 1,1 1-1,-1-1 1,1 1-1,0 0 1,-1 0-1,1-1 1,0 1-1,-1 0 1,1 1-1,0-1 1,-1 0-1,2 1-15,-1-1 11,0 1 0,-1 0 0,1 0 0,0 0 0,-1 0 0,1 0 0,-1 0 0,1 0 0,-1 0 0,0 1 0,0-1 0,1 0 0,-1 1 0,0-1-1,0 1 1,0 0 0,0-1 0,-1 1 0,1 0 0,0-1 0,-1 1 0,1 0 0,-1 0 0,0-1 0,1 1 0,-1 1-11,1 3 51,-1 0-1,0 0 1,0 0 0,0 1 0,-1-1-1,0 0 1,0 1-51,0-2 29,0 0 0,-1 0-1,0 0 1,0 0 0,0 0-1,0-1 1,-2 3-29,3-6 3,1 0-1,-1 0 0,1-1 1,-1 1-1,1 0 1,-1 0-1,0-1 0,1 1 1,-1-1-1,0 1 1,0-1-1,1 1 0,-1-1 1,0 1-1,0-1 1,0 0-1,0 1 0,0-1 1,0 0-1,1 0 1,-1 0-1,0 1 0,0-1 1,0 0-1,0 0 1,0 0-1,0-1 0,0 1 1,0 0-1,0 0 1,0 0-1,1-1 0,-1 1 1,0 0-1,0-1 1,0 1-1,0-1 1,1 1-1,-1-1 0,0 0 1,0 1-1,1-1 1,-1 1-1,0-1 0,1 0-2,-3-2-8,1 1-1,0-1 1,0 0-1,0 0 1,1 0-1,-1 0 1,1 0-1,-1-1 1,1 1 0,0 0-1,0-1 1,1 1-1,-1-1 1,1 1-1,-1-2 9,1 4 0,0 0 1,0-1-1,0 1 0,0 0 0,0-1 1,0 1-1,0 0 0,0-1 0,1 1 1,-1 0-1,0-1 0,1 1 0,-1 0 1,1 0-1,-1-1 0,1 1 0,0 0 1,0 0-1,-1 0 0,1 0 0,0 0 1,0 0-1,0 0 0,0 0 0,0 0 1,0 1-1,0-1 0,1 0 0,-1 1 1,0-1-1,0 0 0,1 1 0,-1 0 1,0-1-1,0 1 0,1 0 0,-1 0 1,0-1-1,1 1 0,0 0 0,0 0 5,-1 0-1,1 0 1,-1 1-1,0-1 1,1 0-1,-1 0 1,0 1-1,1-1 1,-1 1-1,0-1 1,1 1 0,-1-1-1,0 1 1,0 0-1,0 0 1,1-1-1,-1 1 1,0 0-1,0 0 1,0 0-1,0 0 1,-1 1-1,1-1 1,0 0 0,0 0-1,-1 0 1,1 1-1,-1-1 1,1 0-1,-1 1 1,1-1-1,-1 0 1,0 1-1,0-1 1,1 0 0,-1 1-1,0 0-4,0 2 26,0 0-1,-1 0 1,1 0-1,-1 0 1,0 0-1,1 0 1,-2 0-1,1 0 1,0-1 0,-1 1-1,0 0 1,-1 1-26,1-1 9,0-1 0,-1 1 0,1-1 0,-1 0 0,0 0 0,0-1 0,0 1 0,0 0 0,-1-1 0,-2 2-9,4-3-1,1-1 0,-1 1-1,0-1 1,1 1-1,-1-1 1,0 0-1,1 1 1,-1-1 0,0 0-1,0 0 1,1 0-1,-1-1 1,0 1-1,1 0 1,-1-1-1,0 1 1,1-1 0,-1 1-1,0-1 1,1 0-1,-1 0 1,1 1-1,-1-1 1,1 0-1,0-1 1,-2 0 1,1 0-14,0-1-1,0 1 1,0-1 0,0 0 0,0 0-1,1 1 1,-1-1 0,1 0 0,0-1-1,0 1 1,0 0 0,0 0-1,1 0 1,-1-1 0,1 1 0,0-1 14,-1-1-1,1 0 0,0 1 1,0-1-1,0 0 1,1 1-1,0-1 1,0 1-1,0-1 1,0 1-1,1-1 0,0 1 1,-1 2-4,-1 0 1,1 1-1,0-1 0,0 0 0,0 1 0,0-1 0,0 1 0,1-1 0,-1 1 1,0 0-1,1-1 0,-1 1 0,1 0 0,-1 0 0,1 0 0,-1 0 0,1 0 1,0 1-1,-1-1 0,1 0 0,0 1 0,0-1 0,0 1 0,0 0 0,-1 0 1,1-1-1,0 1 0,0 0 0,0 1 0,0-1 0,0 0 0,-1 0 0,2 1 4,2 1 25,0-1-1,0 1 0,-1 0 1,1 0-1,0 1 0,-1 0 0,0 0 1,1 0-1,1 2-24,-3-3 10,-2-2-6,-1 0 1,1 0-1,-1 1 0,1-1 0,-1 0 1,1 0-1,-1 1 0,0-1 0,1 0 1,-1 1-1,1-1 0,-1 0 0,0 1 1,1-1-1,-1 1 0,0-1 0,0 0 1,1 1-1,-1-1 0,0 1 0,0-1 1,0 1-1,1-1 0,-1 1 0,0-1 1,0 1-1,0-1 0,0 1 0,0 0-4,0-1-5,0 1-1,0 0 1,0 0-1,-1-1 1,1 1-1,0 0 0,0-1 1,0 1-1,-1 0 1,1-1-1,0 1 1,-1-1-1,1 1 1,-1 0-1,1-1 0,-1 1 1,1-1-1,-1 1 1,1-1-1,-1 0 1,1 1-1,-1-1 1,1 1-1,-1-1 1,0 0-1,1 1 0,-1-1 1,0 0-1,1 0 1,-1 0-1,0 0 1,0 1 5,-27 0-18,20-1 96,9-2-90,0 1-1,0 0 1,1 0 0,-1-1-1,1 1 1,-1 0 0,1 0-1,-1 0 1,1 1 0,-1-1-1,1 0 1,0 0-1,-1 1 1,1-1 0,0 1-1,0 0 1,-1-1 0,1 1-1,0 0 13,71 1 43,-12 0 18,0-2 1,30-6-62,-65 5-49,0 1 1,0 1-1,2 1 49,21 0 156,-30-1-179,37 1 117,0-4 1,14-3-95,-55 5 93,0 0 0,0 1 0,8 2-93,-7-1 20,1-1 1,14-1-21,23-6 173,57-4-112,-21 9-6,-41 2 109,3-2-164,-3 2 35,-34 1 20,0-1-1,8-1-54,33-3 317,24 3-317,-75 1 14,17 0-7,59 0 245,-1-3 1,14-5-253,-61 5 65,0 2 1,29 2-66,-5 0 125,-17-1-102,81-2 89,-96 0-89,0-1-1,0-1 0,20-6-22,-11 1 53,1 2-1,-1 1 0,1 2 0,0 1 1,12 2-53,114-7 133,-112 5-46,-29 2-18,1 0-1,1 1-68,210 2 297,-121-3-327,-66-2 290,-32 1-196,0 1 1,0 1-1,0 0 0,4 1-64,2 1 4,-1-1-1,15-2-3,-2 0 57,-5 0 68,17-3-125,-24 1-15,1 2 0,0 0 0,11 1 15,36 2 155,-41-2-110,-1 1 0,9 2-45,21 2 62,0-2 0,15-3-62,-54 0 15,-3 1 40,1 0 0,13 3-55,-13-1 4,0-1-1,15 0-3,127-2 128,-141 1-122,0 0 0,0 2-1,9 1-5,-10 0 35,0-2 1,1 0-1,8 0-35,187-2-405,-209 0-257,-1 0-42,0 0-709,0 0-166,0 0-1850,0 0 352,1 0-1750,3 5 1601</inkml:trace>
  <inkml:trace contextRef="#ctx0" brushRef="#br0" timeOffset="114776.632">4958 6684 3456,'0'151'8185,"0"2"-3774,0 580 1787,17-734-6198,-15 0 21,1 0 0,-1 1 0,1-1 0,-1 0 0,1 1 0,-1 0 0,1 0 0,-1 0 0,1 0 0,-1 0 0,2 0-21,10 1 20,-4-2 0,0 0 0,-1 0 0,1-1 0,6-3-20,20-3 48,-10 4 24,0 0 0,0 2 0,0 1 0,8 1-72,-18 1 52,0-1 1,-1-1 0,2-1-53,-4 1 102,1 0 0,0 1 0,7 1-102,15 1 245,-22-1-193,-1 0-1,1 1 1,5 1-52,4 1 60,0-1 0,0-1 0,0-1 0,9-1-60,-30 0 16,37 1 113,-15 0-65,-1-1-1,3-1-63,-18 0 11,0 0-6,0 0 1,1 1-1,-1 0 0,1 0 0,-1 1-5,7 0 22,0 0 1,-1-1-1,1 0 1,-1-1-1,7-2-22,-6 1 28,0 1 0,0 0 0,0 1 0,2 1-28,61 6 64,-66-7-75,0 1 0,0-1 0,11-2 11,-10 1 27,-1 0 0,0 1 0,6 1-27,8 1 42,0-1-1,12-2-41,4 0 56,-23 0-48,0-1 0,0-1 1,6-2-9,-2 0 1,-8 4 20,0-1 0,0 2 1,7 0-22,-4 0 38,-12 0-34,0-1 0,-1 0 0,1 0 0,-1 0 0,1-1 0,-1 0 0,2-1-4,27-7-2,-29 9-11,-1 1-1,1 0 0,-1 0 1,1 0-1,0 0 0,3 1 14,18 2 61,14 2-936,-38-5 240,1 1 0,0-1-1,0 1 1,-1-1 0,1 1-1,0 0 1,1 1 635,12 2-7451,-5-1 4246</inkml:trace>
  <inkml:trace contextRef="#ctx0" brushRef="#br0" timeOffset="116320.459">4984 7739 6528,'-1'-2'524,"1"0"0,-1 0 1,0-1-1,0 1 0,1 0 0,0 0 1,-1-1-1,1 1 0,0 0 0,0-2-524,5 2 2331,-4-13-896,0 14-1397,0 1 0,0-1 0,-1 0 0,1 0 0,0 1 0,0-1 0,0 1 0,0-1 0,0 1 1,0-1-1,0 1 0,0 0 0,0-1 0,0 1 0,0 0 0,0 0 0,0 0 0,0-1 0,0 1 1,0 0-1,1 1 0,-1-1 0,0 0 0,0 0 0,1 1-38,6-1 157,-7 0-119,0 0 1,0 0-1,0 1 1,-1-1-1,1 0 1,0 1-1,0-1 1,0 0-1,0 1 1,0-1 0,-1 1-1,1-1 1,0 1-1,0 0 1,-1-1-1,1 1 1,0 0-1,-1-1 1,1 1-1,-1 0 1,1 0-1,-1 0 1,1-1-1,-1 1 1,1 0-1,-1 0 1,0 0-1,0 0 1,1 0-1,-1 0 1,0 0-1,0 0 1,0 0-1,0 0 1,0 0-1,0 0 1,0-1 0,-1 2-39,1 1 33,0 0 0,0 1 0,-1-1 0,1 0 1,-1 0-1,0 0 0,0 0 0,0 0 1,-1 0-1,1 0 0,-1 0-33,0-1 38,0 0 0,0 0-1,0 0 1,-1 0 0,1-1 0,-1 1 0,0-1-1,1 0 1,-1 1 0,0-1 0,0 0-1,1-1 1,-1 1 0,0 0 0,0-1 0,0 0-1,0 0 1,0 0 0,0 0 0,0 0-1,0 0 1,0-1 0,0 0 0,-1 0-38,3 1-2,0-1-1,0 0 1,0 1 0,0-1 0,0 0 0,0 0 0,0 0 0,0 0 0,1 0-1,-1 0 1,0 0 0,0 0 0,1 0 0,-1 0 0,1 0 0,-1 0 0,1-1-1,-1 1 1,1 0 0,0 0 2,-1-2 8,0 1 0,1 0 0,0 0 0,-1-1 0,1 1 0,0 0 0,0 0 0,0-1 0,1 1 0,-1-1-8,1 2 6,-1-1 0,1 1-1,0 0 1,0-1 0,0 1 0,0 0-1,0 0 1,1 0 0,-1 0 0,0 0-1,0 0 1,1 0 0,-1 0 0,0 0 0,1 0-1,-1 1 1,1-1 0,-1 1 0,1-1-1,0 1 1,-1 0 0,1-1 0,-1 1-1,1 0 1,-1 0 0,1 0 0,0 0-1,-1 0 1,1 1 0,0-1-6,0 0 37,0 0 1,0 0-1,0 1 1,0-1-1,-1 1 1,1-1-1,0 1 1,0 0-1,0-1 0,-1 1 1,1 0-1,0 0 1,-1 0-1,1 0 1,-1 0-1,1 1 1,-1-1-1,0 0 1,0 1-1,1-1 0,-1 1 1,0 0-1,0-1 1,0 1-1,0 0 1,0 1-38,0 1 57,-1 0 0,0 0 0,0 0 0,0 0 0,0-1 0,0 1 0,-1 0 0,0 0 0,0 0 0,0 0 0,-1 3-57,1-5 3,1 0-1,-1-1 0,0 1 0,0-1 0,0 1 0,0-1 0,0 1 0,0-1 0,0 1 1,0-1-1,0 0 0,-1 0 0,1 1 0,-1-1 0,1 0 0,-1 0 0,1 0 0,-1-1 1,1 1-1,-1 0 0,0-1 0,1 1 0,-1-1 0,0 1 0,0-1 0,-1 1-2,2-1 1,0 0 0,-1-1 0,1 1 0,0 0 0,0 0 0,0 0 0,0-1 0,0 1 0,0 0 0,0-1 0,0 1 0,0-1 0,0 0 0,0 1 0,0-1 0,0 0 0,0 1 0,0-1 0,1 0 0,-1 0-1,0 0 1,0 0-1,0-1-4,0 0-1,0 0 0,0 0 0,1 0 1,-1-1-1,0 1 0,1 0 0,0 0 0,-1 0 1,1 0-1,0-1 0,0 1 5,0-1-8,0 0-1,0 1 1,0-1-1,1 0 1,-1 0-1,1 0 1,0 1-1,0-1 1,0 0-1,0 1 1,0-1-1,0 1 1,1-1-1,-1 1 1,1 0-1,0-1 1,0 1 0,0 0-1,1-1 9,16-10 107,-15 16-139,-3-3-57,-1 1 0,1 0-1,-1-1 1,1 1 0,-1 0 0,0 0 0,1-1 0,-1 1 0,0 0 0,0 0 0,0 0 0,1-1 0,-1 1-1,0 0 1,0 0 0,0 0 0,0 0 0,0-1 0,-1 1 0,1 0 0,0 0 0,0 0 0,0-1 0,-1 1 0,1 0-1,-1 0 1,1 0 89,-7 9-4787,-2-5-3646,8-5 5494</inkml:trace>
  <inkml:trace contextRef="#ctx0" brushRef="#br0" timeOffset="119107.281">4944 6315 4736,'0'-5'1959,"0"10"727,0-5-1753,0 0 33,0 0-337,0 13 902,0 444 2876,0 608-1257,-1-1064-3135,1-1-13,0 1 1,0-1-1,0 0 1,0 1-1,0-1 1,0 0-1,0 1 1,0-1-1,0 0 1,1 1-1,-1-1 1,0 0-1,0 0 1,0 1-1,0-1 1,0 0-1,1 0 1,-1 1 0,0-1-1,0 0 1,1 0-1,-1 1 1,0-1-1,0 0 1,1 0-1,-1 0 1,0 1-1,0-1 1,1 0-1,-1 0-2,1 1 38,-1-1 15,0 0-5,0 0 27,3-6-13,-3 6-61,0 0 0,0 0 0,1-1 0,-1 1 0,0 0 0,0 0 0,1-1 0,-1 1 0,0 0 0,0-1 0,0 1 0,0 0-1,1-1 1,-1 1 0,0-1 0,0 1 0,0 0 0,0-1 0,0 1 0,0 0 0,0-1 0,0 1 0,0 0 0,0-1-1,1-5 48,0 4-41,-1 1 0,1-1 1,-1 0-1,0 1 0,1-1 1,-1 0-1,0 1 0,0-1 0,0 0 1,0 1-1,-1-2-7,1 1 23,0-12-34,1 0 0,0 0-1,2-10 12,-1 8 0,-1 1 0,-1-1 0,-1-7 0,0-3 0,1-760-85,-6 684 38,1 2 62,4 66 22,-4-16-37,1 14-37,1-19 37,2 23 109,-6-27-109,4 28-77,-1-28 77,8-18-43,-5 34-79,-4-31 122,3 44 26,2 0 0,1-5-26,0-6-58,-1-6 42,0 74-53,0-27 67,0 1 0,0-1 0,0 0 0,0 1 0,0-1 0,0 1 0,0-1-1,0 0 1,0 1 0,0-1 0,1 1 0,-1-1 0,0 0 0,0 1 0,0-1 0,0 0 0,1 1 0,-1-1 0,0 0 0,0 1 0,1-1-1,-1 1 3,3 5 3,2 47-88,1 17 133,-6 238 27,-1-275-95,-2-1 1,-2 5 19,-3 40 1,7 35-25,1-57 27,-3 32-3,1-53 70,2-1 1,1 3-71,0 19 8,-1 22-8,-6 19 0,4-60 0,2 1 0,1 1 0,1 22 0,-2-55 0,0 32 0,5 35 0,-3-49-23,-1 0-1,-1 5 24,-1-10 43,2 0-1,0 0 0,4 16-42,-2-15-67,-1-1 0,-1 0-1,-1 19 68,0-35 5,6 42 112,-6 1-677,2-37-403,1-7-8292,1-1 6306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>
                <a:solidFill>
                  <a:srgbClr val="751F1C"/>
                </a:solidFill>
              </a:rPr>
              <a:t>Combinational Logic and Adders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Friday, September 6, 2019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F03CD-E5D2-3E4C-881F-EC229EFC95A3}"/>
              </a:ext>
            </a:extLst>
          </p:cNvPr>
          <p:cNvSpPr txBox="1"/>
          <p:nvPr/>
        </p:nvSpPr>
        <p:spPr>
          <a:xfrm>
            <a:off x="8418082" y="6550223"/>
            <a:ext cx="3773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Adapted from CMU </a:t>
            </a:r>
            <a:r>
              <a:rPr lang="en-US" sz="1600" b="1" i="1" dirty="0"/>
              <a:t>15-213/18-213/15-513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80EB-403B-4E41-BD29-A3E842A9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Adder: optimize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3829-AF6D-BC47-AB9C-4E63132CD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7F3DA-D7B0-A446-B375-4C6C334A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9698852" cy="26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7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8313-3045-EE4E-987C-E36D00FE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to multiple-bit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1D41A-264F-644F-AD2D-15E3BA09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98870"/>
            <a:ext cx="279400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8D127-316D-294C-BFA9-E7C47D7D3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861" y="2065666"/>
            <a:ext cx="6333761" cy="2533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3213C-421E-CA4C-89D7-84152824965D}"/>
              </a:ext>
            </a:extLst>
          </p:cNvPr>
          <p:cNvSpPr txBox="1"/>
          <p:nvPr/>
        </p:nvSpPr>
        <p:spPr>
          <a:xfrm>
            <a:off x="4065185" y="321435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4384-EA30-3C43-AB82-020FF8D5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Def. combinational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9CCB-CCE4-4E43-8B58-E7D826BF8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 blocks:</a:t>
            </a:r>
          </a:p>
          <a:p>
            <a:pPr lvl="1"/>
            <a:r>
              <a:rPr lang="en-US" dirty="0"/>
              <a:t>Combinational (no memory): The output only depends on current input;</a:t>
            </a:r>
          </a:p>
          <a:p>
            <a:pPr lvl="1"/>
            <a:r>
              <a:rPr lang="en-US" dirty="0"/>
              <a:t>Sequential (with memory): The output depends on both inputs and stored value in the memory;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9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EE90-5398-4058-B032-A906DBD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with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3E5A-3B81-4DA6-8CF0-93E82C43F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the result of 0101 – 1010 if values are </a:t>
            </a:r>
            <a:r>
              <a:rPr lang="en-US" b="1" dirty="0"/>
              <a:t>signed</a:t>
            </a:r>
            <a:r>
              <a:rPr lang="en-US" dirty="0"/>
              <a:t>? Does it overflow?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21B54-5C4F-44A6-9745-8E330A2829A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-5 != 11, so it is overflow</a:t>
            </a:r>
            <a:r>
              <a:rPr lang="en-US" dirty="0">
                <a:cs typeface="Calibri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build Adder with logic gates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/>
              <a:t>First, write down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Truth Table </a:t>
            </a:r>
            <a:r>
              <a:rPr lang="en-US" dirty="0"/>
              <a:t>to spell out desired output</a:t>
            </a:r>
          </a:p>
          <a:p>
            <a:pPr lvl="1"/>
            <a:r>
              <a:rPr lang="en-US" dirty="0"/>
              <a:t>Second, get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Logic Equation</a:t>
            </a:r>
            <a:r>
              <a:rPr lang="en-US" dirty="0"/>
              <a:t> out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Truth Table</a:t>
            </a:r>
          </a:p>
          <a:p>
            <a:pPr lvl="1"/>
            <a:r>
              <a:rPr lang="en-US" dirty="0"/>
              <a:t>Last, draw </a:t>
            </a:r>
            <a:r>
              <a:rPr lang="en-US" dirty="0">
                <a:solidFill>
                  <a:srgbClr val="00B050"/>
                </a:solidFill>
              </a:rPr>
              <a:t>Circuit</a:t>
            </a:r>
            <a:r>
              <a:rPr lang="en-US" dirty="0"/>
              <a:t> from </a:t>
            </a:r>
            <a:r>
              <a:rPr lang="en-US" dirty="0">
                <a:solidFill>
                  <a:srgbClr val="0070C0"/>
                </a:solidFill>
              </a:rPr>
              <a:t>Logic Equation</a:t>
            </a:r>
            <a:r>
              <a:rPr lang="en-US" dirty="0"/>
              <a:t>.</a:t>
            </a:r>
          </a:p>
          <a:p>
            <a:r>
              <a:rPr lang="en-US" dirty="0"/>
              <a:t>Start with 1-bit adder and expand to multi-bit.</a:t>
            </a: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93CF-9B2B-4C68-9A96-032A5969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Steps to design any circuit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B25B-DED5-4672-8350-3F37EDA9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write down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Truth Table </a:t>
            </a:r>
            <a:r>
              <a:rPr lang="en-US" dirty="0"/>
              <a:t>to spell out desired output</a:t>
            </a:r>
          </a:p>
          <a:p>
            <a:r>
              <a:rPr lang="en-US" dirty="0"/>
              <a:t>Second, get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Logic Equation</a:t>
            </a:r>
            <a:r>
              <a:rPr lang="en-US" dirty="0"/>
              <a:t> out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Truth Table</a:t>
            </a:r>
          </a:p>
          <a:p>
            <a:r>
              <a:rPr lang="en-US" dirty="0"/>
              <a:t>Last, draw </a:t>
            </a:r>
            <a:r>
              <a:rPr lang="en-US" dirty="0">
                <a:solidFill>
                  <a:srgbClr val="00B050"/>
                </a:solidFill>
              </a:rPr>
              <a:t>Circuit</a:t>
            </a:r>
            <a:r>
              <a:rPr lang="en-US" dirty="0"/>
              <a:t> from </a:t>
            </a:r>
            <a:r>
              <a:rPr lang="en-US" dirty="0">
                <a:solidFill>
                  <a:srgbClr val="0070C0"/>
                </a:solidFill>
              </a:rPr>
              <a:t>Logic Equation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 me walk you through this by designing a </a:t>
            </a:r>
            <a:r>
              <a:rPr lang="en-US" b="1" dirty="0"/>
              <a:t>voting</a:t>
            </a:r>
            <a:r>
              <a:rPr lang="en-US" dirty="0"/>
              <a:t> circuit</a:t>
            </a:r>
          </a:p>
          <a:p>
            <a:pPr lvl="1"/>
            <a:r>
              <a:rPr lang="en-US" dirty="0"/>
              <a:t>Given three </a:t>
            </a:r>
            <a:r>
              <a:rPr lang="en-US" dirty="0" err="1"/>
              <a:t>boolen</a:t>
            </a:r>
            <a:r>
              <a:rPr lang="en-US" dirty="0"/>
              <a:t> inputs (A, B and C), we want to design a circuit to output (V) as the majority of A, B, C. </a:t>
            </a:r>
          </a:p>
        </p:txBody>
      </p:sp>
    </p:spTree>
    <p:extLst>
      <p:ext uri="{BB962C8B-B14F-4D97-AF65-F5344CB8AC3E}">
        <p14:creationId xmlns:p14="http://schemas.microsoft.com/office/powerpoint/2010/main" val="281245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6E1C-7335-4EC9-BC44-73EB740E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down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Truth Table </a:t>
            </a:r>
            <a:r>
              <a:rPr lang="en-US" dirty="0"/>
              <a:t>for A B C and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4F52-E3BC-48C4-BD0B-827F2971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Truth table defines the required computation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79101-8917-40CA-938E-C97E8063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12" y="2671193"/>
            <a:ext cx="2170659" cy="32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4FF0-3C7F-425F-96AF-A07C3767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Logic Equation</a:t>
            </a:r>
            <a:r>
              <a:rPr lang="en-US" dirty="0"/>
              <a:t> out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Truth 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43FE-C70D-4074-940C-42454299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 can write an equation to satisfy truth table</a:t>
            </a:r>
          </a:p>
          <a:p>
            <a:pPr lvl="1"/>
            <a:r>
              <a:rPr lang="en-US" dirty="0"/>
              <a:t>Sum-of-Product (SOP) can help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A37DA-068D-4BCB-8735-6E2266ED22A4}"/>
              </a:ext>
            </a:extLst>
          </p:cNvPr>
          <p:cNvSpPr txBox="1"/>
          <p:nvPr/>
        </p:nvSpPr>
        <p:spPr>
          <a:xfrm>
            <a:off x="7292268" y="2334558"/>
            <a:ext cx="432253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Step 1: find the “ones”</a:t>
            </a:r>
          </a:p>
          <a:p>
            <a:pPr marL="285750" indent="-28575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Step 2: write down as SOP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773C9-A378-4606-9430-116C7F68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2776848"/>
            <a:ext cx="2170659" cy="3204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0C1D70-AE41-4389-95C8-4DC6AA3AF462}"/>
              </a:ext>
            </a:extLst>
          </p:cNvPr>
          <p:cNvGrpSpPr/>
          <p:nvPr/>
        </p:nvGrpSpPr>
        <p:grpSpPr>
          <a:xfrm>
            <a:off x="3208805" y="4228580"/>
            <a:ext cx="297456" cy="1651008"/>
            <a:chOff x="3701667" y="4230477"/>
            <a:chExt cx="297456" cy="165100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CC251B-F3C1-460D-9552-51C72305A098}"/>
                </a:ext>
              </a:extLst>
            </p:cNvPr>
            <p:cNvSpPr/>
            <p:nvPr/>
          </p:nvSpPr>
          <p:spPr>
            <a:xfrm>
              <a:off x="3701667" y="4230477"/>
              <a:ext cx="297456" cy="29745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517F02-F6A8-4969-BFC7-79C89341AFFD}"/>
                </a:ext>
              </a:extLst>
            </p:cNvPr>
            <p:cNvSpPr/>
            <p:nvPr/>
          </p:nvSpPr>
          <p:spPr>
            <a:xfrm>
              <a:off x="3701667" y="4951484"/>
              <a:ext cx="297456" cy="29745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8D93BA-9F68-4519-99A9-D780AA6ADEA6}"/>
                </a:ext>
              </a:extLst>
            </p:cNvPr>
            <p:cNvSpPr/>
            <p:nvPr/>
          </p:nvSpPr>
          <p:spPr>
            <a:xfrm>
              <a:off x="3701667" y="5248940"/>
              <a:ext cx="297456" cy="29745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488F6D-A0AA-44F2-8313-9A5F0535CCC0}"/>
                </a:ext>
              </a:extLst>
            </p:cNvPr>
            <p:cNvSpPr/>
            <p:nvPr/>
          </p:nvSpPr>
          <p:spPr>
            <a:xfrm>
              <a:off x="3701667" y="5584029"/>
              <a:ext cx="297456" cy="297456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F5A29-523E-40A5-A5A1-B7263163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64" y="4004545"/>
            <a:ext cx="4814360" cy="4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9712-2A56-4086-9433-99AE1B94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</a:t>
            </a:r>
            <a:r>
              <a:rPr lang="en-US" dirty="0">
                <a:solidFill>
                  <a:srgbClr val="00B050"/>
                </a:solidFill>
              </a:rPr>
              <a:t>Circuit</a:t>
            </a:r>
            <a:r>
              <a:rPr lang="en-US" dirty="0"/>
              <a:t> from </a:t>
            </a:r>
            <a:r>
              <a:rPr lang="en-US" dirty="0">
                <a:solidFill>
                  <a:srgbClr val="0070C0"/>
                </a:solidFill>
              </a:rPr>
              <a:t>Logic Equation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D080-9671-43EE-A76F-7D661A62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logic equation, how can we design a circuit to implement the logic computation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1B76B-9118-4B88-9A8A-3994F271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284" y="2845994"/>
            <a:ext cx="4814360" cy="448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280EF95-0CFF-491D-B9DE-B5316B892DB2}"/>
                  </a:ext>
                </a:extLst>
              </p14:cNvPr>
              <p14:cNvContentPartPr/>
              <p14:nvPr/>
            </p14:nvContentPartPr>
            <p14:xfrm>
              <a:off x="3068790" y="3428130"/>
              <a:ext cx="6973920" cy="2829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280EF95-0CFF-491D-B9DE-B5316B892D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790" y="3419490"/>
                <a:ext cx="6991560" cy="28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6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3CD-0F0D-4880-8855-9E4E696E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7EE45D-DDB5-4E67-A3FB-B8BCF642302A}"/>
              </a:ext>
            </a:extLst>
          </p:cNvPr>
          <p:cNvGrpSpPr/>
          <p:nvPr/>
        </p:nvGrpSpPr>
        <p:grpSpPr>
          <a:xfrm>
            <a:off x="672360" y="1715663"/>
            <a:ext cx="5992589" cy="3861250"/>
            <a:chOff x="2395631" y="1398105"/>
            <a:chExt cx="5992589" cy="38612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50289B-60B3-499C-9F05-9A0DD75BE8CB}"/>
                </a:ext>
              </a:extLst>
            </p:cNvPr>
            <p:cNvSpPr txBox="1"/>
            <p:nvPr/>
          </p:nvSpPr>
          <p:spPr>
            <a:xfrm>
              <a:off x="6876658" y="2217279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5904E4-9221-44A1-9525-7A35052B6E3F}"/>
                </a:ext>
              </a:extLst>
            </p:cNvPr>
            <p:cNvSpPr txBox="1"/>
            <p:nvPr/>
          </p:nvSpPr>
          <p:spPr>
            <a:xfrm>
              <a:off x="5510501" y="2217279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F57D34-8149-4ABF-8E70-35A2C89A4B42}"/>
                </a:ext>
              </a:extLst>
            </p:cNvPr>
            <p:cNvSpPr txBox="1"/>
            <p:nvPr/>
          </p:nvSpPr>
          <p:spPr>
            <a:xfrm>
              <a:off x="4144344" y="2217278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60585C-E7FA-48F1-9667-24B009B1C219}"/>
                </a:ext>
              </a:extLst>
            </p:cNvPr>
            <p:cNvSpPr txBox="1"/>
            <p:nvPr/>
          </p:nvSpPr>
          <p:spPr>
            <a:xfrm>
              <a:off x="6876660" y="3250163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E236BD-13CF-4CA4-A3DA-9C4A19DB5643}"/>
                </a:ext>
              </a:extLst>
            </p:cNvPr>
            <p:cNvSpPr txBox="1"/>
            <p:nvPr/>
          </p:nvSpPr>
          <p:spPr>
            <a:xfrm>
              <a:off x="5510502" y="3253273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F80FC1-4230-4236-8712-5514B340C3EE}"/>
                </a:ext>
              </a:extLst>
            </p:cNvPr>
            <p:cNvSpPr txBox="1"/>
            <p:nvPr/>
          </p:nvSpPr>
          <p:spPr>
            <a:xfrm>
              <a:off x="4144344" y="3256462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D5A8CB-4645-44B1-A2B3-31EBF3D6FE56}"/>
                </a:ext>
              </a:extLst>
            </p:cNvPr>
            <p:cNvCxnSpPr/>
            <p:nvPr/>
          </p:nvCxnSpPr>
          <p:spPr>
            <a:xfrm>
              <a:off x="2771192" y="4217437"/>
              <a:ext cx="56170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19E7ED-51C3-443B-91EC-0BAD3FAB9A36}"/>
                </a:ext>
              </a:extLst>
            </p:cNvPr>
            <p:cNvSpPr txBox="1"/>
            <p:nvPr/>
          </p:nvSpPr>
          <p:spPr>
            <a:xfrm>
              <a:off x="6876660" y="4613024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5950A6-5AB3-45A1-BF36-D3E5CB77BDF7}"/>
                </a:ext>
              </a:extLst>
            </p:cNvPr>
            <p:cNvSpPr txBox="1"/>
            <p:nvPr/>
          </p:nvSpPr>
          <p:spPr>
            <a:xfrm>
              <a:off x="5510502" y="1398105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050ECD-6F1A-4269-9F1B-4827A178D083}"/>
                </a:ext>
              </a:extLst>
            </p:cNvPr>
            <p:cNvSpPr txBox="1"/>
            <p:nvPr/>
          </p:nvSpPr>
          <p:spPr>
            <a:xfrm>
              <a:off x="5510500" y="4607100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3A81A9-82EE-47EE-AC82-7EA1E63A2CB5}"/>
                </a:ext>
              </a:extLst>
            </p:cNvPr>
            <p:cNvSpPr txBox="1"/>
            <p:nvPr/>
          </p:nvSpPr>
          <p:spPr>
            <a:xfrm>
              <a:off x="4144343" y="1403654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8B8849-4A17-459B-81B4-3C6A33C9501C}"/>
                </a:ext>
              </a:extLst>
            </p:cNvPr>
            <p:cNvSpPr txBox="1"/>
            <p:nvPr/>
          </p:nvSpPr>
          <p:spPr>
            <a:xfrm>
              <a:off x="4144344" y="4613024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E6FF4F-34AE-42DE-9A15-C1A2830C1AE5}"/>
                </a:ext>
              </a:extLst>
            </p:cNvPr>
            <p:cNvSpPr txBox="1"/>
            <p:nvPr/>
          </p:nvSpPr>
          <p:spPr>
            <a:xfrm>
              <a:off x="2395631" y="3256462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2CD155-7C99-4B32-B1B3-ACDFE0B62065}"/>
                </a:ext>
              </a:extLst>
            </p:cNvPr>
            <p:cNvSpPr/>
            <p:nvPr/>
          </p:nvSpPr>
          <p:spPr>
            <a:xfrm>
              <a:off x="4889240" y="2848088"/>
              <a:ext cx="382555" cy="392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6ACC0D-C944-4D91-A70D-76B8113D780E}"/>
                </a:ext>
              </a:extLst>
            </p:cNvPr>
            <p:cNvSpPr/>
            <p:nvPr/>
          </p:nvSpPr>
          <p:spPr>
            <a:xfrm>
              <a:off x="6236735" y="2853449"/>
              <a:ext cx="382555" cy="392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B3D06-8377-4EC0-9E9A-F64667AAC643}"/>
                </a:ext>
              </a:extLst>
            </p:cNvPr>
            <p:cNvSpPr/>
            <p:nvPr/>
          </p:nvSpPr>
          <p:spPr>
            <a:xfrm>
              <a:off x="3405671" y="2860420"/>
              <a:ext cx="382555" cy="392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5344F3-0663-43C4-B0C7-0F749E0F5D83}"/>
                </a:ext>
              </a:extLst>
            </p:cNvPr>
            <p:cNvSpPr txBox="1"/>
            <p:nvPr/>
          </p:nvSpPr>
          <p:spPr>
            <a:xfrm>
              <a:off x="2937973" y="1408500"/>
              <a:ext cx="382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AD39C26B-CC82-4F9E-A809-1CA01A617825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rot="10800000" flipV="1">
              <a:off x="6619290" y="2540444"/>
              <a:ext cx="257368" cy="28530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CC13F036-914E-40F1-AA8C-80164A5F37EB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rot="10800000">
              <a:off x="6619290" y="3240941"/>
              <a:ext cx="257370" cy="33238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0DDFAA3D-5C29-45A9-882B-27ED63A8EFE2}"/>
                </a:ext>
              </a:extLst>
            </p:cNvPr>
            <p:cNvCxnSpPr>
              <a:stCxn id="19" idx="2"/>
              <a:endCxn id="12" idx="0"/>
            </p:cNvCxnSpPr>
            <p:nvPr/>
          </p:nvCxnSpPr>
          <p:spPr>
            <a:xfrm rot="16200000" flipH="1">
              <a:off x="6064614" y="3609700"/>
              <a:ext cx="1366722" cy="639925"/>
            </a:xfrm>
            <a:prstGeom prst="bent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540A3A10-F994-48D9-A4B8-3C846A8080F1}"/>
                </a:ext>
              </a:extLst>
            </p:cNvPr>
            <p:cNvCxnSpPr>
              <a:stCxn id="19" idx="0"/>
              <a:endCxn id="13" idx="3"/>
            </p:cNvCxnSpPr>
            <p:nvPr/>
          </p:nvCxnSpPr>
          <p:spPr>
            <a:xfrm rot="16200000" flipV="1">
              <a:off x="5594446" y="2019882"/>
              <a:ext cx="1132178" cy="53495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FDA180B3-2B6D-4A2A-8749-5B840AFCB8B1}"/>
                </a:ext>
              </a:extLst>
            </p:cNvPr>
            <p:cNvCxnSpPr>
              <a:cxnSpLocks/>
              <a:stCxn id="18" idx="0"/>
              <a:endCxn id="15" idx="3"/>
            </p:cNvCxnSpPr>
            <p:nvPr/>
          </p:nvCxnSpPr>
          <p:spPr>
            <a:xfrm rot="16200000" flipV="1">
              <a:off x="4243074" y="2010644"/>
              <a:ext cx="1121268" cy="553620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36FBA6D8-7685-4FD5-B5D4-311B7550294B}"/>
                </a:ext>
              </a:extLst>
            </p:cNvPr>
            <p:cNvCxnSpPr>
              <a:cxnSpLocks/>
              <a:stCxn id="18" idx="2"/>
              <a:endCxn id="14" idx="0"/>
            </p:cNvCxnSpPr>
            <p:nvPr/>
          </p:nvCxnSpPr>
          <p:spPr>
            <a:xfrm rot="16200000" flipH="1">
              <a:off x="4708069" y="3613390"/>
              <a:ext cx="1366159" cy="621260"/>
            </a:xfrm>
            <a:prstGeom prst="bent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2DD235FA-748D-4FF3-9A87-2C258A57FD68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rot="10800000" flipV="1">
              <a:off x="5271795" y="2540445"/>
              <a:ext cx="238706" cy="28530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8149D289-0BFC-4A47-B74C-B3AB53B0FDDA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rot="10800000">
              <a:off x="5243026" y="3256463"/>
              <a:ext cx="267476" cy="31997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1639139D-7AB6-4B63-B259-811C971E74A8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 flipV="1">
              <a:off x="5194822" y="1721271"/>
              <a:ext cx="315681" cy="1104482"/>
            </a:xfrm>
            <a:prstGeom prst="bentConnector2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8BF5B1CC-B815-4608-926F-101999B6C68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rot="10800000" flipV="1">
              <a:off x="3714361" y="1726820"/>
              <a:ext cx="429983" cy="1154858"/>
            </a:xfrm>
            <a:prstGeom prst="bentConnector2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A5CBB36C-E2DF-4466-A990-D425FAB89769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rot="10800000" flipV="1">
              <a:off x="3788226" y="2540443"/>
              <a:ext cx="356119" cy="35708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7D0800C0-7C26-4106-B55E-097FDFCF3C6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rot="10800000">
              <a:off x="3779284" y="3196324"/>
              <a:ext cx="365061" cy="38330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493FCA3D-A139-4984-9ABE-6D717D550190}"/>
                </a:ext>
              </a:extLst>
            </p:cNvPr>
            <p:cNvCxnSpPr>
              <a:cxnSpLocks/>
              <a:stCxn id="20" idx="2"/>
              <a:endCxn id="16" idx="0"/>
            </p:cNvCxnSpPr>
            <p:nvPr/>
          </p:nvCxnSpPr>
          <p:spPr>
            <a:xfrm rot="16200000" flipH="1">
              <a:off x="3286410" y="3563811"/>
              <a:ext cx="1359751" cy="73867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28EABC6C-1340-48BF-8DFC-5DD49E350208}"/>
                </a:ext>
              </a:extLst>
            </p:cNvPr>
            <p:cNvCxnSpPr>
              <a:cxnSpLocks/>
              <a:stCxn id="20" idx="0"/>
              <a:endCxn id="21" idx="3"/>
            </p:cNvCxnSpPr>
            <p:nvPr/>
          </p:nvCxnSpPr>
          <p:spPr>
            <a:xfrm rot="16200000" flipV="1">
              <a:off x="2894362" y="2157832"/>
              <a:ext cx="1128754" cy="276421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975FEE12-7E5E-479B-B411-CCA898CBDB9D}"/>
              </a:ext>
            </a:extLst>
          </p:cNvPr>
          <p:cNvSpPr/>
          <p:nvPr/>
        </p:nvSpPr>
        <p:spPr>
          <a:xfrm>
            <a:off x="2966916" y="2447372"/>
            <a:ext cx="737118" cy="153297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B3B2447-577A-4322-A32B-22EEF15D9719}"/>
              </a:ext>
            </a:extLst>
          </p:cNvPr>
          <p:cNvGrpSpPr/>
          <p:nvPr/>
        </p:nvGrpSpPr>
        <p:grpSpPr>
          <a:xfrm>
            <a:off x="7443347" y="1917560"/>
            <a:ext cx="3528774" cy="3292598"/>
            <a:chOff x="8044533" y="1590105"/>
            <a:chExt cx="3528774" cy="329259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CD8900-4D91-4159-B921-602721733D87}"/>
                </a:ext>
              </a:extLst>
            </p:cNvPr>
            <p:cNvSpPr/>
            <p:nvPr/>
          </p:nvSpPr>
          <p:spPr>
            <a:xfrm>
              <a:off x="9324392" y="2345040"/>
              <a:ext cx="737118" cy="1532973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9DD036BF-62F5-42DF-B36C-7C3F129597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146453" y="1948416"/>
              <a:ext cx="629377" cy="16387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C57E40E0-1A51-47DB-865E-17113D50C239}"/>
                </a:ext>
              </a:extLst>
            </p:cNvPr>
            <p:cNvCxnSpPr>
              <a:cxnSpLocks/>
              <a:stCxn id="69" idx="1"/>
            </p:cNvCxnSpPr>
            <p:nvPr/>
          </p:nvCxnSpPr>
          <p:spPr>
            <a:xfrm rot="10800000">
              <a:off x="8406880" y="2932987"/>
              <a:ext cx="917512" cy="17854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E5636C08-B261-408D-A64C-F8AE36360B0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061510" y="2597519"/>
              <a:ext cx="1279859" cy="22364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CA99B5C6-F6C2-46C9-97B8-4B7A510D82C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061512" y="3073640"/>
              <a:ext cx="1292288" cy="25219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58783E51-1ACE-4680-897F-CDC4354D0175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rot="16200000" flipV="1">
              <a:off x="9493919" y="4077045"/>
              <a:ext cx="629378" cy="2313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4DC997-FC0B-4A96-A7E2-977E00430FD6}"/>
                </a:ext>
              </a:extLst>
            </p:cNvPr>
            <p:cNvSpPr txBox="1"/>
            <p:nvPr/>
          </p:nvSpPr>
          <p:spPr>
            <a:xfrm>
              <a:off x="11251465" y="22627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AC37413-54D2-4202-92B8-E302187080D0}"/>
                </a:ext>
              </a:extLst>
            </p:cNvPr>
            <p:cNvSpPr txBox="1"/>
            <p:nvPr/>
          </p:nvSpPr>
          <p:spPr>
            <a:xfrm>
              <a:off x="11255591" y="275458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F93A991-6CDA-4888-882C-7C5A35454385}"/>
                </a:ext>
              </a:extLst>
            </p:cNvPr>
            <p:cNvSpPr txBox="1"/>
            <p:nvPr/>
          </p:nvSpPr>
          <p:spPr>
            <a:xfrm>
              <a:off x="9375235" y="1590105"/>
              <a:ext cx="1088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Carry Out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C80D8A-C2D4-47D5-8AAB-812716B835E2}"/>
                </a:ext>
              </a:extLst>
            </p:cNvPr>
            <p:cNvSpPr/>
            <p:nvPr/>
          </p:nvSpPr>
          <p:spPr>
            <a:xfrm>
              <a:off x="9543077" y="4513371"/>
              <a:ext cx="916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Carry In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D9BF150-828A-4FE7-8457-F022BA5D18E2}"/>
                </a:ext>
              </a:extLst>
            </p:cNvPr>
            <p:cNvSpPr/>
            <p:nvPr/>
          </p:nvSpPr>
          <p:spPr>
            <a:xfrm>
              <a:off x="8044533" y="2587850"/>
              <a:ext cx="7625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73EA-1816-4C46-B620-8D694790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Adder: carry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4DE0-C9E1-F341-9E09-C8C2F60E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CCC96-5995-794C-80CB-239843532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75" y="2321627"/>
            <a:ext cx="3145851" cy="3588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9D4A3-CEE0-684E-AF53-110D9AA5F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052" y="3386944"/>
            <a:ext cx="5815373" cy="8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</TotalTime>
  <Words>314</Words>
  <Application>Microsoft Office PowerPoint</Application>
  <PresentationFormat>Widescreen</PresentationFormat>
  <Paragraphs>64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CSSE 132 Combinational Logic and Adders</vt:lpstr>
      <vt:lpstr>Review with exercise</vt:lpstr>
      <vt:lpstr>Outline</vt:lpstr>
      <vt:lpstr>3 Steps to design any circuit </vt:lpstr>
      <vt:lpstr>Write down Truth Table for A B C and V</vt:lpstr>
      <vt:lpstr>get Logic Equation out of Truth Table</vt:lpstr>
      <vt:lpstr>draw Circuit from Logic Equation</vt:lpstr>
      <vt:lpstr>Motivation</vt:lpstr>
      <vt:lpstr>Adder: carry in</vt:lpstr>
      <vt:lpstr>Adder: optimize equation</vt:lpstr>
      <vt:lpstr>Extend to multiple-bit adder</vt:lpstr>
      <vt:lpstr>Def. combinational logic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89</cp:revision>
  <dcterms:created xsi:type="dcterms:W3CDTF">2018-07-09T21:38:51Z</dcterms:created>
  <dcterms:modified xsi:type="dcterms:W3CDTF">2019-09-06T19:03:15Z</dcterms:modified>
</cp:coreProperties>
</file>