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2610"/>
  </p:normalViewPr>
  <p:slideViewPr>
    <p:cSldViewPr snapToGrid="0" snapToObjects="1">
      <p:cViewPr varScale="1">
        <p:scale>
          <a:sx n="84" d="100"/>
          <a:sy n="84" d="100"/>
        </p:scale>
        <p:origin x="16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4C6F1A58-AE45-FC4D-A09F-E02724DCA73C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945546DD-EE12-B74A-A47D-6F31AF087370}"/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A905F6A5-C5EC-4647-9ABA-A61FAF011047}"/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F313A13-F63E-4D48-8991-B8BE667EE2BF}"/>
  </pc:docChgLst>
  <pc:docChgLst>
    <pc:chgData name="Song, Lixing" userId="d86a4794-d57c-4f6d-acee-3349d9d3edfc" providerId="ADAL" clId="{311D107B-F94E-1342-8AB8-83A00622ABE5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2B0918BD-D596-B34F-8C2E-7D539A6E5843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8ED1A5D3-00E1-BD43-A871-F88EF2D348C4}"/>
  </pc:docChgLst>
  <pc:docChgLst>
    <pc:chgData name="Song, Lixing" userId="d86a4794-d57c-4f6d-acee-3349d9d3edfc" providerId="ADAL" clId="{14CF8ACA-157A-784C-858E-E94F522B98E0}"/>
  </pc:docChgLst>
  <pc:docChgLst>
    <pc:chgData name="Song, Lixing" userId="d86a4794-d57c-4f6d-acee-3349d9d3edfc" providerId="ADAL" clId="{50357E2A-6FF9-D64E-93FB-4DD0494C8B38}"/>
  </pc:docChgLst>
  <pc:docChgLst>
    <pc:chgData name="Song, Lixing" userId="d86a4794-d57c-4f6d-acee-3349d9d3edfc" providerId="ADAL" clId="{4978FEE2-1DAD-6F41-80E0-A39188353B9F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Socket Programming II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May 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Client socket review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How to create socket as server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Use socket to write a 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fake web browser </a:t>
            </a:r>
            <a:r>
              <a:rPr lang="en-US" dirty="0">
                <a:solidFill>
                  <a:schemeClr val="accent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together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.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A57E0-3269-B44D-9855-A2519CBC8508}"/>
              </a:ext>
            </a:extLst>
          </p:cNvPr>
          <p:cNvSpPr/>
          <p:nvPr/>
        </p:nvSpPr>
        <p:spPr>
          <a:xfrm>
            <a:off x="2215440" y="3919607"/>
            <a:ext cx="81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repl.it</a:t>
            </a:r>
            <a:r>
              <a:rPr lang="en-US" sz="4000" dirty="0"/>
              <a:t>/@song3/</a:t>
            </a:r>
            <a:r>
              <a:rPr lang="en-US" sz="4000" dirty="0" err="1"/>
              <a:t>OurFakeServer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procedure between client and server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392" y="1534333"/>
            <a:ext cx="5805407" cy="5187142"/>
          </a:xfrm>
        </p:spPr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Bind: associate a socket with an address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Listen: be ready to receive connection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Accept: receive a connection from a </a:t>
            </a:r>
            <a:r>
              <a:rPr lang="en-US" dirty="0">
                <a:solidFill>
                  <a:srgbClr val="C00000"/>
                </a:solidFill>
                <a:ea typeface="Anonymous Pro for Powerline" panose="02060609030202000504" pitchFamily="49" charset="0"/>
              </a:rPr>
              <a:t>client</a:t>
            </a:r>
            <a:r>
              <a:rPr lang="en-US" dirty="0">
                <a:ea typeface="Anonymous Pro for Powerline" panose="02060609030202000504" pitchFamily="49" charset="0"/>
              </a:rPr>
              <a:t>. </a:t>
            </a:r>
            <a:r>
              <a:rPr lang="en-US" i="1" dirty="0">
                <a:solidFill>
                  <a:schemeClr val="accent1"/>
                </a:solidFill>
                <a:ea typeface="Anonymous Pro for Powerline" panose="02060609030202000504" pitchFamily="49" charset="0"/>
              </a:rPr>
              <a:t>It needs to be called before client calls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i="1" dirty="0"/>
              <a:t>Server can serve multiple clients by accepting </a:t>
            </a:r>
            <a:r>
              <a:rPr lang="en-US" i="1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 </a:t>
            </a:r>
            <a:r>
              <a:rPr lang="en-US" i="1" dirty="0"/>
              <a:t>from different clients.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EB303-5AE2-BD44-BCF0-B824D1424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59" b="-1009"/>
          <a:stretch/>
        </p:blipFill>
        <p:spPr>
          <a:xfrm>
            <a:off x="838200" y="1297968"/>
            <a:ext cx="4400853" cy="55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- </a:t>
            </a:r>
            <a:r>
              <a:rPr lang="en-US" dirty="0">
                <a:solidFill>
                  <a:srgbClr val="C00000"/>
                </a:solidFill>
              </a:rPr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 dirty="0">
                <a:ea typeface="Anonymous Pro for Powerline" panose="02060609030202000504" pitchFamily="49" charset="0"/>
              </a:rPr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 dirty="0">
                <a:ea typeface="Anonymous Pro for Powerline" panose="02060609030202000504" pitchFamily="49" charset="0"/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AF_INET </a:t>
            </a:r>
            <a:r>
              <a:rPr lang="en-US" i="1" dirty="0"/>
              <a:t>(for IPv4 Internet)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SOCK_STREAM </a:t>
            </a:r>
            <a:r>
              <a:rPr lang="en-US" i="1" dirty="0"/>
              <a:t>(TCP: reliable)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0</a:t>
            </a:r>
            <a:r>
              <a:rPr lang="en-US" dirty="0"/>
              <a:t> </a:t>
            </a:r>
            <a:r>
              <a:rPr lang="en-US" i="1" dirty="0"/>
              <a:t>(for IP)</a:t>
            </a:r>
          </a:p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bind(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Associate a server with an  </a:t>
            </a:r>
            <a:r>
              <a:rPr lang="en-US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 dirty="0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setting an socket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listen(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/>
              <a:t> defines the maximum number of client connections can be queued.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htonl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(INADDR_ANY);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accept(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/>
              <a:t>The input parameters are place holders where server will populate client’s information. </a:t>
            </a:r>
          </a:p>
          <a:p>
            <a:pPr marL="457200" lvl="1" indent="0">
              <a:buNone/>
            </a:pPr>
            <a:r>
              <a:rPr lang="en-US" dirty="0"/>
              <a:t>It return the client socket descriptor.</a:t>
            </a:r>
          </a:p>
        </p:txBody>
      </p:sp>
    </p:spTree>
    <p:extLst>
      <p:ext uri="{BB962C8B-B14F-4D97-AF65-F5344CB8AC3E}">
        <p14:creationId xmlns:p14="http://schemas.microsoft.com/office/powerpoint/2010/main" val="39419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35B-CD90-C84C-A95E-ECDF05D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establish </a:t>
            </a:r>
            <a:r>
              <a:rPr lang="en-US"/>
              <a:t>a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3003-848E-1D40-8971-65EBD436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 socket</a:t>
            </a:r>
          </a:p>
          <a:p>
            <a:r>
              <a:rPr lang="en-US" dirty="0"/>
              <a:t>Bind an address to the socket</a:t>
            </a:r>
          </a:p>
          <a:p>
            <a:r>
              <a:rPr lang="en-US" dirty="0"/>
              <a:t>Listen for incoming connections</a:t>
            </a:r>
          </a:p>
          <a:p>
            <a:r>
              <a:rPr lang="en-US" dirty="0"/>
              <a:t>accept a </a:t>
            </a:r>
            <a:r>
              <a:rPr lang="en-US" dirty="0">
                <a:solidFill>
                  <a:schemeClr val="accent1"/>
                </a:solidFill>
              </a:rPr>
              <a:t>client</a:t>
            </a:r>
            <a:r>
              <a:rPr lang="en-US" dirty="0"/>
              <a:t> connection</a:t>
            </a:r>
          </a:p>
          <a:p>
            <a:r>
              <a:rPr lang="en-US" dirty="0"/>
              <a:t>send/rcvd</a:t>
            </a:r>
          </a:p>
          <a:p>
            <a:r>
              <a:rPr lang="en-US" dirty="0"/>
              <a:t>close </a:t>
            </a:r>
            <a:r>
              <a:rPr lang="en-US" dirty="0">
                <a:solidFill>
                  <a:schemeClr val="accent1"/>
                </a:solidFill>
              </a:rPr>
              <a:t>client socket</a:t>
            </a:r>
          </a:p>
          <a:p>
            <a:r>
              <a:rPr lang="en-US" dirty="0"/>
              <a:t>close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server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7775-DFE8-9743-AD29-958FDE3810FE}"/>
              </a:ext>
            </a:extLst>
          </p:cNvPr>
          <p:cNvSpPr txBox="1"/>
          <p:nvPr/>
        </p:nvSpPr>
        <p:spPr>
          <a:xfrm>
            <a:off x="5227930" y="4834447"/>
            <a:ext cx="554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Try to write our  </a:t>
            </a:r>
            <a:r>
              <a:rPr lang="en-US" sz="3600" dirty="0">
                <a:latin typeface="Bradley Hand" pitchFamily="2" charset="77"/>
              </a:rPr>
              <a:t>fake</a:t>
            </a:r>
            <a:r>
              <a:rPr lang="en-US" sz="3600" dirty="0"/>
              <a:t> </a:t>
            </a:r>
            <a:r>
              <a:rPr lang="en-US" sz="3600" dirty="0">
                <a:latin typeface="Bradley Hand" pitchFamily="2" charset="77"/>
              </a:rPr>
              <a:t>server</a:t>
            </a:r>
            <a:r>
              <a:rPr lang="en-US" sz="36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D212E-9DB2-AC4F-ADA1-6A167BF810BC}"/>
              </a:ext>
            </a:extLst>
          </p:cNvPr>
          <p:cNvSpPr/>
          <p:nvPr/>
        </p:nvSpPr>
        <p:spPr>
          <a:xfrm>
            <a:off x="3655357" y="5615715"/>
            <a:ext cx="81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repl.it</a:t>
            </a:r>
            <a:r>
              <a:rPr lang="en-US" sz="4000" dirty="0"/>
              <a:t>/@song3/</a:t>
            </a:r>
            <a:r>
              <a:rPr lang="en-US" sz="4000" dirty="0" err="1"/>
              <a:t>OurFakeServer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5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20888</TotalTime>
  <Words>357</Words>
  <Application>Microsoft Office PowerPoint</Application>
  <PresentationFormat>Widescreen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Anonymous Pro for Powerline</vt:lpstr>
      <vt:lpstr>Apple Symbols</vt:lpstr>
      <vt:lpstr>Bradley Hand</vt:lpstr>
      <vt:lpstr>Arial</vt:lpstr>
      <vt:lpstr>Calibri</vt:lpstr>
      <vt:lpstr>Calibri Light</vt:lpstr>
      <vt:lpstr>Wingdings</vt:lpstr>
      <vt:lpstr>Office Theme</vt:lpstr>
      <vt:lpstr>CSSE 132 Socket Programming II</vt:lpstr>
      <vt:lpstr>Agenda</vt:lpstr>
      <vt:lpstr>Socket procedure between client and server</vt:lpstr>
      <vt:lpstr>Useful function calls - Server</vt:lpstr>
      <vt:lpstr>Useful function calls – Server (cont.)</vt:lpstr>
      <vt:lpstr>Useful function calls – Server (cont.)</vt:lpstr>
      <vt:lpstr>Steps to establish a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99</cp:revision>
  <cp:lastPrinted>2018-10-30T16:55:05Z</cp:lastPrinted>
  <dcterms:created xsi:type="dcterms:W3CDTF">2018-07-09T21:38:51Z</dcterms:created>
  <dcterms:modified xsi:type="dcterms:W3CDTF">2019-05-07T18:57:34Z</dcterms:modified>
</cp:coreProperties>
</file>