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8"/>
  </p:notes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51F1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EB92F4D-B81E-458E-811E-4644F0789267}" v="1" dt="2019-05-06T18:59:34.126"/>
  </p1510:revLst>
</p1510:revInfo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6" d="100"/>
          <a:sy n="86" d="100"/>
        </p:scale>
        <p:origin x="105" y="4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microsoft.com/office/2016/11/relationships/changesInfo" Target="changesInfos/changesInfo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Relationship Id="rId14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ong, Lixing" userId="S::song3@rose-hulman.edu::d86a4794-d57c-4f6d-acee-3349d9d3edfc" providerId="AD" clId="Web-{036FD965-3E4D-44A0-0D39-497D4C6B29A4}"/>
    <pc:docChg chg="modSld">
      <pc:chgData name="Song, Lixing" userId="S::song3@rose-hulman.edu::d86a4794-d57c-4f6d-acee-3349d9d3edfc" providerId="AD" clId="Web-{036FD965-3E4D-44A0-0D39-497D4C6B29A4}" dt="2019-04-30T18:24:11.683" v="42" actId="20577"/>
      <pc:docMkLst>
        <pc:docMk/>
      </pc:docMkLst>
      <pc:sldChg chg="addSp modSp">
        <pc:chgData name="Song, Lixing" userId="S::song3@rose-hulman.edu::d86a4794-d57c-4f6d-acee-3349d9d3edfc" providerId="AD" clId="Web-{036FD965-3E4D-44A0-0D39-497D4C6B29A4}" dt="2019-04-30T18:24:11.325" v="40" actId="20577"/>
        <pc:sldMkLst>
          <pc:docMk/>
          <pc:sldMk cId="3905082894" sldId="261"/>
        </pc:sldMkLst>
        <pc:spChg chg="mod">
          <ac:chgData name="Song, Lixing" userId="S::song3@rose-hulman.edu::d86a4794-d57c-4f6d-acee-3349d9d3edfc" providerId="AD" clId="Web-{036FD965-3E4D-44A0-0D39-497D4C6B29A4}" dt="2019-04-30T18:24:11.325" v="40" actId="20577"/>
          <ac:spMkLst>
            <pc:docMk/>
            <pc:sldMk cId="3905082894" sldId="261"/>
            <ac:spMk id="3" creationId="{29293003-848E-1D40-8971-65EBD436D240}"/>
          </ac:spMkLst>
        </pc:spChg>
        <pc:spChg chg="mod">
          <ac:chgData name="Song, Lixing" userId="S::song3@rose-hulman.edu::d86a4794-d57c-4f6d-acee-3349d9d3edfc" providerId="AD" clId="Web-{036FD965-3E4D-44A0-0D39-497D4C6B29A4}" dt="2019-04-30T18:23:46.730" v="23" actId="20577"/>
          <ac:spMkLst>
            <pc:docMk/>
            <pc:sldMk cId="3905082894" sldId="261"/>
            <ac:spMk id="5" creationId="{35A2EE0D-3A93-F74E-8CB0-00B57757BC10}"/>
          </ac:spMkLst>
        </pc:spChg>
        <pc:spChg chg="add mod">
          <ac:chgData name="Song, Lixing" userId="S::song3@rose-hulman.edu::d86a4794-d57c-4f6d-acee-3349d9d3edfc" providerId="AD" clId="Web-{036FD965-3E4D-44A0-0D39-497D4C6B29A4}" dt="2019-04-30T18:20:24.684" v="16" actId="1076"/>
          <ac:spMkLst>
            <pc:docMk/>
            <pc:sldMk cId="3905082894" sldId="261"/>
            <ac:spMk id="6" creationId="{0AD306A6-8CBD-477B-B54B-F7299AA28F47}"/>
          </ac:spMkLst>
        </pc:spChg>
      </pc:sldChg>
    </pc:docChg>
  </pc:docChgLst>
  <pc:docChgLst>
    <pc:chgData name="Song, Lixing" userId="d86a4794-d57c-4f6d-acee-3349d9d3edfc" providerId="ADAL" clId="{9A9788E0-D5D7-E542-8125-CE6756F33A31}"/>
    <pc:docChg chg="custSel addSld delSld modSld">
      <pc:chgData name="Song, Lixing" userId="d86a4794-d57c-4f6d-acee-3349d9d3edfc" providerId="ADAL" clId="{9A9788E0-D5D7-E542-8125-CE6756F33A31}" dt="2018-08-07T18:00:07.691" v="1455" actId="1076"/>
      <pc:docMkLst>
        <pc:docMk/>
      </pc:docMkLst>
      <pc:sldChg chg="modSp">
        <pc:chgData name="Song, Lixing" userId="d86a4794-d57c-4f6d-acee-3349d9d3edfc" providerId="ADAL" clId="{9A9788E0-D5D7-E542-8125-CE6756F33A31}" dt="2018-08-06T18:58:25.325" v="8" actId="20577"/>
        <pc:sldMkLst>
          <pc:docMk/>
          <pc:sldMk cId="25011158" sldId="256"/>
        </pc:sldMkLst>
        <pc:spChg chg="mod">
          <ac:chgData name="Song, Lixing" userId="d86a4794-d57c-4f6d-acee-3349d9d3edfc" providerId="ADAL" clId="{9A9788E0-D5D7-E542-8125-CE6756F33A31}" dt="2018-08-06T18:58:25.325" v="8" actId="20577"/>
          <ac:spMkLst>
            <pc:docMk/>
            <pc:sldMk cId="25011158" sldId="256"/>
            <ac:spMk id="2" creationId="{6DDA001A-43E3-1449-893B-948F2BFF68B6}"/>
          </ac:spMkLst>
        </pc:spChg>
      </pc:sldChg>
    </pc:docChg>
  </pc:docChgLst>
  <pc:docChgLst>
    <pc:chgData name="Song, Lixing" userId="d86a4794-d57c-4f6d-acee-3349d9d3edfc" providerId="ADAL" clId="{2F313A13-F63E-4D48-8991-B8BE667EE2BF}"/>
    <pc:docChg chg="delSld modSld">
      <pc:chgData name="Song, Lixing" userId="d86a4794-d57c-4f6d-acee-3349d9d3edfc" providerId="ADAL" clId="{2F313A13-F63E-4D48-8991-B8BE667EE2BF}" dt="2018-08-13T13:49:10.158" v="274" actId="1076"/>
      <pc:docMkLst>
        <pc:docMk/>
      </pc:docMkLst>
      <pc:sldChg chg="modSp">
        <pc:chgData name="Song, Lixing" userId="d86a4794-d57c-4f6d-acee-3349d9d3edfc" providerId="ADAL" clId="{2F313A13-F63E-4D48-8991-B8BE667EE2BF}" dt="2018-08-13T13:25:02.273" v="7" actId="20577"/>
        <pc:sldMkLst>
          <pc:docMk/>
          <pc:sldMk cId="25011158" sldId="256"/>
        </pc:sldMkLst>
        <pc:spChg chg="mod">
          <ac:chgData name="Song, Lixing" userId="d86a4794-d57c-4f6d-acee-3349d9d3edfc" providerId="ADAL" clId="{2F313A13-F63E-4D48-8991-B8BE667EE2BF}" dt="2018-08-13T13:25:02.273" v="7" actId="20577"/>
          <ac:spMkLst>
            <pc:docMk/>
            <pc:sldMk cId="25011158" sldId="256"/>
            <ac:spMk id="2" creationId="{6DDA001A-43E3-1449-893B-948F2BFF68B6}"/>
          </ac:spMkLst>
        </pc:spChg>
      </pc:sldChg>
    </pc:docChg>
  </pc:docChgLst>
  <pc:docChgLst>
    <pc:chgData name="Song, Lixing" userId="d86a4794-d57c-4f6d-acee-3349d9d3edfc" providerId="ADAL" clId="{9DBF514A-520D-134A-B101-4A9A9B049DE2}"/>
    <pc:docChg chg="custSel addSld delSld modSld">
      <pc:chgData name="Song, Lixing" userId="d86a4794-d57c-4f6d-acee-3349d9d3edfc" providerId="ADAL" clId="{9DBF514A-520D-134A-B101-4A9A9B049DE2}" dt="2018-08-06T18:08:32.382" v="856" actId="2696"/>
      <pc:docMkLst>
        <pc:docMk/>
      </pc:docMkLst>
      <pc:sldChg chg="modSp">
        <pc:chgData name="Song, Lixing" userId="d86a4794-d57c-4f6d-acee-3349d9d3edfc" providerId="ADAL" clId="{9DBF514A-520D-134A-B101-4A9A9B049DE2}" dt="2018-08-03T16:21:04.490" v="21" actId="313"/>
        <pc:sldMkLst>
          <pc:docMk/>
          <pc:sldMk cId="25011158" sldId="256"/>
        </pc:sldMkLst>
        <pc:spChg chg="mod">
          <ac:chgData name="Song, Lixing" userId="d86a4794-d57c-4f6d-acee-3349d9d3edfc" providerId="ADAL" clId="{9DBF514A-520D-134A-B101-4A9A9B049DE2}" dt="2018-08-03T16:21:04.490" v="21" actId="313"/>
          <ac:spMkLst>
            <pc:docMk/>
            <pc:sldMk cId="25011158" sldId="256"/>
            <ac:spMk id="2" creationId="{6DDA001A-43E3-1449-893B-948F2BFF68B6}"/>
          </ac:spMkLst>
        </pc:spChg>
      </pc:sldChg>
    </pc:docChg>
  </pc:docChgLst>
  <pc:docChgLst>
    <pc:chgData name="Song, Lixing" userId="d86a4794-d57c-4f6d-acee-3349d9d3edfc" providerId="ADAL" clId="{8ED1A5D3-00E1-BD43-A871-F88EF2D348C4}"/>
    <pc:docChg chg="undo custSel addSld delSld modSld">
      <pc:chgData name="Song, Lixing" userId="d86a4794-d57c-4f6d-acee-3349d9d3edfc" providerId="ADAL" clId="{8ED1A5D3-00E1-BD43-A871-F88EF2D348C4}" dt="2018-08-24T13:39:16.675" v="1739" actId="20577"/>
      <pc:docMkLst>
        <pc:docMk/>
      </pc:docMkLst>
      <pc:sldChg chg="modSp">
        <pc:chgData name="Song, Lixing" userId="d86a4794-d57c-4f6d-acee-3349d9d3edfc" providerId="ADAL" clId="{8ED1A5D3-00E1-BD43-A871-F88EF2D348C4}" dt="2018-08-24T13:39:16.675" v="1739" actId="20577"/>
        <pc:sldMkLst>
          <pc:docMk/>
          <pc:sldMk cId="25011158" sldId="256"/>
        </pc:sldMkLst>
        <pc:spChg chg="mod">
          <ac:chgData name="Song, Lixing" userId="d86a4794-d57c-4f6d-acee-3349d9d3edfc" providerId="ADAL" clId="{8ED1A5D3-00E1-BD43-A871-F88EF2D348C4}" dt="2018-08-24T13:39:16.675" v="1739" actId="20577"/>
          <ac:spMkLst>
            <pc:docMk/>
            <pc:sldMk cId="25011158" sldId="256"/>
            <ac:spMk id="2" creationId="{6DDA001A-43E3-1449-893B-948F2BFF68B6}"/>
          </ac:spMkLst>
        </pc:spChg>
      </pc:sldChg>
      <pc:sldChg chg="addSp delSp modSp">
        <pc:chgData name="Song, Lixing" userId="d86a4794-d57c-4f6d-acee-3349d9d3edfc" providerId="ADAL" clId="{8ED1A5D3-00E1-BD43-A871-F88EF2D348C4}" dt="2018-08-20T18:39:39.486" v="226" actId="20577"/>
        <pc:sldMkLst>
          <pc:docMk/>
          <pc:sldMk cId="1420170201" sldId="257"/>
        </pc:sldMkLst>
        <pc:spChg chg="mod">
          <ac:chgData name="Song, Lixing" userId="d86a4794-d57c-4f6d-acee-3349d9d3edfc" providerId="ADAL" clId="{8ED1A5D3-00E1-BD43-A871-F88EF2D348C4}" dt="2018-08-17T19:56:45.289" v="8" actId="20577"/>
          <ac:spMkLst>
            <pc:docMk/>
            <pc:sldMk cId="1420170201" sldId="257"/>
            <ac:spMk id="2" creationId="{E062CD17-B749-C545-A7EF-73330314567C}"/>
          </ac:spMkLst>
        </pc:spChg>
        <pc:spChg chg="mod">
          <ac:chgData name="Song, Lixing" userId="d86a4794-d57c-4f6d-acee-3349d9d3edfc" providerId="ADAL" clId="{8ED1A5D3-00E1-BD43-A871-F88EF2D348C4}" dt="2018-08-20T18:39:39.486" v="226" actId="20577"/>
          <ac:spMkLst>
            <pc:docMk/>
            <pc:sldMk cId="1420170201" sldId="257"/>
            <ac:spMk id="3" creationId="{71B248EE-FE4A-0F4B-8E96-A738461AA651}"/>
          </ac:spMkLst>
        </pc:spChg>
        <pc:spChg chg="add del mod">
          <ac:chgData name="Song, Lixing" userId="d86a4794-d57c-4f6d-acee-3349d9d3edfc" providerId="ADAL" clId="{8ED1A5D3-00E1-BD43-A871-F88EF2D348C4}" dt="2018-08-20T18:29:40.447" v="45"/>
          <ac:spMkLst>
            <pc:docMk/>
            <pc:sldMk cId="1420170201" sldId="257"/>
            <ac:spMk id="4" creationId="{EB49B31A-FE43-5F45-A3D2-6E8B5B2B0170}"/>
          </ac:spMkLst>
        </pc:spChg>
      </pc:sldChg>
      <pc:sldChg chg="addSp delSp modSp add">
        <pc:chgData name="Song, Lixing" userId="d86a4794-d57c-4f6d-acee-3349d9d3edfc" providerId="ADAL" clId="{8ED1A5D3-00E1-BD43-A871-F88EF2D348C4}" dt="2018-08-20T19:51:41.326" v="286" actId="1076"/>
        <pc:sldMkLst>
          <pc:docMk/>
          <pc:sldMk cId="2261604361" sldId="258"/>
        </pc:sldMkLst>
        <pc:spChg chg="mod">
          <ac:chgData name="Song, Lixing" userId="d86a4794-d57c-4f6d-acee-3349d9d3edfc" providerId="ADAL" clId="{8ED1A5D3-00E1-BD43-A871-F88EF2D348C4}" dt="2018-08-20T19:51:15.920" v="281" actId="20577"/>
          <ac:spMkLst>
            <pc:docMk/>
            <pc:sldMk cId="2261604361" sldId="258"/>
            <ac:spMk id="2" creationId="{15E57694-4BC4-C349-AF8C-9172E6088898}"/>
          </ac:spMkLst>
        </pc:spChg>
        <pc:spChg chg="del">
          <ac:chgData name="Song, Lixing" userId="d86a4794-d57c-4f6d-acee-3349d9d3edfc" providerId="ADAL" clId="{8ED1A5D3-00E1-BD43-A871-F88EF2D348C4}" dt="2018-08-20T19:51:21.433" v="282"/>
          <ac:spMkLst>
            <pc:docMk/>
            <pc:sldMk cId="2261604361" sldId="258"/>
            <ac:spMk id="3" creationId="{22239BC8-4316-7742-9EF8-4B49B90C28A3}"/>
          </ac:spMkLst>
        </pc:spChg>
        <pc:picChg chg="add mod">
          <ac:chgData name="Song, Lixing" userId="d86a4794-d57c-4f6d-acee-3349d9d3edfc" providerId="ADAL" clId="{8ED1A5D3-00E1-BD43-A871-F88EF2D348C4}" dt="2018-08-20T19:51:41.326" v="286" actId="1076"/>
          <ac:picMkLst>
            <pc:docMk/>
            <pc:sldMk cId="2261604361" sldId="258"/>
            <ac:picMk id="4" creationId="{F84E402D-6401-6545-B0E8-66EE8F0D9FA2}"/>
          </ac:picMkLst>
        </pc:picChg>
      </pc:sldChg>
    </pc:docChg>
  </pc:docChgLst>
  <pc:docChgLst>
    <pc:chgData name="Song, Lixing" userId="d86a4794-d57c-4f6d-acee-3349d9d3edfc" providerId="ADAL" clId="{2B0918BD-D596-B34F-8C2E-7D539A6E5843}"/>
    <pc:docChg chg="custSel addSld delSld modSld">
      <pc:chgData name="Song, Lixing" userId="d86a4794-d57c-4f6d-acee-3349d9d3edfc" providerId="ADAL" clId="{2B0918BD-D596-B34F-8C2E-7D539A6E5843}" dt="2018-10-29T02:47:02.258" v="1183" actId="2696"/>
      <pc:docMkLst>
        <pc:docMk/>
      </pc:docMkLst>
      <pc:sldChg chg="modSp">
        <pc:chgData name="Song, Lixing" userId="d86a4794-d57c-4f6d-acee-3349d9d3edfc" providerId="ADAL" clId="{2B0918BD-D596-B34F-8C2E-7D539A6E5843}" dt="2018-10-29T00:58:29.810" v="19" actId="20577"/>
        <pc:sldMkLst>
          <pc:docMk/>
          <pc:sldMk cId="25011158" sldId="256"/>
        </pc:sldMkLst>
        <pc:spChg chg="mod">
          <ac:chgData name="Song, Lixing" userId="d86a4794-d57c-4f6d-acee-3349d9d3edfc" providerId="ADAL" clId="{2B0918BD-D596-B34F-8C2E-7D539A6E5843}" dt="2018-10-29T00:58:29.810" v="19" actId="20577"/>
          <ac:spMkLst>
            <pc:docMk/>
            <pc:sldMk cId="25011158" sldId="256"/>
            <ac:spMk id="2" creationId="{6DDA001A-43E3-1449-893B-948F2BFF68B6}"/>
          </ac:spMkLst>
        </pc:spChg>
      </pc:sldChg>
      <pc:sldChg chg="modSp">
        <pc:chgData name="Song, Lixing" userId="d86a4794-d57c-4f6d-acee-3349d9d3edfc" providerId="ADAL" clId="{2B0918BD-D596-B34F-8C2E-7D539A6E5843}" dt="2018-10-29T01:00:03.648" v="214" actId="20577"/>
        <pc:sldMkLst>
          <pc:docMk/>
          <pc:sldMk cId="1420170201" sldId="257"/>
        </pc:sldMkLst>
        <pc:spChg chg="mod">
          <ac:chgData name="Song, Lixing" userId="d86a4794-d57c-4f6d-acee-3349d9d3edfc" providerId="ADAL" clId="{2B0918BD-D596-B34F-8C2E-7D539A6E5843}" dt="2018-10-29T00:58:45.882" v="25" actId="20577"/>
          <ac:spMkLst>
            <pc:docMk/>
            <pc:sldMk cId="1420170201" sldId="257"/>
            <ac:spMk id="2" creationId="{E062CD17-B749-C545-A7EF-73330314567C}"/>
          </ac:spMkLst>
        </pc:spChg>
        <pc:spChg chg="mod">
          <ac:chgData name="Song, Lixing" userId="d86a4794-d57c-4f6d-acee-3349d9d3edfc" providerId="ADAL" clId="{2B0918BD-D596-B34F-8C2E-7D539A6E5843}" dt="2018-10-29T01:00:03.648" v="214" actId="20577"/>
          <ac:spMkLst>
            <pc:docMk/>
            <pc:sldMk cId="1420170201" sldId="257"/>
            <ac:spMk id="3" creationId="{71B248EE-FE4A-0F4B-8E96-A738461AA651}"/>
          </ac:spMkLst>
        </pc:spChg>
      </pc:sldChg>
      <pc:sldChg chg="addSp delSp modSp">
        <pc:chgData name="Song, Lixing" userId="d86a4794-d57c-4f6d-acee-3349d9d3edfc" providerId="ADAL" clId="{2B0918BD-D596-B34F-8C2E-7D539A6E5843}" dt="2018-10-29T01:26:13.198" v="707" actId="207"/>
        <pc:sldMkLst>
          <pc:docMk/>
          <pc:sldMk cId="2261604361" sldId="258"/>
        </pc:sldMkLst>
        <pc:spChg chg="mod">
          <ac:chgData name="Song, Lixing" userId="d86a4794-d57c-4f6d-acee-3349d9d3edfc" providerId="ADAL" clId="{2B0918BD-D596-B34F-8C2E-7D539A6E5843}" dt="2018-10-29T00:59:36.658" v="154" actId="20577"/>
          <ac:spMkLst>
            <pc:docMk/>
            <pc:sldMk cId="2261604361" sldId="258"/>
            <ac:spMk id="2" creationId="{15E57694-4BC4-C349-AF8C-9172E6088898}"/>
          </ac:spMkLst>
        </pc:spChg>
        <pc:spChg chg="add mod">
          <ac:chgData name="Song, Lixing" userId="d86a4794-d57c-4f6d-acee-3349d9d3edfc" providerId="ADAL" clId="{2B0918BD-D596-B34F-8C2E-7D539A6E5843}" dt="2018-10-29T01:26:13.198" v="707" actId="207"/>
          <ac:spMkLst>
            <pc:docMk/>
            <pc:sldMk cId="2261604361" sldId="258"/>
            <ac:spMk id="5" creationId="{84CA3E26-9FEC-D640-884F-571994E5B27F}"/>
          </ac:spMkLst>
        </pc:spChg>
        <pc:picChg chg="del">
          <ac:chgData name="Song, Lixing" userId="d86a4794-d57c-4f6d-acee-3349d9d3edfc" providerId="ADAL" clId="{2B0918BD-D596-B34F-8C2E-7D539A6E5843}" dt="2018-10-29T01:00:08.629" v="215" actId="478"/>
          <ac:picMkLst>
            <pc:docMk/>
            <pc:sldMk cId="2261604361" sldId="258"/>
            <ac:picMk id="4" creationId="{F84E402D-6401-6545-B0E8-66EE8F0D9FA2}"/>
          </ac:picMkLst>
        </pc:picChg>
      </pc:sldChg>
      <pc:sldChg chg="modSp add">
        <pc:chgData name="Song, Lixing" userId="d86a4794-d57c-4f6d-acee-3349d9d3edfc" providerId="ADAL" clId="{2B0918BD-D596-B34F-8C2E-7D539A6E5843}" dt="2018-10-29T01:38:47.966" v="1056" actId="20577"/>
        <pc:sldMkLst>
          <pc:docMk/>
          <pc:sldMk cId="2031928695" sldId="259"/>
        </pc:sldMkLst>
        <pc:spChg chg="mod">
          <ac:chgData name="Song, Lixing" userId="d86a4794-d57c-4f6d-acee-3349d9d3edfc" providerId="ADAL" clId="{2B0918BD-D596-B34F-8C2E-7D539A6E5843}" dt="2018-10-29T01:38:47.966" v="1056" actId="20577"/>
          <ac:spMkLst>
            <pc:docMk/>
            <pc:sldMk cId="2031928695" sldId="259"/>
            <ac:spMk id="2" creationId="{74B4872F-407E-6449-945D-529C75E957DF}"/>
          </ac:spMkLst>
        </pc:spChg>
        <pc:spChg chg="mod">
          <ac:chgData name="Song, Lixing" userId="d86a4794-d57c-4f6d-acee-3349d9d3edfc" providerId="ADAL" clId="{2B0918BD-D596-B34F-8C2E-7D539A6E5843}" dt="2018-10-29T01:37:17.362" v="1048" actId="207"/>
          <ac:spMkLst>
            <pc:docMk/>
            <pc:sldMk cId="2031928695" sldId="259"/>
            <ac:spMk id="3" creationId="{649D297B-9769-C54F-9D8E-3105725F1517}"/>
          </ac:spMkLst>
        </pc:spChg>
      </pc:sldChg>
      <pc:sldChg chg="del">
        <pc:chgData name="Song, Lixing" userId="d86a4794-d57c-4f6d-acee-3349d9d3edfc" providerId="ADAL" clId="{2B0918BD-D596-B34F-8C2E-7D539A6E5843}" dt="2018-10-29T01:14:20.921" v="517" actId="2696"/>
        <pc:sldMkLst>
          <pc:docMk/>
          <pc:sldMk cId="2918678613" sldId="259"/>
        </pc:sldMkLst>
      </pc:sldChg>
      <pc:sldChg chg="addSp modSp add">
        <pc:chgData name="Song, Lixing" userId="d86a4794-d57c-4f6d-acee-3349d9d3edfc" providerId="ADAL" clId="{2B0918BD-D596-B34F-8C2E-7D539A6E5843}" dt="2018-10-29T01:48:06.144" v="1181" actId="207"/>
        <pc:sldMkLst>
          <pc:docMk/>
          <pc:sldMk cId="270417733" sldId="260"/>
        </pc:sldMkLst>
        <pc:spChg chg="mod">
          <ac:chgData name="Song, Lixing" userId="d86a4794-d57c-4f6d-acee-3349d9d3edfc" providerId="ADAL" clId="{2B0918BD-D596-B34F-8C2E-7D539A6E5843}" dt="2018-10-29T01:39:05.171" v="1069" actId="207"/>
          <ac:spMkLst>
            <pc:docMk/>
            <pc:sldMk cId="270417733" sldId="260"/>
            <ac:spMk id="2" creationId="{103A11F9-C057-3E43-9787-8DEACFDEB73D}"/>
          </ac:spMkLst>
        </pc:spChg>
        <pc:spChg chg="mod">
          <ac:chgData name="Song, Lixing" userId="d86a4794-d57c-4f6d-acee-3349d9d3edfc" providerId="ADAL" clId="{2B0918BD-D596-B34F-8C2E-7D539A6E5843}" dt="2018-10-29T01:48:06.144" v="1181" actId="207"/>
          <ac:spMkLst>
            <pc:docMk/>
            <pc:sldMk cId="270417733" sldId="260"/>
            <ac:spMk id="3" creationId="{CB9FB385-02BE-6140-BAE1-D7BFD8CD62B9}"/>
          </ac:spMkLst>
        </pc:spChg>
        <pc:spChg chg="add mod">
          <ac:chgData name="Song, Lixing" userId="d86a4794-d57c-4f6d-acee-3349d9d3edfc" providerId="ADAL" clId="{2B0918BD-D596-B34F-8C2E-7D539A6E5843}" dt="2018-10-29T01:40:26.629" v="1102" actId="1076"/>
          <ac:spMkLst>
            <pc:docMk/>
            <pc:sldMk cId="270417733" sldId="260"/>
            <ac:spMk id="4" creationId="{2D49FE10-A7BF-644A-9339-B72690D198DB}"/>
          </ac:spMkLst>
        </pc:spChg>
      </pc:sldChg>
      <pc:sldChg chg="del">
        <pc:chgData name="Song, Lixing" userId="d86a4794-d57c-4f6d-acee-3349d9d3edfc" providerId="ADAL" clId="{2B0918BD-D596-B34F-8C2E-7D539A6E5843}" dt="2018-10-29T01:14:20.935" v="518" actId="2696"/>
        <pc:sldMkLst>
          <pc:docMk/>
          <pc:sldMk cId="901535719" sldId="260"/>
        </pc:sldMkLst>
      </pc:sldChg>
      <pc:sldChg chg="del">
        <pc:chgData name="Song, Lixing" userId="d86a4794-d57c-4f6d-acee-3349d9d3edfc" providerId="ADAL" clId="{2B0918BD-D596-B34F-8C2E-7D539A6E5843}" dt="2018-10-29T01:14:20.947" v="519" actId="2696"/>
        <pc:sldMkLst>
          <pc:docMk/>
          <pc:sldMk cId="311249993" sldId="261"/>
        </pc:sldMkLst>
      </pc:sldChg>
      <pc:sldChg chg="add del">
        <pc:chgData name="Song, Lixing" userId="d86a4794-d57c-4f6d-acee-3349d9d3edfc" providerId="ADAL" clId="{2B0918BD-D596-B34F-8C2E-7D539A6E5843}" dt="2018-10-29T02:47:02.258" v="1183" actId="2696"/>
        <pc:sldMkLst>
          <pc:docMk/>
          <pc:sldMk cId="1927494038" sldId="261"/>
        </pc:sldMkLst>
      </pc:sldChg>
      <pc:sldChg chg="del">
        <pc:chgData name="Song, Lixing" userId="d86a4794-d57c-4f6d-acee-3349d9d3edfc" providerId="ADAL" clId="{2B0918BD-D596-B34F-8C2E-7D539A6E5843}" dt="2018-10-29T01:14:20.959" v="520" actId="2696"/>
        <pc:sldMkLst>
          <pc:docMk/>
          <pc:sldMk cId="2622259593" sldId="262"/>
        </pc:sldMkLst>
      </pc:sldChg>
      <pc:sldChg chg="del">
        <pc:chgData name="Song, Lixing" userId="d86a4794-d57c-4f6d-acee-3349d9d3edfc" providerId="ADAL" clId="{2B0918BD-D596-B34F-8C2E-7D539A6E5843}" dt="2018-10-29T01:14:20.973" v="521" actId="2696"/>
        <pc:sldMkLst>
          <pc:docMk/>
          <pc:sldMk cId="1612957981" sldId="263"/>
        </pc:sldMkLst>
      </pc:sldChg>
      <pc:sldChg chg="del">
        <pc:chgData name="Song, Lixing" userId="d86a4794-d57c-4f6d-acee-3349d9d3edfc" providerId="ADAL" clId="{2B0918BD-D596-B34F-8C2E-7D539A6E5843}" dt="2018-10-29T01:14:20.987" v="522" actId="2696"/>
        <pc:sldMkLst>
          <pc:docMk/>
          <pc:sldMk cId="269688801" sldId="264"/>
        </pc:sldMkLst>
      </pc:sldChg>
      <pc:sldChg chg="del">
        <pc:chgData name="Song, Lixing" userId="d86a4794-d57c-4f6d-acee-3349d9d3edfc" providerId="ADAL" clId="{2B0918BD-D596-B34F-8C2E-7D539A6E5843}" dt="2018-10-29T01:14:21.002" v="523" actId="2696"/>
        <pc:sldMkLst>
          <pc:docMk/>
          <pc:sldMk cId="1798734237" sldId="265"/>
        </pc:sldMkLst>
      </pc:sldChg>
      <pc:sldChg chg="del">
        <pc:chgData name="Song, Lixing" userId="d86a4794-d57c-4f6d-acee-3349d9d3edfc" providerId="ADAL" clId="{2B0918BD-D596-B34F-8C2E-7D539A6E5843}" dt="2018-10-29T01:14:21.012" v="524" actId="2696"/>
        <pc:sldMkLst>
          <pc:docMk/>
          <pc:sldMk cId="2198854420" sldId="266"/>
        </pc:sldMkLst>
      </pc:sldChg>
      <pc:sldChg chg="del">
        <pc:chgData name="Song, Lixing" userId="d86a4794-d57c-4f6d-acee-3349d9d3edfc" providerId="ADAL" clId="{2B0918BD-D596-B34F-8C2E-7D539A6E5843}" dt="2018-10-29T01:14:21.022" v="525" actId="2696"/>
        <pc:sldMkLst>
          <pc:docMk/>
          <pc:sldMk cId="126551122" sldId="267"/>
        </pc:sldMkLst>
      </pc:sldChg>
    </pc:docChg>
  </pc:docChgLst>
  <pc:docChgLst>
    <pc:chgData name="Song, Lixing" userId="d86a4794-d57c-4f6d-acee-3349d9d3edfc" providerId="ADAL" clId="{284E4B17-AF49-E245-A1A9-3FCBC9BF0706}"/>
  </pc:docChgLst>
  <pc:docChgLst>
    <pc:chgData name="Song, Lixing" userId="d86a4794-d57c-4f6d-acee-3349d9d3edfc" providerId="ADAL" clId="{B3EF8A72-6401-124B-9398-B50FCA318AE9}"/>
  </pc:docChgLst>
  <pc:docChgLst>
    <pc:chgData name="Song, Lixing" userId="d86a4794-d57c-4f6d-acee-3349d9d3edfc" providerId="ADAL" clId="{945546DD-EE12-B74A-A47D-6F31AF087370}"/>
    <pc:docChg chg="undo custSel addSld delSld modSld">
      <pc:chgData name="Song, Lixing" userId="d86a4794-d57c-4f6d-acee-3349d9d3edfc" providerId="ADAL" clId="{945546DD-EE12-B74A-A47D-6F31AF087370}" dt="2018-08-10T19:40:40.376" v="1273" actId="2711"/>
      <pc:docMkLst>
        <pc:docMk/>
      </pc:docMkLst>
      <pc:sldChg chg="modSp">
        <pc:chgData name="Song, Lixing" userId="d86a4794-d57c-4f6d-acee-3349d9d3edfc" providerId="ADAL" clId="{945546DD-EE12-B74A-A47D-6F31AF087370}" dt="2018-08-08T19:12:32.875" v="40" actId="20577"/>
        <pc:sldMkLst>
          <pc:docMk/>
          <pc:sldMk cId="25011158" sldId="256"/>
        </pc:sldMkLst>
        <pc:spChg chg="mod">
          <ac:chgData name="Song, Lixing" userId="d86a4794-d57c-4f6d-acee-3349d9d3edfc" providerId="ADAL" clId="{945546DD-EE12-B74A-A47D-6F31AF087370}" dt="2018-08-08T19:12:32.875" v="40" actId="20577"/>
          <ac:spMkLst>
            <pc:docMk/>
            <pc:sldMk cId="25011158" sldId="256"/>
            <ac:spMk id="2" creationId="{6DDA001A-43E3-1449-893B-948F2BFF68B6}"/>
          </ac:spMkLst>
        </pc:spChg>
      </pc:sldChg>
    </pc:docChg>
  </pc:docChgLst>
  <pc:docChgLst>
    <pc:chgData name="Song, Lixing" userId="d86a4794-d57c-4f6d-acee-3349d9d3edfc" providerId="ADAL" clId="{FBFE2C61-FE6C-E94E-A333-00BF94AE04D6}"/>
    <pc:docChg chg="undo custSel addSld delSld modSld sldOrd">
      <pc:chgData name="Song, Lixing" userId="d86a4794-d57c-4f6d-acee-3349d9d3edfc" providerId="ADAL" clId="{FBFE2C61-FE6C-E94E-A333-00BF94AE04D6}" dt="2018-07-31T17:33:32.058" v="752"/>
      <pc:docMkLst>
        <pc:docMk/>
      </pc:docMkLst>
      <pc:sldChg chg="modSp">
        <pc:chgData name="Song, Lixing" userId="d86a4794-d57c-4f6d-acee-3349d9d3edfc" providerId="ADAL" clId="{FBFE2C61-FE6C-E94E-A333-00BF94AE04D6}" dt="2018-07-31T17:30:27.114" v="478" actId="20577"/>
        <pc:sldMkLst>
          <pc:docMk/>
          <pc:sldMk cId="25011158" sldId="256"/>
        </pc:sldMkLst>
        <pc:spChg chg="mod">
          <ac:chgData name="Song, Lixing" userId="d86a4794-d57c-4f6d-acee-3349d9d3edfc" providerId="ADAL" clId="{FBFE2C61-FE6C-E94E-A333-00BF94AE04D6}" dt="2018-07-31T17:30:27.114" v="478" actId="20577"/>
          <ac:spMkLst>
            <pc:docMk/>
            <pc:sldMk cId="25011158" sldId="256"/>
            <ac:spMk id="2" creationId="{6DDA001A-43E3-1449-893B-948F2BFF68B6}"/>
          </ac:spMkLst>
        </pc:spChg>
      </pc:sldChg>
    </pc:docChg>
  </pc:docChgLst>
  <pc:docChgLst>
    <pc:chgData name="Song, Lixing" userId="d86a4794-d57c-4f6d-acee-3349d9d3edfc" providerId="ADAL" clId="{7288C5B2-4AC4-4444-BB57-7EE6CC9EBE2A}"/>
    <pc:docChg chg="custSel addSld delSld modSld">
      <pc:chgData name="Song, Lixing" userId="d86a4794-d57c-4f6d-acee-3349d9d3edfc" providerId="ADAL" clId="{7288C5B2-4AC4-4444-BB57-7EE6CC9EBE2A}" dt="2018-08-07T20:28:07.042" v="959" actId="1076"/>
      <pc:docMkLst>
        <pc:docMk/>
      </pc:docMkLst>
      <pc:sldChg chg="modSp">
        <pc:chgData name="Song, Lixing" userId="d86a4794-d57c-4f6d-acee-3349d9d3edfc" providerId="ADAL" clId="{7288C5B2-4AC4-4444-BB57-7EE6CC9EBE2A}" dt="2018-08-07T18:50:48.035" v="5" actId="20577"/>
        <pc:sldMkLst>
          <pc:docMk/>
          <pc:sldMk cId="25011158" sldId="256"/>
        </pc:sldMkLst>
        <pc:spChg chg="mod">
          <ac:chgData name="Song, Lixing" userId="d86a4794-d57c-4f6d-acee-3349d9d3edfc" providerId="ADAL" clId="{7288C5B2-4AC4-4444-BB57-7EE6CC9EBE2A}" dt="2018-08-07T18:50:48.035" v="5" actId="20577"/>
          <ac:spMkLst>
            <pc:docMk/>
            <pc:sldMk cId="25011158" sldId="256"/>
            <ac:spMk id="2" creationId="{6DDA001A-43E3-1449-893B-948F2BFF68B6}"/>
          </ac:spMkLst>
        </pc:spChg>
      </pc:sldChg>
    </pc:docChg>
  </pc:docChgLst>
  <pc:docChgLst>
    <pc:chgData name="Song, Lixing" userId="d86a4794-d57c-4f6d-acee-3349d9d3edfc" providerId="ADAL" clId="{A905F6A5-C5EC-4647-9ABA-A61FAF011047}"/>
    <pc:docChg chg="addSld modSld">
      <pc:chgData name="Song, Lixing" userId="d86a4794-d57c-4f6d-acee-3349d9d3edfc" providerId="ADAL" clId="{A905F6A5-C5EC-4647-9ABA-A61FAF011047}" dt="2018-10-29T13:05:06.920" v="151" actId="20577"/>
      <pc:docMkLst>
        <pc:docMk/>
      </pc:docMkLst>
      <pc:sldChg chg="modSp">
        <pc:chgData name="Song, Lixing" userId="d86a4794-d57c-4f6d-acee-3349d9d3edfc" providerId="ADAL" clId="{A905F6A5-C5EC-4647-9ABA-A61FAF011047}" dt="2018-10-29T13:05:06.920" v="151" actId="20577"/>
        <pc:sldMkLst>
          <pc:docMk/>
          <pc:sldMk cId="1420170201" sldId="257"/>
        </pc:sldMkLst>
        <pc:spChg chg="mod">
          <ac:chgData name="Song, Lixing" userId="d86a4794-d57c-4f6d-acee-3349d9d3edfc" providerId="ADAL" clId="{A905F6A5-C5EC-4647-9ABA-A61FAF011047}" dt="2018-10-29T13:05:06.920" v="151" actId="20577"/>
          <ac:spMkLst>
            <pc:docMk/>
            <pc:sldMk cId="1420170201" sldId="257"/>
            <ac:spMk id="3" creationId="{71B248EE-FE4A-0F4B-8E96-A738461AA651}"/>
          </ac:spMkLst>
        </pc:spChg>
      </pc:sldChg>
      <pc:sldChg chg="modSp add">
        <pc:chgData name="Song, Lixing" userId="d86a4794-d57c-4f6d-acee-3349d9d3edfc" providerId="ADAL" clId="{A905F6A5-C5EC-4647-9ABA-A61FAF011047}" dt="2018-10-29T13:01:28.830" v="138" actId="20577"/>
        <pc:sldMkLst>
          <pc:docMk/>
          <pc:sldMk cId="3905082894" sldId="261"/>
        </pc:sldMkLst>
        <pc:spChg chg="mod">
          <ac:chgData name="Song, Lixing" userId="d86a4794-d57c-4f6d-acee-3349d9d3edfc" providerId="ADAL" clId="{A905F6A5-C5EC-4647-9ABA-A61FAF011047}" dt="2018-10-29T12:59:15.997" v="52" actId="20577"/>
          <ac:spMkLst>
            <pc:docMk/>
            <pc:sldMk cId="3905082894" sldId="261"/>
            <ac:spMk id="2" creationId="{55AD835B-CD90-C84C-A95E-ECDF05DFC10E}"/>
          </ac:spMkLst>
        </pc:spChg>
        <pc:spChg chg="mod">
          <ac:chgData name="Song, Lixing" userId="d86a4794-d57c-4f6d-acee-3349d9d3edfc" providerId="ADAL" clId="{A905F6A5-C5EC-4647-9ABA-A61FAF011047}" dt="2018-10-29T13:01:28.830" v="138" actId="20577"/>
          <ac:spMkLst>
            <pc:docMk/>
            <pc:sldMk cId="3905082894" sldId="261"/>
            <ac:spMk id="3" creationId="{29293003-848E-1D40-8971-65EBD436D240}"/>
          </ac:spMkLst>
        </pc:spChg>
      </pc:sldChg>
    </pc:docChg>
  </pc:docChgLst>
  <pc:docChgLst>
    <pc:chgData name="Song, Lixing" userId="d86a4794-d57c-4f6d-acee-3349d9d3edfc" providerId="ADAL" clId="{C0D8B9DF-B20C-4B48-A711-F6EF4CC8E90A}"/>
  </pc:docChgLst>
  <pc:docChgLst>
    <pc:chgData name="Song, Lixing" userId="d86a4794-d57c-4f6d-acee-3349d9d3edfc" providerId="ADAL" clId="{311D107B-F94E-1342-8AB8-83A00622ABE5}"/>
    <pc:docChg chg="custSel modSld">
      <pc:chgData name="Song, Lixing" userId="d86a4794-d57c-4f6d-acee-3349d9d3edfc" providerId="ADAL" clId="{311D107B-F94E-1342-8AB8-83A00622ABE5}" dt="2018-10-29T17:14:36.033" v="136" actId="20577"/>
      <pc:docMkLst>
        <pc:docMk/>
      </pc:docMkLst>
      <pc:sldChg chg="modSp">
        <pc:chgData name="Song, Lixing" userId="d86a4794-d57c-4f6d-acee-3349d9d3edfc" providerId="ADAL" clId="{311D107B-F94E-1342-8AB8-83A00622ABE5}" dt="2018-10-29T17:14:36.033" v="136" actId="20577"/>
        <pc:sldMkLst>
          <pc:docMk/>
          <pc:sldMk cId="1420170201" sldId="257"/>
        </pc:sldMkLst>
        <pc:spChg chg="mod">
          <ac:chgData name="Song, Lixing" userId="d86a4794-d57c-4f6d-acee-3349d9d3edfc" providerId="ADAL" clId="{311D107B-F94E-1342-8AB8-83A00622ABE5}" dt="2018-10-29T17:14:36.033" v="136" actId="20577"/>
          <ac:spMkLst>
            <pc:docMk/>
            <pc:sldMk cId="1420170201" sldId="257"/>
            <ac:spMk id="3" creationId="{71B248EE-FE4A-0F4B-8E96-A738461AA651}"/>
          </ac:spMkLst>
        </pc:spChg>
      </pc:sldChg>
      <pc:sldChg chg="modSp">
        <pc:chgData name="Song, Lixing" userId="d86a4794-d57c-4f6d-acee-3349d9d3edfc" providerId="ADAL" clId="{311D107B-F94E-1342-8AB8-83A00622ABE5}" dt="2018-10-29T16:17:55.328" v="11" actId="20577"/>
        <pc:sldMkLst>
          <pc:docMk/>
          <pc:sldMk cId="2261604361" sldId="258"/>
        </pc:sldMkLst>
        <pc:spChg chg="mod">
          <ac:chgData name="Song, Lixing" userId="d86a4794-d57c-4f6d-acee-3349d9d3edfc" providerId="ADAL" clId="{311D107B-F94E-1342-8AB8-83A00622ABE5}" dt="2018-10-29T16:17:55.328" v="11" actId="20577"/>
          <ac:spMkLst>
            <pc:docMk/>
            <pc:sldMk cId="2261604361" sldId="258"/>
            <ac:spMk id="5" creationId="{84CA3E26-9FEC-D640-884F-571994E5B27F}"/>
          </ac:spMkLst>
        </pc:spChg>
      </pc:sldChg>
      <pc:sldChg chg="modSp">
        <pc:chgData name="Song, Lixing" userId="d86a4794-d57c-4f6d-acee-3349d9d3edfc" providerId="ADAL" clId="{311D107B-F94E-1342-8AB8-83A00622ABE5}" dt="2018-10-29T17:07:22.873" v="119" actId="20577"/>
        <pc:sldMkLst>
          <pc:docMk/>
          <pc:sldMk cId="2031928695" sldId="259"/>
        </pc:sldMkLst>
        <pc:spChg chg="mod">
          <ac:chgData name="Song, Lixing" userId="d86a4794-d57c-4f6d-acee-3349d9d3edfc" providerId="ADAL" clId="{311D107B-F94E-1342-8AB8-83A00622ABE5}" dt="2018-10-29T17:07:22.873" v="119" actId="20577"/>
          <ac:spMkLst>
            <pc:docMk/>
            <pc:sldMk cId="2031928695" sldId="259"/>
            <ac:spMk id="3" creationId="{649D297B-9769-C54F-9D8E-3105725F1517}"/>
          </ac:spMkLst>
        </pc:spChg>
      </pc:sldChg>
      <pc:sldChg chg="addSp modSp">
        <pc:chgData name="Song, Lixing" userId="d86a4794-d57c-4f6d-acee-3349d9d3edfc" providerId="ADAL" clId="{311D107B-F94E-1342-8AB8-83A00622ABE5}" dt="2018-10-29T17:06:33.264" v="109" actId="20577"/>
        <pc:sldMkLst>
          <pc:docMk/>
          <pc:sldMk cId="3905082894" sldId="261"/>
        </pc:sldMkLst>
        <pc:spChg chg="mod">
          <ac:chgData name="Song, Lixing" userId="d86a4794-d57c-4f6d-acee-3349d9d3edfc" providerId="ADAL" clId="{311D107B-F94E-1342-8AB8-83A00622ABE5}" dt="2018-10-29T17:06:33.264" v="109" actId="20577"/>
          <ac:spMkLst>
            <pc:docMk/>
            <pc:sldMk cId="3905082894" sldId="261"/>
            <ac:spMk id="3" creationId="{29293003-848E-1D40-8971-65EBD436D240}"/>
          </ac:spMkLst>
        </pc:spChg>
        <pc:spChg chg="add mod">
          <ac:chgData name="Song, Lixing" userId="d86a4794-d57c-4f6d-acee-3349d9d3edfc" providerId="ADAL" clId="{311D107B-F94E-1342-8AB8-83A00622ABE5}" dt="2018-10-29T17:06:11.439" v="93" actId="1076"/>
          <ac:spMkLst>
            <pc:docMk/>
            <pc:sldMk cId="3905082894" sldId="261"/>
            <ac:spMk id="4" creationId="{626E7775-DFE8-9743-AD29-958FDE3810FE}"/>
          </ac:spMkLst>
        </pc:spChg>
        <pc:spChg chg="add mod">
          <ac:chgData name="Song, Lixing" userId="d86a4794-d57c-4f6d-acee-3349d9d3edfc" providerId="ADAL" clId="{311D107B-F94E-1342-8AB8-83A00622ABE5}" dt="2018-10-29T17:06:23.309" v="103" actId="1076"/>
          <ac:spMkLst>
            <pc:docMk/>
            <pc:sldMk cId="3905082894" sldId="261"/>
            <ac:spMk id="5" creationId="{35A2EE0D-3A93-F74E-8CB0-00B57757BC10}"/>
          </ac:spMkLst>
        </pc:spChg>
      </pc:sldChg>
    </pc:docChg>
  </pc:docChgLst>
  <pc:docChgLst>
    <pc:chgData name="Song, Lixing" userId="d86a4794-d57c-4f6d-acee-3349d9d3edfc" providerId="ADAL" clId="{F6ACCFC8-3EA6-9647-BA57-6AB35016EFFF}"/>
  </pc:docChgLst>
  <pc:docChgLst>
    <pc:chgData name="Song, Lixing" userId="d86a4794-d57c-4f6d-acee-3349d9d3edfc" providerId="ADAL" clId="{4978FEE2-1DAD-6F41-80E0-A39188353B9F}"/>
    <pc:docChg chg="custSel addSld delSld modSld">
      <pc:chgData name="Song, Lixing" userId="d86a4794-d57c-4f6d-acee-3349d9d3edfc" providerId="ADAL" clId="{4978FEE2-1DAD-6F41-80E0-A39188353B9F}" dt="2018-08-17T19:50:19.718" v="548" actId="20577"/>
      <pc:docMkLst>
        <pc:docMk/>
      </pc:docMkLst>
      <pc:sldChg chg="modSp">
        <pc:chgData name="Song, Lixing" userId="d86a4794-d57c-4f6d-acee-3349d9d3edfc" providerId="ADAL" clId="{4978FEE2-1DAD-6F41-80E0-A39188353B9F}" dt="2018-08-17T19:32:29.884" v="23" actId="20577"/>
        <pc:sldMkLst>
          <pc:docMk/>
          <pc:sldMk cId="25011158" sldId="256"/>
        </pc:sldMkLst>
        <pc:spChg chg="mod">
          <ac:chgData name="Song, Lixing" userId="d86a4794-d57c-4f6d-acee-3349d9d3edfc" providerId="ADAL" clId="{4978FEE2-1DAD-6F41-80E0-A39188353B9F}" dt="2018-08-17T19:32:29.884" v="23" actId="20577"/>
          <ac:spMkLst>
            <pc:docMk/>
            <pc:sldMk cId="25011158" sldId="256"/>
            <ac:spMk id="2" creationId="{6DDA001A-43E3-1449-893B-948F2BFF68B6}"/>
          </ac:spMkLst>
        </pc:spChg>
      </pc:sldChg>
      <pc:sldChg chg="modSp add">
        <pc:chgData name="Song, Lixing" userId="d86a4794-d57c-4f6d-acee-3349d9d3edfc" providerId="ADAL" clId="{4978FEE2-1DAD-6F41-80E0-A39188353B9F}" dt="2018-08-17T19:44:37.837" v="211" actId="20577"/>
        <pc:sldMkLst>
          <pc:docMk/>
          <pc:sldMk cId="1420170201" sldId="257"/>
        </pc:sldMkLst>
        <pc:spChg chg="mod">
          <ac:chgData name="Song, Lixing" userId="d86a4794-d57c-4f6d-acee-3349d9d3edfc" providerId="ADAL" clId="{4978FEE2-1DAD-6F41-80E0-A39188353B9F}" dt="2018-08-17T19:34:25.729" v="69" actId="20577"/>
          <ac:spMkLst>
            <pc:docMk/>
            <pc:sldMk cId="1420170201" sldId="257"/>
            <ac:spMk id="2" creationId="{E062CD17-B749-C545-A7EF-73330314567C}"/>
          </ac:spMkLst>
        </pc:spChg>
        <pc:spChg chg="mod">
          <ac:chgData name="Song, Lixing" userId="d86a4794-d57c-4f6d-acee-3349d9d3edfc" providerId="ADAL" clId="{4978FEE2-1DAD-6F41-80E0-A39188353B9F}" dt="2018-08-17T19:44:37.837" v="211" actId="20577"/>
          <ac:spMkLst>
            <pc:docMk/>
            <pc:sldMk cId="1420170201" sldId="257"/>
            <ac:spMk id="3" creationId="{71B248EE-FE4A-0F4B-8E96-A738461AA651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D9AE51D-F948-044F-B984-1DA50063DADE}" type="datetimeFigureOut">
              <a:rPr lang="en-US" smtClean="0"/>
              <a:t>5/6/2019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1F22CBE-7C8D-5A43-B8F2-1E0DADD690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60087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F22CBE-7C8D-5A43-B8F2-1E0DADD6908B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894209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1F22CBE-7C8D-5A43-B8F2-1E0DADD6908B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21390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1F22CBE-7C8D-5A43-B8F2-1E0DADD6908B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852658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1F22CBE-7C8D-5A43-B8F2-1E0DADD6908B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26281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C50C2E-867D-DD4E-8391-1B9B8CA1D5E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614383C-97A9-124A-AEF5-0ED806051EC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955C478-F15B-724E-AF85-E64CF8CA62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A73E24-5133-184A-B08C-013331FC8007}" type="datetimeFigureOut">
              <a:rPr lang="en-US" smtClean="0"/>
              <a:t>5/6/2019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98BE228-A5BA-1346-9611-692B566BD9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9986FF3-C71C-ED48-9776-950AEE7CC9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E2FA4-6E38-7249-B5CA-42FCC46F9C7E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0421B6E-8D43-744E-A3DD-654CDB8D9B3C}"/>
              </a:ext>
            </a:extLst>
          </p:cNvPr>
          <p:cNvSpPr/>
          <p:nvPr userDrawn="1"/>
        </p:nvSpPr>
        <p:spPr>
          <a:xfrm>
            <a:off x="1524000" y="1122363"/>
            <a:ext cx="9144000" cy="175096"/>
          </a:xfrm>
          <a:prstGeom prst="rect">
            <a:avLst/>
          </a:prstGeom>
          <a:solidFill>
            <a:srgbClr val="751F1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B69AB1C-D320-0549-AAEC-F1230F672AD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664146" y="1110006"/>
            <a:ext cx="2003854" cy="3295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48425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73CA9A-9B9A-534F-95FD-E891BFCBDB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FC2A16F-A91B-1C45-A986-5C111876A10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07C7840-6E64-8C40-87C1-E12DB45344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A73E24-5133-184A-B08C-013331FC8007}" type="datetimeFigureOut">
              <a:rPr lang="en-US" smtClean="0"/>
              <a:t>5/6/2019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23C8D39-5AC8-9E42-A42F-03D15CA953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527BFAA-C162-184D-8DCA-D6DDCA02FA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E2FA4-6E38-7249-B5CA-42FCC46F9C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92715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073DC46-CC52-D542-BD49-F11617E6E97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CC0C099-3287-F646-A0E4-D1BB443905A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23F5DF1-C987-6449-B6D5-246B71A058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A73E24-5133-184A-B08C-013331FC8007}" type="datetimeFigureOut">
              <a:rPr lang="en-US" smtClean="0"/>
              <a:t>5/6/2019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E033583-2CA5-3A43-B1BD-8E3BB11554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F48078-4E13-0B41-81CB-4185BDE2A7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E2FA4-6E38-7249-B5CA-42FCC46F9C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3977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47302F-1F2D-B444-B55A-C4F3C5F782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B3F27F-A93E-5F4D-A56A-2D1A7D9742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895850"/>
          </a:xfrm>
        </p:spPr>
        <p:txBody>
          <a:bodyPr/>
          <a:lstStyle>
            <a:lvl1pPr marL="228600" indent="-228600">
              <a:buClr>
                <a:srgbClr val="751F1C"/>
              </a:buClr>
              <a:buFont typeface="Wingdings" pitchFamily="2" charset="2"/>
              <a:buChar char="q"/>
              <a:defRPr/>
            </a:lvl1pPr>
            <a:lvl2pPr marL="685800" indent="-228600">
              <a:buClr>
                <a:srgbClr val="751F1C"/>
              </a:buClr>
              <a:buFont typeface="Wingdings" pitchFamily="2" charset="2"/>
              <a:buChar char="Ø"/>
              <a:defRPr/>
            </a:lvl2pPr>
            <a:lvl3pPr marL="1143000" indent="-228600">
              <a:buClr>
                <a:srgbClr val="751F1C"/>
              </a:buClr>
              <a:buFont typeface="Wingdings" pitchFamily="2" charset="2"/>
              <a:buChar char="§"/>
              <a:defRPr/>
            </a:lvl3pPr>
            <a:lvl4pPr>
              <a:buClr>
                <a:srgbClr val="751F1C"/>
              </a:buClr>
              <a:defRPr/>
            </a:lvl4pPr>
            <a:lvl5pPr>
              <a:buClr>
                <a:srgbClr val="751F1C"/>
              </a:buClr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CA6111E-CDCA-8A48-9E4F-8E5C4713BD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A73E24-5133-184A-B08C-013331FC8007}" type="datetimeFigureOut">
              <a:rPr lang="en-US" smtClean="0"/>
              <a:t>5/6/2019</a:t>
            </a:fld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8313A7B-5F0D-4D4D-A4B4-A06C125AD5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E2FA4-6E38-7249-B5CA-42FCC46F9C7E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2FA7A1E-BB98-BA4F-A384-E8137C5DE3C4}"/>
              </a:ext>
            </a:extLst>
          </p:cNvPr>
          <p:cNvSpPr/>
          <p:nvPr userDrawn="1"/>
        </p:nvSpPr>
        <p:spPr>
          <a:xfrm>
            <a:off x="838200" y="365125"/>
            <a:ext cx="10515600" cy="178572"/>
          </a:xfrm>
          <a:prstGeom prst="rect">
            <a:avLst/>
          </a:prstGeom>
          <a:solidFill>
            <a:srgbClr val="751F1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02498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8AFB0A-3DB3-A345-8219-B9F6A9BEBD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706411F-41B2-6C48-AEAE-739BFA0B007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3342461-54E1-6D46-BF93-16AF14599A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A73E24-5133-184A-B08C-013331FC8007}" type="datetimeFigureOut">
              <a:rPr lang="en-US" smtClean="0"/>
              <a:t>5/6/2019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D2B9FC0-1363-5C49-95B8-D929F1D583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F4E236B-134F-2D4A-A8EE-1AB7716087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E2FA4-6E38-7249-B5CA-42FCC46F9C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18447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460E46-5FB9-D54A-A84B-C2E808F19A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65E903-D205-FE44-AFD4-CC6488ABEB0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D07CC95-2BD1-7846-BA8B-97AEE593183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0B6A5F7-1AF4-814F-8923-481A41578C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A73E24-5133-184A-B08C-013331FC8007}" type="datetimeFigureOut">
              <a:rPr lang="en-US" smtClean="0"/>
              <a:t>5/6/2019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BC7A40A-2F2B-974A-AE7F-0A87A06D39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AB1A5CD-B1E3-5B48-A31B-01F28C2C00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E2FA4-6E38-7249-B5CA-42FCC46F9C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49974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93F3A7-41ED-9647-BE17-414DBD1B6E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5B4396B-9CAE-1F4F-847C-3288D7154C5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047488D-3628-DE4C-B7DE-20FB932AB2C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593BD86-7421-2A48-9E0C-66FD535F292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9B96888-D23C-794B-80C0-857A859C410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31AC07E-EBF4-D445-9566-2243B94CDD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A73E24-5133-184A-B08C-013331FC8007}" type="datetimeFigureOut">
              <a:rPr lang="en-US" smtClean="0"/>
              <a:t>5/6/2019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A584534-286B-904C-BAFA-9A52EFE774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B55E670-3727-FC4D-B4D4-98EC3A19EE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E2FA4-6E38-7249-B5CA-42FCC46F9C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32696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027FA2-1C3C-9343-92D7-79C4B67FD1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4A71575-3DCB-CE46-A2C2-9C3A61D80B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A73E24-5133-184A-B08C-013331FC8007}" type="datetimeFigureOut">
              <a:rPr lang="en-US" smtClean="0"/>
              <a:t>5/6/2019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B18BB28-0374-1E4F-A7F5-5025E3F35F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52AA72F-893E-0648-B7C9-0BD8B47601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E2FA4-6E38-7249-B5CA-42FCC46F9C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21012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8212482-2FDF-9B4F-8A5B-856E6A2475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A73E24-5133-184A-B08C-013331FC8007}" type="datetimeFigureOut">
              <a:rPr lang="en-US" smtClean="0"/>
              <a:t>5/6/2019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B070C3A-5E05-3440-BA03-3B8D486A94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2FB9481-276E-454B-91C5-5F96691691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E2FA4-6E38-7249-B5CA-42FCC46F9C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75494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77C88E-401E-A641-AB5F-46850AAD5B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A1F259-08BD-6749-AAE9-40552F8525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06B348D-083C-D14B-9355-CB6846E4598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5E574DF-2974-094A-9235-E60900E6A3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A73E24-5133-184A-B08C-013331FC8007}" type="datetimeFigureOut">
              <a:rPr lang="en-US" smtClean="0"/>
              <a:t>5/6/2019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DEC1D92-8C0D-184B-A3EC-0A1F2DC8EA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6364B88-CE34-E74B-9539-6BF57D0BC1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E2FA4-6E38-7249-B5CA-42FCC46F9C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07475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9B96E4-8440-9640-8587-4336F34E75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2627953-0506-4A49-B74D-FF283697A34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9273257-CCDC-2B4A-8EAA-8F439A857AC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03AE1DD-6ED4-8848-B4FC-3F1B05408C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A73E24-5133-184A-B08C-013331FC8007}" type="datetimeFigureOut">
              <a:rPr lang="en-US" smtClean="0"/>
              <a:t>5/6/2019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A112C85-25D2-F84A-93AF-2096AC7200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F095BE9-A449-FE48-80C3-F628DFD186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E2FA4-6E38-7249-B5CA-42FCC46F9C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97841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6363FAC-3948-4045-A622-D3E6711AD8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FBBDCE7-7668-0541-B5C2-982FAF9B96A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D5F9D35-7B43-CB43-BB2B-2A28B469EA1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A73E24-5133-184A-B08C-013331FC8007}" type="datetimeFigureOut">
              <a:rPr lang="en-US" smtClean="0"/>
              <a:t>5/6/2019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8B45A10-1710-E346-8043-8C09C02324C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1948019-EBED-594E-8C9E-EAF1B5AEFDD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FE2FA4-6E38-7249-B5CA-42FCC46F9C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41586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rose-hulman.edu/class/csse/csse132/1819c/examples/sockets/client0.c" TargetMode="External"/><Relationship Id="rId2" Type="http://schemas.openxmlformats.org/officeDocument/2006/relationships/hyperlink" Target="https://repl.it/@song3/ABrowser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DA001A-43E3-1449-893B-948F2BFF68B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46414" y="980849"/>
            <a:ext cx="9699171" cy="2387600"/>
          </a:xfrm>
        </p:spPr>
        <p:txBody>
          <a:bodyPr>
            <a:normAutofit/>
          </a:bodyPr>
          <a:lstStyle/>
          <a:p>
            <a:r>
              <a:rPr lang="en-US"/>
              <a:t>CSSE 132</a:t>
            </a:r>
            <a:br>
              <a:rPr lang="en-US"/>
            </a:br>
            <a:r>
              <a:rPr lang="en-US"/>
              <a:t>Socket Programming I</a:t>
            </a:r>
            <a:endParaRPr lang="en-US">
              <a:solidFill>
                <a:srgbClr val="751F1C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0CD6248-7B83-4848-9D4F-9F93CCFC5F0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fld id="{B7B09853-F130-A44D-A7BC-226D14CA7C56}" type="datetime2">
              <a:rPr lang="en-US" smtClean="0"/>
              <a:t>Monday, May 6, 2019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111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62CD17-B749-C545-A7EF-7333031456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Agenda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B248EE-FE4A-0F4B-8E96-A738461AA65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>
                <a:ea typeface="Anonymous Pro for Powerline" panose="02060609030202000504" pitchFamily="49" charset="0"/>
              </a:rPr>
              <a:t>Internet review</a:t>
            </a:r>
          </a:p>
          <a:p>
            <a:pPr lvl="1"/>
            <a:r>
              <a:rPr lang="en-US">
                <a:ea typeface="Anonymous Pro for Powerline" panose="02060609030202000504" pitchFamily="49" charset="0"/>
              </a:rPr>
              <a:t>IP and port</a:t>
            </a:r>
          </a:p>
          <a:p>
            <a:r>
              <a:rPr lang="en-US">
                <a:ea typeface="Anonymous Pro for Powerline" panose="02060609030202000504" pitchFamily="49" charset="0"/>
              </a:rPr>
              <a:t>Introduction to socket: Client</a:t>
            </a:r>
          </a:p>
          <a:p>
            <a:r>
              <a:rPr lang="en-US">
                <a:ea typeface="Anonymous Pro for Powerline" panose="02060609030202000504" pitchFamily="49" charset="0"/>
              </a:rPr>
              <a:t>Use socket to write a </a:t>
            </a:r>
            <a:r>
              <a:rPr lang="en-US">
                <a:latin typeface="Bradley Hand" pitchFamily="2" charset="77"/>
                <a:ea typeface="Anonymous Pro for Powerline" panose="02060609030202000504" pitchFamily="49" charset="0"/>
              </a:rPr>
              <a:t>crude web browser</a:t>
            </a:r>
            <a:r>
              <a:rPr lang="en-US">
                <a:ea typeface="Anonymous Pro for Powerline" panose="02060609030202000504" pitchFamily="49" charset="0"/>
              </a:rPr>
              <a:t>.</a:t>
            </a:r>
          </a:p>
          <a:p>
            <a:r>
              <a:rPr lang="en-US">
                <a:ea typeface="Anonymous Pro for Powerline" panose="02060609030202000504" pitchFamily="49" charset="0"/>
              </a:rPr>
              <a:t>Write your own.</a:t>
            </a:r>
          </a:p>
          <a:p>
            <a:endParaRPr lang="en-US">
              <a:latin typeface="Anonymous Pro for Powerline" panose="02060609030202000504" pitchFamily="49" charset="0"/>
              <a:ea typeface="Anonymous Pro for Powerline" panose="02060609030202000504" pitchFamily="49" charset="0"/>
            </a:endParaRPr>
          </a:p>
          <a:p>
            <a:endParaRPr lang="en-US">
              <a:latin typeface="Anonymous Pro for Powerline" panose="02060609030202000504" pitchFamily="49" charset="0"/>
              <a:ea typeface="Anonymous Pro for Powerline" panose="020606090302020005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01702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E57694-4BC4-C349-AF8C-9172E60888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What is socket?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84CA3E26-9FEC-D640-884F-571994E5B27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>
                <a:solidFill>
                  <a:srgbClr val="C00000"/>
                </a:solidFill>
              </a:rPr>
              <a:t>Purpose</a:t>
            </a:r>
            <a:r>
              <a:rPr lang="en-US"/>
              <a:t>: Connecting </a:t>
            </a:r>
            <a:r>
              <a:rPr lang="en-US" b="1"/>
              <a:t>two</a:t>
            </a:r>
            <a:r>
              <a:rPr lang="en-US"/>
              <a:t> endpoints (e.g., computers, programs, etc.)</a:t>
            </a:r>
          </a:p>
          <a:p>
            <a:pPr lvl="1"/>
            <a:r>
              <a:rPr lang="en-US">
                <a:solidFill>
                  <a:schemeClr val="accent1"/>
                </a:solidFill>
              </a:rPr>
              <a:t>Server</a:t>
            </a:r>
            <a:r>
              <a:rPr lang="en-US"/>
              <a:t> and </a:t>
            </a:r>
            <a:r>
              <a:rPr lang="en-US">
                <a:solidFill>
                  <a:schemeClr val="accent1"/>
                </a:solidFill>
              </a:rPr>
              <a:t>Client</a:t>
            </a:r>
          </a:p>
          <a:p>
            <a:endParaRPr lang="en-US"/>
          </a:p>
          <a:p>
            <a:r>
              <a:rPr lang="en-US">
                <a:solidFill>
                  <a:srgbClr val="C00000"/>
                </a:solidFill>
              </a:rPr>
              <a:t>Means of communicating: </a:t>
            </a:r>
          </a:p>
          <a:p>
            <a:pPr lvl="1"/>
            <a:r>
              <a:rPr lang="en-US">
                <a:solidFill>
                  <a:srgbClr val="0070C0"/>
                </a:solidFill>
                <a:latin typeface="Anonymous Pro for Powerline" panose="02060609030202000504" pitchFamily="49" charset="0"/>
                <a:ea typeface="Anonymous Pro for Powerline" panose="02060609030202000504" pitchFamily="49" charset="0"/>
              </a:rPr>
              <a:t>send() </a:t>
            </a:r>
            <a:r>
              <a:rPr lang="en-US"/>
              <a:t>and </a:t>
            </a:r>
            <a:r>
              <a:rPr lang="en-US" err="1">
                <a:solidFill>
                  <a:srgbClr val="C00000"/>
                </a:solidFill>
                <a:latin typeface="Anonymous Pro for Powerline" panose="02060609030202000504" pitchFamily="49" charset="0"/>
                <a:ea typeface="Anonymous Pro for Powerline" panose="02060609030202000504" pitchFamily="49" charset="0"/>
              </a:rPr>
              <a:t>recv</a:t>
            </a:r>
            <a:r>
              <a:rPr lang="en-US">
                <a:solidFill>
                  <a:srgbClr val="C00000"/>
                </a:solidFill>
                <a:latin typeface="Anonymous Pro for Powerline" panose="02060609030202000504" pitchFamily="49" charset="0"/>
                <a:ea typeface="Anonymous Pro for Powerline" panose="02060609030202000504" pitchFamily="49" charset="0"/>
              </a:rPr>
              <a:t>()</a:t>
            </a:r>
            <a:r>
              <a:rPr lang="en-US">
                <a:solidFill>
                  <a:schemeClr val="accent6">
                    <a:lumMod val="50000"/>
                  </a:schemeClr>
                </a:solidFill>
                <a:latin typeface="Anonymous Pro for Powerline" panose="02060609030202000504" pitchFamily="49" charset="0"/>
                <a:ea typeface="Anonymous Pro for Powerline" panose="02060609030202000504" pitchFamily="49" charset="0"/>
              </a:rPr>
              <a:t>: </a:t>
            </a:r>
            <a:r>
              <a:rPr lang="en-US">
                <a:ea typeface="Anonymous Pro for Powerline" panose="02060609030202000504" pitchFamily="49" charset="0"/>
              </a:rPr>
              <a:t>variant of </a:t>
            </a:r>
            <a:r>
              <a:rPr lang="en-US">
                <a:solidFill>
                  <a:srgbClr val="0070C0"/>
                </a:solidFill>
                <a:latin typeface="Anonymous Pro for Powerline" panose="02060609030202000504" pitchFamily="49" charset="0"/>
                <a:ea typeface="Anonymous Pro for Powerline" panose="02060609030202000504" pitchFamily="49" charset="0"/>
              </a:rPr>
              <a:t>write()</a:t>
            </a:r>
            <a:r>
              <a:rPr lang="en-US">
                <a:solidFill>
                  <a:srgbClr val="0070C0"/>
                </a:solidFill>
                <a:ea typeface="Anonymous Pro for Powerline" panose="02060609030202000504" pitchFamily="49" charset="0"/>
              </a:rPr>
              <a:t> </a:t>
            </a:r>
            <a:r>
              <a:rPr lang="en-US">
                <a:ea typeface="Anonymous Pro for Powerline" panose="02060609030202000504" pitchFamily="49" charset="0"/>
              </a:rPr>
              <a:t>and</a:t>
            </a:r>
            <a:r>
              <a:rPr lang="en-US">
                <a:solidFill>
                  <a:srgbClr val="0070C0"/>
                </a:solidFill>
                <a:latin typeface="Anonymous Pro for Powerline" panose="02060609030202000504" pitchFamily="49" charset="0"/>
                <a:ea typeface="Anonymous Pro for Powerline" panose="02060609030202000504" pitchFamily="49" charset="0"/>
              </a:rPr>
              <a:t> </a:t>
            </a:r>
            <a:r>
              <a:rPr lang="en-US">
                <a:solidFill>
                  <a:srgbClr val="C00000"/>
                </a:solidFill>
                <a:latin typeface="Anonymous Pro for Powerline" panose="02060609030202000504" pitchFamily="49" charset="0"/>
                <a:ea typeface="Anonymous Pro for Powerline" panose="02060609030202000504" pitchFamily="49" charset="0"/>
              </a:rPr>
              <a:t>read()</a:t>
            </a:r>
          </a:p>
        </p:txBody>
      </p:sp>
    </p:spTree>
    <p:extLst>
      <p:ext uri="{BB962C8B-B14F-4D97-AF65-F5344CB8AC3E}">
        <p14:creationId xmlns:p14="http://schemas.microsoft.com/office/powerpoint/2010/main" val="22616043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B4872F-407E-6449-945D-529C75E957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Useful function calls - </a:t>
            </a:r>
            <a:r>
              <a:rPr lang="en-US">
                <a:solidFill>
                  <a:srgbClr val="C00000"/>
                </a:solidFill>
              </a:rPr>
              <a:t>Client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9D297B-9769-C54F-9D8E-3105725F151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err="1">
                <a:solidFill>
                  <a:srgbClr val="0070C0"/>
                </a:solidFill>
                <a:latin typeface="Anonymous Pro for Powerline" panose="02060609030202000504" pitchFamily="49" charset="0"/>
                <a:ea typeface="Anonymous Pro for Powerline" panose="02060609030202000504" pitchFamily="49" charset="0"/>
              </a:rPr>
              <a:t>int</a:t>
            </a:r>
            <a:r>
              <a:rPr lang="en-US">
                <a:latin typeface="Anonymous Pro for Powerline" panose="02060609030202000504" pitchFamily="49" charset="0"/>
                <a:ea typeface="Anonymous Pro for Powerline" panose="02060609030202000504" pitchFamily="49" charset="0"/>
              </a:rPr>
              <a:t> </a:t>
            </a:r>
            <a:r>
              <a:rPr lang="en-US" err="1">
                <a:latin typeface="Anonymous Pro for Powerline" panose="02060609030202000504" pitchFamily="49" charset="0"/>
                <a:ea typeface="Anonymous Pro for Powerline" panose="02060609030202000504" pitchFamily="49" charset="0"/>
              </a:rPr>
              <a:t>sockfd</a:t>
            </a:r>
            <a:r>
              <a:rPr lang="en-US">
                <a:latin typeface="Anonymous Pro for Powerline" panose="02060609030202000504" pitchFamily="49" charset="0"/>
                <a:ea typeface="Anonymous Pro for Powerline" panose="02060609030202000504" pitchFamily="49" charset="0"/>
              </a:rPr>
              <a:t> = socket(</a:t>
            </a:r>
            <a:r>
              <a:rPr lang="en-US" err="1">
                <a:solidFill>
                  <a:srgbClr val="0070C0"/>
                </a:solidFill>
                <a:latin typeface="Anonymous Pro for Powerline" panose="02060609030202000504" pitchFamily="49" charset="0"/>
                <a:ea typeface="Anonymous Pro for Powerline" panose="02060609030202000504" pitchFamily="49" charset="0"/>
              </a:rPr>
              <a:t>int</a:t>
            </a:r>
            <a:r>
              <a:rPr lang="en-US">
                <a:latin typeface="Anonymous Pro for Powerline" panose="02060609030202000504" pitchFamily="49" charset="0"/>
                <a:ea typeface="Anonymous Pro for Powerline" panose="02060609030202000504" pitchFamily="49" charset="0"/>
              </a:rPr>
              <a:t> domain, </a:t>
            </a:r>
            <a:r>
              <a:rPr lang="en-US" err="1">
                <a:solidFill>
                  <a:srgbClr val="0070C0"/>
                </a:solidFill>
                <a:latin typeface="Anonymous Pro for Powerline" panose="02060609030202000504" pitchFamily="49" charset="0"/>
                <a:ea typeface="Anonymous Pro for Powerline" panose="02060609030202000504" pitchFamily="49" charset="0"/>
              </a:rPr>
              <a:t>int</a:t>
            </a:r>
            <a:r>
              <a:rPr lang="en-US">
                <a:latin typeface="Anonymous Pro for Powerline" panose="02060609030202000504" pitchFamily="49" charset="0"/>
                <a:ea typeface="Anonymous Pro for Powerline" panose="02060609030202000504" pitchFamily="49" charset="0"/>
              </a:rPr>
              <a:t> type, </a:t>
            </a:r>
            <a:r>
              <a:rPr lang="en-US" err="1">
                <a:solidFill>
                  <a:srgbClr val="0070C0"/>
                </a:solidFill>
                <a:latin typeface="Anonymous Pro for Powerline" panose="02060609030202000504" pitchFamily="49" charset="0"/>
                <a:ea typeface="Anonymous Pro for Powerline" panose="02060609030202000504" pitchFamily="49" charset="0"/>
              </a:rPr>
              <a:t>int</a:t>
            </a:r>
            <a:r>
              <a:rPr lang="en-US">
                <a:latin typeface="Anonymous Pro for Powerline" panose="02060609030202000504" pitchFamily="49" charset="0"/>
                <a:ea typeface="Anonymous Pro for Powerline" panose="02060609030202000504" pitchFamily="49" charset="0"/>
              </a:rPr>
              <a:t> protocol)</a:t>
            </a:r>
          </a:p>
          <a:p>
            <a:pPr lvl="1"/>
            <a:r>
              <a:rPr lang="en-US">
                <a:ea typeface="Anonymous Pro for Powerline" panose="02060609030202000504" pitchFamily="49" charset="0"/>
              </a:rPr>
              <a:t>Example: </a:t>
            </a:r>
          </a:p>
          <a:p>
            <a:pPr marL="457200" lvl="1" indent="0">
              <a:buNone/>
            </a:pPr>
            <a:r>
              <a:rPr lang="en-US">
                <a:ea typeface="Anonymous Pro for Powerline" panose="02060609030202000504" pitchFamily="49" charset="0"/>
              </a:rPr>
              <a:t>    </a:t>
            </a:r>
            <a:r>
              <a:rPr lang="en-US">
                <a:latin typeface="Anonymous Pro for Powerline" panose="02060609030202000504" pitchFamily="49" charset="0"/>
                <a:ea typeface="Anonymous Pro for Powerline" panose="02060609030202000504" pitchFamily="49" charset="0"/>
              </a:rPr>
              <a:t>domain</a:t>
            </a:r>
            <a:r>
              <a:rPr lang="en-US">
                <a:ea typeface="Anonymous Pro for Powerline" panose="02060609030202000504" pitchFamily="49" charset="0"/>
              </a:rPr>
              <a:t> = </a:t>
            </a:r>
            <a:r>
              <a:rPr lang="en-US">
                <a:solidFill>
                  <a:srgbClr val="0070C0"/>
                </a:solidFill>
              </a:rPr>
              <a:t>AF_INET </a:t>
            </a:r>
            <a:r>
              <a:rPr lang="en-US" i="1"/>
              <a:t>(for IPv4 Internet)</a:t>
            </a:r>
          </a:p>
          <a:p>
            <a:pPr marL="457200" lvl="1" indent="0">
              <a:buNone/>
            </a:pPr>
            <a:r>
              <a:rPr lang="en-US"/>
              <a:t>    </a:t>
            </a:r>
            <a:r>
              <a:rPr lang="en-US">
                <a:latin typeface="Anonymous Pro for Powerline" panose="02060609030202000504" pitchFamily="49" charset="0"/>
                <a:ea typeface="Anonymous Pro for Powerline" panose="02060609030202000504" pitchFamily="49" charset="0"/>
              </a:rPr>
              <a:t>type</a:t>
            </a:r>
            <a:r>
              <a:rPr lang="en-US"/>
              <a:t> = </a:t>
            </a:r>
            <a:r>
              <a:rPr lang="en-US">
                <a:solidFill>
                  <a:srgbClr val="0070C0"/>
                </a:solidFill>
              </a:rPr>
              <a:t>SOCK_STREAM </a:t>
            </a:r>
            <a:r>
              <a:rPr lang="en-US" i="1"/>
              <a:t>(TCP: reliable)</a:t>
            </a:r>
          </a:p>
          <a:p>
            <a:pPr marL="457200" lvl="1" indent="0">
              <a:buNone/>
            </a:pPr>
            <a:r>
              <a:rPr lang="en-US"/>
              <a:t>    </a:t>
            </a:r>
            <a:r>
              <a:rPr lang="en-US">
                <a:latin typeface="Anonymous Pro for Powerline" panose="02060609030202000504" pitchFamily="49" charset="0"/>
                <a:ea typeface="Anonymous Pro for Powerline" panose="02060609030202000504" pitchFamily="49" charset="0"/>
              </a:rPr>
              <a:t>protocol</a:t>
            </a:r>
            <a:r>
              <a:rPr lang="en-US"/>
              <a:t> = </a:t>
            </a:r>
            <a:r>
              <a:rPr lang="en-US">
                <a:solidFill>
                  <a:srgbClr val="0070C0"/>
                </a:solidFill>
              </a:rPr>
              <a:t>0</a:t>
            </a:r>
            <a:r>
              <a:rPr lang="en-US"/>
              <a:t> </a:t>
            </a:r>
            <a:r>
              <a:rPr lang="en-US" i="1"/>
              <a:t>(for IP)</a:t>
            </a:r>
          </a:p>
          <a:p>
            <a:r>
              <a:rPr lang="en-US" err="1">
                <a:solidFill>
                  <a:srgbClr val="0070C0"/>
                </a:solidFill>
                <a:latin typeface="Anonymous Pro for Powerline" panose="02060609030202000504" pitchFamily="49" charset="0"/>
                <a:ea typeface="Anonymous Pro for Powerline" panose="02060609030202000504" pitchFamily="49" charset="0"/>
              </a:rPr>
              <a:t>int</a:t>
            </a:r>
            <a:r>
              <a:rPr lang="en-US">
                <a:latin typeface="Anonymous Pro for Powerline" panose="02060609030202000504" pitchFamily="49" charset="0"/>
                <a:ea typeface="Anonymous Pro for Powerline" panose="02060609030202000504" pitchFamily="49" charset="0"/>
              </a:rPr>
              <a:t> connect(</a:t>
            </a:r>
            <a:r>
              <a:rPr lang="en-US" err="1">
                <a:solidFill>
                  <a:srgbClr val="0070C0"/>
                </a:solidFill>
                <a:latin typeface="Anonymous Pro for Powerline" panose="02060609030202000504" pitchFamily="49" charset="0"/>
                <a:ea typeface="Anonymous Pro for Powerline" panose="02060609030202000504" pitchFamily="49" charset="0"/>
              </a:rPr>
              <a:t>int</a:t>
            </a:r>
            <a:r>
              <a:rPr lang="en-US">
                <a:latin typeface="Anonymous Pro for Powerline" panose="02060609030202000504" pitchFamily="49" charset="0"/>
                <a:ea typeface="Anonymous Pro for Powerline" panose="02060609030202000504" pitchFamily="49" charset="0"/>
              </a:rPr>
              <a:t> </a:t>
            </a:r>
            <a:r>
              <a:rPr lang="en-US" err="1">
                <a:latin typeface="Anonymous Pro for Powerline" panose="02060609030202000504" pitchFamily="49" charset="0"/>
                <a:ea typeface="Anonymous Pro for Powerline" panose="02060609030202000504" pitchFamily="49" charset="0"/>
              </a:rPr>
              <a:t>sockfd</a:t>
            </a:r>
            <a:r>
              <a:rPr lang="en-US">
                <a:latin typeface="Anonymous Pro for Powerline" panose="02060609030202000504" pitchFamily="49" charset="0"/>
                <a:ea typeface="Anonymous Pro for Powerline" panose="02060609030202000504" pitchFamily="49" charset="0"/>
              </a:rPr>
              <a:t>, </a:t>
            </a:r>
            <a:r>
              <a:rPr lang="en-US" err="1">
                <a:solidFill>
                  <a:srgbClr val="0070C0"/>
                </a:solidFill>
                <a:latin typeface="Anonymous Pro for Powerline" panose="02060609030202000504" pitchFamily="49" charset="0"/>
                <a:ea typeface="Anonymous Pro for Powerline" panose="02060609030202000504" pitchFamily="49" charset="0"/>
              </a:rPr>
              <a:t>const</a:t>
            </a:r>
            <a:r>
              <a:rPr lang="en-US">
                <a:solidFill>
                  <a:srgbClr val="0070C0"/>
                </a:solidFill>
                <a:latin typeface="Anonymous Pro for Powerline" panose="02060609030202000504" pitchFamily="49" charset="0"/>
                <a:ea typeface="Anonymous Pro for Powerline" panose="02060609030202000504" pitchFamily="49" charset="0"/>
              </a:rPr>
              <a:t> struct </a:t>
            </a:r>
            <a:r>
              <a:rPr lang="en-US" err="1">
                <a:solidFill>
                  <a:srgbClr val="0070C0"/>
                </a:solidFill>
                <a:latin typeface="Anonymous Pro for Powerline" panose="02060609030202000504" pitchFamily="49" charset="0"/>
                <a:ea typeface="Anonymous Pro for Powerline" panose="02060609030202000504" pitchFamily="49" charset="0"/>
              </a:rPr>
              <a:t>sockaddr</a:t>
            </a:r>
            <a:r>
              <a:rPr lang="en-US">
                <a:solidFill>
                  <a:srgbClr val="0070C0"/>
                </a:solidFill>
                <a:latin typeface="Anonymous Pro for Powerline" panose="02060609030202000504" pitchFamily="49" charset="0"/>
                <a:ea typeface="Anonymous Pro for Powerline" panose="02060609030202000504" pitchFamily="49" charset="0"/>
              </a:rPr>
              <a:t>* </a:t>
            </a:r>
            <a:r>
              <a:rPr lang="en-US" err="1">
                <a:latin typeface="Anonymous Pro for Powerline" panose="02060609030202000504" pitchFamily="49" charset="0"/>
                <a:ea typeface="Anonymous Pro for Powerline" panose="02060609030202000504" pitchFamily="49" charset="0"/>
              </a:rPr>
              <a:t>addr</a:t>
            </a:r>
            <a:r>
              <a:rPr lang="en-US">
                <a:latin typeface="Anonymous Pro for Powerline" panose="02060609030202000504" pitchFamily="49" charset="0"/>
                <a:ea typeface="Anonymous Pro for Powerline" panose="02060609030202000504" pitchFamily="49" charset="0"/>
              </a:rPr>
              <a:t>, </a:t>
            </a:r>
            <a:r>
              <a:rPr lang="en-US" err="1">
                <a:solidFill>
                  <a:srgbClr val="0070C0"/>
                </a:solidFill>
                <a:latin typeface="Anonymous Pro for Powerline" panose="02060609030202000504" pitchFamily="49" charset="0"/>
                <a:ea typeface="Anonymous Pro for Powerline" panose="02060609030202000504" pitchFamily="49" charset="0"/>
              </a:rPr>
              <a:t>socklen_t</a:t>
            </a:r>
            <a:r>
              <a:rPr lang="en-US">
                <a:solidFill>
                  <a:srgbClr val="0070C0"/>
                </a:solidFill>
                <a:latin typeface="Anonymous Pro for Powerline" panose="02060609030202000504" pitchFamily="49" charset="0"/>
                <a:ea typeface="Anonymous Pro for Powerline" panose="02060609030202000504" pitchFamily="49" charset="0"/>
              </a:rPr>
              <a:t> </a:t>
            </a:r>
            <a:r>
              <a:rPr lang="en-US" err="1">
                <a:latin typeface="Anonymous Pro for Powerline" panose="02060609030202000504" pitchFamily="49" charset="0"/>
                <a:ea typeface="Anonymous Pro for Powerline" panose="02060609030202000504" pitchFamily="49" charset="0"/>
              </a:rPr>
              <a:t>addrlen</a:t>
            </a:r>
            <a:r>
              <a:rPr lang="en-US">
                <a:latin typeface="Anonymous Pro for Powerline" panose="02060609030202000504" pitchFamily="49" charset="0"/>
                <a:ea typeface="Anonymous Pro for Powerline" panose="02060609030202000504" pitchFamily="49" charset="0"/>
              </a:rPr>
              <a:t>);</a:t>
            </a:r>
          </a:p>
          <a:p>
            <a:pPr lvl="1"/>
            <a:r>
              <a:rPr lang="en-US">
                <a:ea typeface="Anonymous Pro for Powerline" panose="02060609030202000504" pitchFamily="49" charset="0"/>
              </a:rPr>
              <a:t>Specify a server with </a:t>
            </a:r>
            <a:r>
              <a:rPr lang="en-US" err="1">
                <a:solidFill>
                  <a:srgbClr val="FF0000"/>
                </a:solidFill>
                <a:latin typeface="Anonymous Pro for Powerline" panose="02060609030202000504" pitchFamily="49" charset="0"/>
                <a:ea typeface="Anonymous Pro for Powerline" panose="02060609030202000504" pitchFamily="49" charset="0"/>
              </a:rPr>
              <a:t>addr</a:t>
            </a:r>
            <a:endParaRPr lang="en-US" i="1">
              <a:solidFill>
                <a:srgbClr val="FF0000"/>
              </a:solidFill>
              <a:latin typeface="Anonymous Pro for Powerline" panose="02060609030202000504" pitchFamily="49" charset="0"/>
              <a:ea typeface="Anonymous Pro for Powerline" panose="020606090302020005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19286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3A11F9-C057-3E43-9787-8DEACFDEB7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Useful function calls – </a:t>
            </a:r>
            <a:r>
              <a:rPr lang="en-US">
                <a:solidFill>
                  <a:srgbClr val="C00000"/>
                </a:solidFill>
              </a:rPr>
              <a:t>Client </a:t>
            </a:r>
            <a:r>
              <a:rPr lang="en-US"/>
              <a:t>(cont.)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9FB385-02BE-6140-BAE1-D7BFD8CD62B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Example of setting an socket address</a:t>
            </a:r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r>
              <a:rPr lang="en-US" err="1">
                <a:latin typeface="Anonymous Pro for Powerline" panose="02060609030202000504" pitchFamily="49" charset="0"/>
                <a:ea typeface="Anonymous Pro for Powerline" panose="02060609030202000504" pitchFamily="49" charset="0"/>
              </a:rPr>
              <a:t>ssize_t</a:t>
            </a:r>
            <a:r>
              <a:rPr lang="en-US">
                <a:latin typeface="Anonymous Pro for Powerline" panose="02060609030202000504" pitchFamily="49" charset="0"/>
                <a:ea typeface="Anonymous Pro for Powerline" panose="02060609030202000504" pitchFamily="49" charset="0"/>
              </a:rPr>
              <a:t> send(</a:t>
            </a:r>
            <a:r>
              <a:rPr lang="en-US" err="1">
                <a:solidFill>
                  <a:srgbClr val="0070C0"/>
                </a:solidFill>
                <a:latin typeface="Anonymous Pro for Powerline" panose="02060609030202000504" pitchFamily="49" charset="0"/>
                <a:ea typeface="Anonymous Pro for Powerline" panose="02060609030202000504" pitchFamily="49" charset="0"/>
              </a:rPr>
              <a:t>int</a:t>
            </a:r>
            <a:r>
              <a:rPr lang="en-US">
                <a:latin typeface="Anonymous Pro for Powerline" panose="02060609030202000504" pitchFamily="49" charset="0"/>
                <a:ea typeface="Anonymous Pro for Powerline" panose="02060609030202000504" pitchFamily="49" charset="0"/>
              </a:rPr>
              <a:t> socket, </a:t>
            </a:r>
            <a:r>
              <a:rPr lang="en-US" err="1">
                <a:solidFill>
                  <a:srgbClr val="0070C0"/>
                </a:solidFill>
                <a:latin typeface="Anonymous Pro for Powerline" panose="02060609030202000504" pitchFamily="49" charset="0"/>
                <a:ea typeface="Anonymous Pro for Powerline" panose="02060609030202000504" pitchFamily="49" charset="0"/>
              </a:rPr>
              <a:t>const</a:t>
            </a:r>
            <a:r>
              <a:rPr lang="en-US">
                <a:solidFill>
                  <a:srgbClr val="0070C0"/>
                </a:solidFill>
                <a:latin typeface="Anonymous Pro for Powerline" panose="02060609030202000504" pitchFamily="49" charset="0"/>
                <a:ea typeface="Anonymous Pro for Powerline" panose="02060609030202000504" pitchFamily="49" charset="0"/>
              </a:rPr>
              <a:t> void</a:t>
            </a:r>
            <a:r>
              <a:rPr lang="en-US">
                <a:latin typeface="Anonymous Pro for Powerline" panose="02060609030202000504" pitchFamily="49" charset="0"/>
                <a:ea typeface="Anonymous Pro for Powerline" panose="02060609030202000504" pitchFamily="49" charset="0"/>
              </a:rPr>
              <a:t> *buffer, </a:t>
            </a:r>
            <a:r>
              <a:rPr lang="en-US" err="1">
                <a:solidFill>
                  <a:srgbClr val="0070C0"/>
                </a:solidFill>
                <a:latin typeface="Anonymous Pro for Powerline" panose="02060609030202000504" pitchFamily="49" charset="0"/>
                <a:ea typeface="Anonymous Pro for Powerline" panose="02060609030202000504" pitchFamily="49" charset="0"/>
              </a:rPr>
              <a:t>size_t</a:t>
            </a:r>
            <a:r>
              <a:rPr lang="en-US">
                <a:solidFill>
                  <a:srgbClr val="0070C0"/>
                </a:solidFill>
                <a:latin typeface="Anonymous Pro for Powerline" panose="02060609030202000504" pitchFamily="49" charset="0"/>
                <a:ea typeface="Anonymous Pro for Powerline" panose="02060609030202000504" pitchFamily="49" charset="0"/>
              </a:rPr>
              <a:t> </a:t>
            </a:r>
            <a:r>
              <a:rPr lang="en-US">
                <a:latin typeface="Anonymous Pro for Powerline" panose="02060609030202000504" pitchFamily="49" charset="0"/>
                <a:ea typeface="Anonymous Pro for Powerline" panose="02060609030202000504" pitchFamily="49" charset="0"/>
              </a:rPr>
              <a:t>length, </a:t>
            </a:r>
            <a:r>
              <a:rPr lang="en-US" err="1">
                <a:solidFill>
                  <a:srgbClr val="0070C0"/>
                </a:solidFill>
                <a:latin typeface="Anonymous Pro for Powerline" panose="02060609030202000504" pitchFamily="49" charset="0"/>
                <a:ea typeface="Anonymous Pro for Powerline" panose="02060609030202000504" pitchFamily="49" charset="0"/>
              </a:rPr>
              <a:t>int</a:t>
            </a:r>
            <a:r>
              <a:rPr lang="en-US">
                <a:latin typeface="Anonymous Pro for Powerline" panose="02060609030202000504" pitchFamily="49" charset="0"/>
                <a:ea typeface="Anonymous Pro for Powerline" panose="02060609030202000504" pitchFamily="49" charset="0"/>
              </a:rPr>
              <a:t> flags);</a:t>
            </a:r>
          </a:p>
          <a:p>
            <a:r>
              <a:rPr lang="en-US" err="1">
                <a:latin typeface="Anonymous Pro for Powerline" panose="02060609030202000504" pitchFamily="49" charset="0"/>
                <a:ea typeface="Anonymous Pro for Powerline" panose="02060609030202000504" pitchFamily="49" charset="0"/>
              </a:rPr>
              <a:t>ssize_t</a:t>
            </a:r>
            <a:r>
              <a:rPr lang="en-US">
                <a:latin typeface="Anonymous Pro for Powerline" panose="02060609030202000504" pitchFamily="49" charset="0"/>
                <a:ea typeface="Anonymous Pro for Powerline" panose="02060609030202000504" pitchFamily="49" charset="0"/>
              </a:rPr>
              <a:t> </a:t>
            </a:r>
            <a:r>
              <a:rPr lang="en-US" err="1">
                <a:latin typeface="Anonymous Pro for Powerline" panose="02060609030202000504" pitchFamily="49" charset="0"/>
                <a:ea typeface="Anonymous Pro for Powerline" panose="02060609030202000504" pitchFamily="49" charset="0"/>
              </a:rPr>
              <a:t>recv</a:t>
            </a:r>
            <a:r>
              <a:rPr lang="en-US">
                <a:latin typeface="Anonymous Pro for Powerline" panose="02060609030202000504" pitchFamily="49" charset="0"/>
                <a:ea typeface="Anonymous Pro for Powerline" panose="02060609030202000504" pitchFamily="49" charset="0"/>
              </a:rPr>
              <a:t>(</a:t>
            </a:r>
            <a:r>
              <a:rPr lang="en-US" err="1">
                <a:solidFill>
                  <a:srgbClr val="0070C0"/>
                </a:solidFill>
                <a:latin typeface="Anonymous Pro for Powerline" panose="02060609030202000504" pitchFamily="49" charset="0"/>
                <a:ea typeface="Anonymous Pro for Powerline" panose="02060609030202000504" pitchFamily="49" charset="0"/>
              </a:rPr>
              <a:t>int</a:t>
            </a:r>
            <a:r>
              <a:rPr lang="en-US">
                <a:latin typeface="Anonymous Pro for Powerline" panose="02060609030202000504" pitchFamily="49" charset="0"/>
                <a:ea typeface="Anonymous Pro for Powerline" panose="02060609030202000504" pitchFamily="49" charset="0"/>
              </a:rPr>
              <a:t> socket, </a:t>
            </a:r>
            <a:r>
              <a:rPr lang="en-US">
                <a:solidFill>
                  <a:srgbClr val="0070C0"/>
                </a:solidFill>
                <a:latin typeface="Anonymous Pro for Powerline" panose="02060609030202000504" pitchFamily="49" charset="0"/>
                <a:ea typeface="Anonymous Pro for Powerline" panose="02060609030202000504" pitchFamily="49" charset="0"/>
              </a:rPr>
              <a:t>void *buffer</a:t>
            </a:r>
            <a:r>
              <a:rPr lang="en-US">
                <a:latin typeface="Anonymous Pro for Powerline" panose="02060609030202000504" pitchFamily="49" charset="0"/>
                <a:ea typeface="Anonymous Pro for Powerline" panose="02060609030202000504" pitchFamily="49" charset="0"/>
              </a:rPr>
              <a:t>, </a:t>
            </a:r>
            <a:r>
              <a:rPr lang="en-US" err="1">
                <a:solidFill>
                  <a:srgbClr val="0070C0"/>
                </a:solidFill>
                <a:latin typeface="Anonymous Pro for Powerline" panose="02060609030202000504" pitchFamily="49" charset="0"/>
                <a:ea typeface="Anonymous Pro for Powerline" panose="02060609030202000504" pitchFamily="49" charset="0"/>
              </a:rPr>
              <a:t>size_t</a:t>
            </a:r>
            <a:r>
              <a:rPr lang="en-US">
                <a:latin typeface="Anonymous Pro for Powerline" panose="02060609030202000504" pitchFamily="49" charset="0"/>
                <a:ea typeface="Anonymous Pro for Powerline" panose="02060609030202000504" pitchFamily="49" charset="0"/>
              </a:rPr>
              <a:t> length, </a:t>
            </a:r>
            <a:r>
              <a:rPr lang="en-US" err="1">
                <a:solidFill>
                  <a:srgbClr val="0070C0"/>
                </a:solidFill>
                <a:latin typeface="Anonymous Pro for Powerline" panose="02060609030202000504" pitchFamily="49" charset="0"/>
                <a:ea typeface="Anonymous Pro for Powerline" panose="02060609030202000504" pitchFamily="49" charset="0"/>
              </a:rPr>
              <a:t>int</a:t>
            </a:r>
            <a:r>
              <a:rPr lang="en-US">
                <a:latin typeface="Anonymous Pro for Powerline" panose="02060609030202000504" pitchFamily="49" charset="0"/>
                <a:ea typeface="Anonymous Pro for Powerline" panose="02060609030202000504" pitchFamily="49" charset="0"/>
              </a:rPr>
              <a:t> flags);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D49FE10-A7BF-644A-9339-B72690D198DB}"/>
              </a:ext>
            </a:extLst>
          </p:cNvPr>
          <p:cNvSpPr/>
          <p:nvPr/>
        </p:nvSpPr>
        <p:spPr>
          <a:xfrm>
            <a:off x="1338146" y="2366951"/>
            <a:ext cx="7638586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>
                <a:latin typeface="Anonymous Pro for Powerline" panose="02060609030202000504" pitchFamily="49" charset="0"/>
                <a:ea typeface="Anonymous Pro for Powerline" panose="02060609030202000504" pitchFamily="49" charset="0"/>
              </a:rPr>
              <a:t>struct </a:t>
            </a:r>
            <a:r>
              <a:rPr lang="en-US" sz="2000" err="1">
                <a:latin typeface="Anonymous Pro for Powerline" panose="02060609030202000504" pitchFamily="49" charset="0"/>
                <a:ea typeface="Anonymous Pro for Powerline" panose="02060609030202000504" pitchFamily="49" charset="0"/>
              </a:rPr>
              <a:t>sockaddr_in</a:t>
            </a:r>
            <a:r>
              <a:rPr lang="en-US" sz="2000">
                <a:latin typeface="Anonymous Pro for Powerline" panose="02060609030202000504" pitchFamily="49" charset="0"/>
                <a:ea typeface="Anonymous Pro for Powerline" panose="02060609030202000504" pitchFamily="49" charset="0"/>
              </a:rPr>
              <a:t> </a:t>
            </a:r>
            <a:r>
              <a:rPr lang="en-US" sz="2000" err="1">
                <a:latin typeface="Anonymous Pro for Powerline" panose="02060609030202000504" pitchFamily="49" charset="0"/>
                <a:ea typeface="Anonymous Pro for Powerline" panose="02060609030202000504" pitchFamily="49" charset="0"/>
              </a:rPr>
              <a:t>srv_addr</a:t>
            </a:r>
            <a:r>
              <a:rPr lang="en-US" sz="2000">
                <a:latin typeface="Anonymous Pro for Powerline" panose="02060609030202000504" pitchFamily="49" charset="0"/>
                <a:ea typeface="Anonymous Pro for Powerline" panose="02060609030202000504" pitchFamily="49" charset="0"/>
              </a:rPr>
              <a:t>;</a:t>
            </a:r>
          </a:p>
          <a:p>
            <a:r>
              <a:rPr lang="en-US" sz="2000" err="1">
                <a:latin typeface="Anonymous Pro for Powerline" panose="02060609030202000504" pitchFamily="49" charset="0"/>
                <a:ea typeface="Anonymous Pro for Powerline" panose="02060609030202000504" pitchFamily="49" charset="0"/>
              </a:rPr>
              <a:t>memset</a:t>
            </a:r>
            <a:r>
              <a:rPr lang="en-US" sz="2000">
                <a:latin typeface="Anonymous Pro for Powerline" panose="02060609030202000504" pitchFamily="49" charset="0"/>
                <a:ea typeface="Anonymous Pro for Powerline" panose="02060609030202000504" pitchFamily="49" charset="0"/>
              </a:rPr>
              <a:t>(&amp;</a:t>
            </a:r>
            <a:r>
              <a:rPr lang="en-US" sz="2000" err="1">
                <a:latin typeface="Anonymous Pro for Powerline" panose="02060609030202000504" pitchFamily="49" charset="0"/>
                <a:ea typeface="Anonymous Pro for Powerline" panose="02060609030202000504" pitchFamily="49" charset="0"/>
              </a:rPr>
              <a:t>srv_addr</a:t>
            </a:r>
            <a:r>
              <a:rPr lang="en-US" sz="2000">
                <a:latin typeface="Anonymous Pro for Powerline" panose="02060609030202000504" pitchFamily="49" charset="0"/>
                <a:ea typeface="Anonymous Pro for Powerline" panose="02060609030202000504" pitchFamily="49" charset="0"/>
              </a:rPr>
              <a:t>, 0, </a:t>
            </a:r>
            <a:r>
              <a:rPr lang="en-US" sz="2000" err="1">
                <a:latin typeface="Anonymous Pro for Powerline" panose="02060609030202000504" pitchFamily="49" charset="0"/>
                <a:ea typeface="Anonymous Pro for Powerline" panose="02060609030202000504" pitchFamily="49" charset="0"/>
              </a:rPr>
              <a:t>sizeof</a:t>
            </a:r>
            <a:r>
              <a:rPr lang="en-US" sz="2000">
                <a:latin typeface="Anonymous Pro for Powerline" panose="02060609030202000504" pitchFamily="49" charset="0"/>
                <a:ea typeface="Anonymous Pro for Powerline" panose="02060609030202000504" pitchFamily="49" charset="0"/>
              </a:rPr>
              <a:t>(</a:t>
            </a:r>
            <a:r>
              <a:rPr lang="en-US" sz="2000" err="1">
                <a:latin typeface="Anonymous Pro for Powerline" panose="02060609030202000504" pitchFamily="49" charset="0"/>
                <a:ea typeface="Anonymous Pro for Powerline" panose="02060609030202000504" pitchFamily="49" charset="0"/>
              </a:rPr>
              <a:t>srv_addr</a:t>
            </a:r>
            <a:r>
              <a:rPr lang="en-US" sz="2000">
                <a:latin typeface="Anonymous Pro for Powerline" panose="02060609030202000504" pitchFamily="49" charset="0"/>
                <a:ea typeface="Anonymous Pro for Powerline" panose="02060609030202000504" pitchFamily="49" charset="0"/>
              </a:rPr>
              <a:t>));</a:t>
            </a:r>
          </a:p>
          <a:p>
            <a:r>
              <a:rPr lang="en-US" sz="2000" err="1">
                <a:latin typeface="Anonymous Pro for Powerline" panose="02060609030202000504" pitchFamily="49" charset="0"/>
                <a:ea typeface="Anonymous Pro for Powerline" panose="02060609030202000504" pitchFamily="49" charset="0"/>
              </a:rPr>
              <a:t>srv_addr.</a:t>
            </a:r>
            <a:r>
              <a:rPr lang="en-US" sz="2000" err="1">
                <a:solidFill>
                  <a:srgbClr val="0070C0"/>
                </a:solidFill>
                <a:latin typeface="Anonymous Pro for Powerline" panose="02060609030202000504" pitchFamily="49" charset="0"/>
                <a:ea typeface="Anonymous Pro for Powerline" panose="02060609030202000504" pitchFamily="49" charset="0"/>
              </a:rPr>
              <a:t>sin_family</a:t>
            </a:r>
            <a:r>
              <a:rPr lang="en-US" sz="2000">
                <a:solidFill>
                  <a:srgbClr val="0070C0"/>
                </a:solidFill>
                <a:latin typeface="Anonymous Pro for Powerline" panose="02060609030202000504" pitchFamily="49" charset="0"/>
                <a:ea typeface="Anonymous Pro for Powerline" panose="02060609030202000504" pitchFamily="49" charset="0"/>
              </a:rPr>
              <a:t> </a:t>
            </a:r>
            <a:r>
              <a:rPr lang="en-US" sz="2000">
                <a:latin typeface="Anonymous Pro for Powerline" panose="02060609030202000504" pitchFamily="49" charset="0"/>
                <a:ea typeface="Anonymous Pro for Powerline" panose="02060609030202000504" pitchFamily="49" charset="0"/>
              </a:rPr>
              <a:t>= AF_INET;</a:t>
            </a:r>
          </a:p>
          <a:p>
            <a:r>
              <a:rPr lang="en-US" sz="2000" err="1">
                <a:latin typeface="Anonymous Pro for Powerline" panose="02060609030202000504" pitchFamily="49" charset="0"/>
                <a:ea typeface="Anonymous Pro for Powerline" panose="02060609030202000504" pitchFamily="49" charset="0"/>
              </a:rPr>
              <a:t>srv_addr.</a:t>
            </a:r>
            <a:r>
              <a:rPr lang="en-US" sz="2000" err="1">
                <a:solidFill>
                  <a:srgbClr val="0070C0"/>
                </a:solidFill>
                <a:latin typeface="Anonymous Pro for Powerline" panose="02060609030202000504" pitchFamily="49" charset="0"/>
                <a:ea typeface="Anonymous Pro for Powerline" panose="02060609030202000504" pitchFamily="49" charset="0"/>
              </a:rPr>
              <a:t>sin_addr.s_addr</a:t>
            </a:r>
            <a:r>
              <a:rPr lang="en-US" sz="2000">
                <a:solidFill>
                  <a:srgbClr val="0070C0"/>
                </a:solidFill>
                <a:latin typeface="Anonymous Pro for Powerline" panose="02060609030202000504" pitchFamily="49" charset="0"/>
                <a:ea typeface="Anonymous Pro for Powerline" panose="02060609030202000504" pitchFamily="49" charset="0"/>
              </a:rPr>
              <a:t> </a:t>
            </a:r>
            <a:r>
              <a:rPr lang="en-US" sz="2000">
                <a:latin typeface="Anonymous Pro for Powerline" panose="02060609030202000504" pitchFamily="49" charset="0"/>
                <a:ea typeface="Anonymous Pro for Powerline" panose="02060609030202000504" pitchFamily="49" charset="0"/>
              </a:rPr>
              <a:t>=</a:t>
            </a:r>
            <a:r>
              <a:rPr lang="en-US" sz="2000" err="1">
                <a:latin typeface="Anonymous Pro for Powerline" panose="02060609030202000504" pitchFamily="49" charset="0"/>
                <a:ea typeface="Anonymous Pro for Powerline" panose="02060609030202000504" pitchFamily="49" charset="0"/>
              </a:rPr>
              <a:t>inet_addr</a:t>
            </a:r>
            <a:r>
              <a:rPr lang="en-US" sz="2000">
                <a:latin typeface="Anonymous Pro for Powerline" panose="02060609030202000504" pitchFamily="49" charset="0"/>
                <a:ea typeface="Anonymous Pro for Powerline" panose="02060609030202000504" pitchFamily="49" charset="0"/>
              </a:rPr>
              <a:t>("137.112.18.53");</a:t>
            </a:r>
          </a:p>
          <a:p>
            <a:r>
              <a:rPr lang="en-US" sz="2000" err="1">
                <a:latin typeface="Anonymous Pro for Powerline" panose="02060609030202000504" pitchFamily="49" charset="0"/>
                <a:ea typeface="Anonymous Pro for Powerline" panose="02060609030202000504" pitchFamily="49" charset="0"/>
              </a:rPr>
              <a:t>srv_addr.</a:t>
            </a:r>
            <a:r>
              <a:rPr lang="en-US" sz="2000" err="1">
                <a:solidFill>
                  <a:srgbClr val="0070C0"/>
                </a:solidFill>
                <a:latin typeface="Anonymous Pro for Powerline" panose="02060609030202000504" pitchFamily="49" charset="0"/>
                <a:ea typeface="Anonymous Pro for Powerline" panose="02060609030202000504" pitchFamily="49" charset="0"/>
              </a:rPr>
              <a:t>sin_port</a:t>
            </a:r>
            <a:r>
              <a:rPr lang="en-US" sz="2000">
                <a:solidFill>
                  <a:srgbClr val="0070C0"/>
                </a:solidFill>
                <a:latin typeface="Anonymous Pro for Powerline" panose="02060609030202000504" pitchFamily="49" charset="0"/>
                <a:ea typeface="Anonymous Pro for Powerline" panose="02060609030202000504" pitchFamily="49" charset="0"/>
              </a:rPr>
              <a:t> </a:t>
            </a:r>
            <a:r>
              <a:rPr lang="en-US" sz="2000">
                <a:latin typeface="Anonymous Pro for Powerline" panose="02060609030202000504" pitchFamily="49" charset="0"/>
                <a:ea typeface="Anonymous Pro for Powerline" panose="02060609030202000504" pitchFamily="49" charset="0"/>
              </a:rPr>
              <a:t>= </a:t>
            </a:r>
            <a:r>
              <a:rPr lang="en-US" sz="2000" err="1">
                <a:latin typeface="Anonymous Pro for Powerline" panose="02060609030202000504" pitchFamily="49" charset="0"/>
                <a:ea typeface="Anonymous Pro for Powerline" panose="02060609030202000504" pitchFamily="49" charset="0"/>
              </a:rPr>
              <a:t>htons</a:t>
            </a:r>
            <a:r>
              <a:rPr lang="en-US" sz="2000">
                <a:latin typeface="Anonymous Pro for Powerline" panose="02060609030202000504" pitchFamily="49" charset="0"/>
                <a:ea typeface="Anonymous Pro for Powerline" panose="02060609030202000504" pitchFamily="49" charset="0"/>
              </a:rPr>
              <a:t>(80);</a:t>
            </a:r>
          </a:p>
        </p:txBody>
      </p:sp>
    </p:spTree>
    <p:extLst>
      <p:ext uri="{BB962C8B-B14F-4D97-AF65-F5344CB8AC3E}">
        <p14:creationId xmlns:p14="http://schemas.microsoft.com/office/powerpoint/2010/main" val="2704177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AD835B-CD90-C84C-A95E-ECDF05DFC1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Steps to establish client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293003-848E-1D40-8971-65EBD436D24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Create a socket</a:t>
            </a:r>
          </a:p>
          <a:p>
            <a:r>
              <a:rPr lang="en-US"/>
              <a:t>Specify server address</a:t>
            </a:r>
          </a:p>
          <a:p>
            <a:r>
              <a:rPr lang="en-US"/>
              <a:t>Connect to a server</a:t>
            </a:r>
          </a:p>
          <a:p>
            <a:r>
              <a:rPr lang="en-US"/>
              <a:t>Send/Rcvd</a:t>
            </a:r>
          </a:p>
          <a:p>
            <a:r>
              <a:rPr lang="en-US">
                <a:cs typeface="Calibri" panose="020F0502020204030204"/>
              </a:rPr>
              <a:t>Close socket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26E7775-DFE8-9743-AD29-958FDE3810FE}"/>
              </a:ext>
            </a:extLst>
          </p:cNvPr>
          <p:cNvSpPr txBox="1"/>
          <p:nvPr/>
        </p:nvSpPr>
        <p:spPr>
          <a:xfrm>
            <a:off x="3155796" y="4627756"/>
            <a:ext cx="498296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/>
              <a:t>Try to write your </a:t>
            </a:r>
            <a:r>
              <a:rPr lang="en-US" sz="3600">
                <a:latin typeface="Bradley Hand" pitchFamily="2" charset="77"/>
              </a:rPr>
              <a:t>browser</a:t>
            </a:r>
            <a:r>
              <a:rPr lang="en-US" sz="3600"/>
              <a:t>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5A2EE0D-3A93-F74E-8CB0-00B57757BC10}"/>
              </a:ext>
            </a:extLst>
          </p:cNvPr>
          <p:cNvSpPr txBox="1"/>
          <p:nvPr/>
        </p:nvSpPr>
        <p:spPr>
          <a:xfrm>
            <a:off x="2453268" y="5289895"/>
            <a:ext cx="7113614" cy="1323439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en-US" sz="4000">
                <a:hlinkClick r:id="rId2"/>
              </a:rPr>
              <a:t>https://repl.it/@song3/ABrowser</a:t>
            </a:r>
            <a:endParaRPr lang="en-US">
              <a:cs typeface="Calibri" panose="020F0502020204030204"/>
            </a:endParaRPr>
          </a:p>
          <a:p>
            <a:endParaRPr lang="en-US" sz="4000">
              <a:cs typeface="Calibri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AD306A6-8CBD-477B-B54B-F7299AA28F47}"/>
              </a:ext>
            </a:extLst>
          </p:cNvPr>
          <p:cNvSpPr txBox="1"/>
          <p:nvPr/>
        </p:nvSpPr>
        <p:spPr>
          <a:xfrm>
            <a:off x="3156098" y="6124353"/>
            <a:ext cx="6907618" cy="92333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/>
              <a:t>Demo code: </a:t>
            </a:r>
            <a:r>
              <a:rPr lang="en-US">
                <a:hlinkClick r:id="rId3"/>
              </a:rPr>
              <a:t>https://www.rose-hulman.edu/class/csse/csse132/1819c/examples/sockets/client0.c</a:t>
            </a:r>
            <a:endParaRPr lang="en-US"/>
          </a:p>
          <a:p>
            <a:endParaRPr lang="en-US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90508289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ose_themed" id="{974E9FA3-6890-AF45-9A34-E5F284D2E92C}" vid="{20B007DF-B7A4-1A47-878F-F510C21538E3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299</Words>
  <Application>Microsoft Office PowerPoint</Application>
  <PresentationFormat>Widescreen</PresentationFormat>
  <Paragraphs>48</Paragraphs>
  <Slides>6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3" baseType="lpstr">
      <vt:lpstr>Anonymous Pro for Powerline</vt:lpstr>
      <vt:lpstr>Bradley Hand</vt:lpstr>
      <vt:lpstr>Arial</vt:lpstr>
      <vt:lpstr>Calibri</vt:lpstr>
      <vt:lpstr>Calibri Light</vt:lpstr>
      <vt:lpstr>Wingdings</vt:lpstr>
      <vt:lpstr>Office Theme</vt:lpstr>
      <vt:lpstr>CSSE 132 Socket Programming I</vt:lpstr>
      <vt:lpstr>Agenda</vt:lpstr>
      <vt:lpstr>What is socket?</vt:lpstr>
      <vt:lpstr>Useful function calls - Client</vt:lpstr>
      <vt:lpstr>Useful function calls – Client (cont.)</vt:lpstr>
      <vt:lpstr>Steps to establish client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CSSE 132 Introduction to Computer Systems</dc:title>
  <dc:creator>Song, Lixing</dc:creator>
  <cp:lastModifiedBy>Song, Lixing</cp:lastModifiedBy>
  <cp:revision>1</cp:revision>
  <dcterms:created xsi:type="dcterms:W3CDTF">2018-07-09T21:38:51Z</dcterms:created>
  <dcterms:modified xsi:type="dcterms:W3CDTF">2019-05-06T19:00:02Z</dcterms:modified>
</cp:coreProperties>
</file>