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F5C04-AD13-4E14-90E1-A033B7FE686E}" v="6" dt="2019-03-26T18:29:24.8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7"/>
    <p:restoredTop sz="94674"/>
  </p:normalViewPr>
  <p:slideViewPr>
    <p:cSldViewPr snapToGrid="0" snapToObjects="1">
      <p:cViewPr varScale="1">
        <p:scale>
          <a:sx n="84" d="100"/>
          <a:sy n="84" d="100"/>
        </p:scale>
        <p:origin x="66" y="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S::song3@rose-hulman.edu::d86a4794-d57c-4f6d-acee-3349d9d3edfc" providerId="AD" clId="Web-{C1345EA2-EBEE-272B-298A-EA963602CBA7}"/>
    <pc:docChg chg="modSld">
      <pc:chgData name="Song, Lixing" userId="S::song3@rose-hulman.edu::d86a4794-d57c-4f6d-acee-3349d9d3edfc" providerId="AD" clId="Web-{C1345EA2-EBEE-272B-298A-EA963602CBA7}" dt="2019-03-26T18:05:59.901" v="5" actId="20577"/>
      <pc:docMkLst>
        <pc:docMk/>
      </pc:docMkLst>
      <pc:sldChg chg="modSp">
        <pc:chgData name="Song, Lixing" userId="S::song3@rose-hulman.edu::d86a4794-d57c-4f6d-acee-3349d9d3edfc" providerId="AD" clId="Web-{C1345EA2-EBEE-272B-298A-EA963602CBA7}" dt="2019-03-26T18:05:59.901" v="4" actId="20577"/>
        <pc:sldMkLst>
          <pc:docMk/>
          <pc:sldMk cId="3107688908" sldId="257"/>
        </pc:sldMkLst>
        <pc:spChg chg="mod">
          <ac:chgData name="Song, Lixing" userId="S::song3@rose-hulman.edu::d86a4794-d57c-4f6d-acee-3349d9d3edfc" providerId="AD" clId="Web-{C1345EA2-EBEE-272B-298A-EA963602CBA7}" dt="2019-03-26T18:05:59.901" v="4" actId="20577"/>
          <ac:spMkLst>
            <pc:docMk/>
            <pc:sldMk cId="3107688908" sldId="257"/>
            <ac:spMk id="3" creationId="{C97976AB-1A25-F244-A001-164ED1B20E0D}"/>
          </ac:spMkLst>
        </pc:spChg>
      </pc:sldChg>
    </pc:docChg>
  </pc:docChgLst>
  <pc:docChgLst>
    <pc:chgData name="Song, Lixing" userId="d86a4794-d57c-4f6d-acee-3349d9d3edfc" providerId="ADAL" clId="{C0D8B9DF-B20C-4B48-A711-F6EF4CC8E90A}"/>
  </pc:docChgLst>
  <pc:docChgLst>
    <pc:chgData name="Song, Lixing" userId="d86a4794-d57c-4f6d-acee-3349d9d3edfc" providerId="ADAL" clId="{284E4B17-AF49-E245-A1A9-3FCBC9BF0706}"/>
  </pc:docChgLst>
  <pc:docChgLst>
    <pc:chgData name="Song, Lixing" userId="d86a4794-d57c-4f6d-acee-3349d9d3edfc" providerId="ADAL" clId="{F6ACCFC8-3EA6-9647-BA57-6AB35016EFFF}"/>
  </pc:docChgLst>
  <pc:docChgLst>
    <pc:chgData name="Song, Lixing" userId="d86a4794-d57c-4f6d-acee-3349d9d3edfc" providerId="ADAL" clId="{09437469-7E68-3040-A25D-A2BBFA2C97AF}"/>
  </pc:docChgLst>
  <pc:docChgLst>
    <pc:chgData name="Song, Lixing" userId="d86a4794-d57c-4f6d-acee-3349d9d3edfc" providerId="ADAL" clId="{187206AA-BD06-F041-A9FE-848539394935}"/>
  </pc:docChgLst>
  <pc:docChgLst>
    <pc:chgData name="Song, Lixing" userId="d86a4794-d57c-4f6d-acee-3349d9d3edfc" providerId="ADAL" clId="{628F5C04-AD13-4E14-90E1-A033B7FE686E}"/>
    <pc:docChg chg="modSld">
      <pc:chgData name="Song, Lixing" userId="d86a4794-d57c-4f6d-acee-3349d9d3edfc" providerId="ADAL" clId="{628F5C04-AD13-4E14-90E1-A033B7FE686E}" dt="2019-03-26T18:29:24.876" v="5" actId="20577"/>
      <pc:docMkLst>
        <pc:docMk/>
      </pc:docMkLst>
      <pc:sldChg chg="modSp">
        <pc:chgData name="Song, Lixing" userId="d86a4794-d57c-4f6d-acee-3349d9d3edfc" providerId="ADAL" clId="{628F5C04-AD13-4E14-90E1-A033B7FE686E}" dt="2019-03-26T18:29:24.876" v="5" actId="20577"/>
        <pc:sldMkLst>
          <pc:docMk/>
          <pc:sldMk cId="3107688908" sldId="257"/>
        </pc:sldMkLst>
        <pc:spChg chg="mod">
          <ac:chgData name="Song, Lixing" userId="d86a4794-d57c-4f6d-acee-3349d9d3edfc" providerId="ADAL" clId="{628F5C04-AD13-4E14-90E1-A033B7FE686E}" dt="2019-03-26T18:29:24.876" v="5" actId="20577"/>
          <ac:spMkLst>
            <pc:docMk/>
            <pc:sldMk cId="3107688908" sldId="257"/>
            <ac:spMk id="3" creationId="{C97976AB-1A25-F244-A001-164ED1B20E0D}"/>
          </ac:spMkLst>
        </pc:spChg>
      </pc:sldChg>
    </pc:docChg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FBFE2C61-FE6C-E94E-A333-00BF94AE04D6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561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Submit your questions. (Hint: There is no stupid question.)</a:t>
            </a:r>
          </a:p>
          <a:p>
            <a:r>
              <a:rPr lang="en-US"/>
              <a:t>https://www.polleverywhere.com/discourses/Sl9R8yt5vC7vDUW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7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Exam1 Review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Tuesday, March 26,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1CE13-3376-4B41-A969-2D2B0BAAA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7976AB-1A25-F244-A001-164ED1B20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You are allowed to bring one </a:t>
            </a:r>
            <a:r>
              <a:rPr lang="en-US" b="1" dirty="0"/>
              <a:t>single-sided</a:t>
            </a:r>
            <a:r>
              <a:rPr lang="en-US" dirty="0"/>
              <a:t>, </a:t>
            </a:r>
            <a:r>
              <a:rPr lang="en-US" b="1" dirty="0"/>
              <a:t>hand-written</a:t>
            </a:r>
            <a:r>
              <a:rPr lang="en-US" dirty="0"/>
              <a:t> 8.5 by 11 inch cheat sheet. </a:t>
            </a:r>
          </a:p>
          <a:p>
            <a:pPr lvl="1"/>
            <a:r>
              <a:rPr lang="en-US" dirty="0"/>
              <a:t>You will need to submit your cheat sheet together with the exam.</a:t>
            </a:r>
          </a:p>
          <a:p>
            <a:r>
              <a:rPr lang="en-US" dirty="0"/>
              <a:t>You will need your Raspberry Pi for coding part of the exam.</a:t>
            </a:r>
          </a:p>
          <a:p>
            <a:pPr lvl="1"/>
            <a:r>
              <a:rPr lang="en-US" dirty="0"/>
              <a:t>Be sure it can connect to </a:t>
            </a:r>
            <a:r>
              <a:rPr lang="en-US" dirty="0" err="1"/>
              <a:t>WiFi</a:t>
            </a:r>
            <a:r>
              <a:rPr lang="en-US" dirty="0"/>
              <a:t>, and remotely accessible. </a:t>
            </a:r>
          </a:p>
          <a:p>
            <a:r>
              <a:rPr lang="en-US" dirty="0"/>
              <a:t>Bring a calculator if you have.</a:t>
            </a:r>
          </a:p>
          <a:p>
            <a:r>
              <a:rPr lang="en-US" dirty="0"/>
              <a:t>No other electronic devices are allowed.</a:t>
            </a:r>
          </a:p>
          <a:p>
            <a:pPr lvl="1"/>
            <a:r>
              <a:rPr lang="en-US" dirty="0"/>
              <a:t>Laptop is only allowed during the coding part. (same </a:t>
            </a:r>
            <a:r>
              <a:rPr lang="en-US"/>
              <a:t>as quizzes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0768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282CB-1F76-AF49-97B5-DFB4D02817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294272-9388-C94E-A61B-BAF2FE4278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slide.url=https://www.polleverywhere.com/discourses/Sl9R8yt5vC7vDUW">
            <a:extLst>
              <a:ext uri="{FF2B5EF4-FFF2-40B4-BE49-F238E27FC236}">
                <a16:creationId xmlns:a16="http://schemas.microsoft.com/office/drawing/2014/main" id="{AC0F02D2-E6B9-5146-A845-4ED91CCAD13D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3500"/>
            <a:ext cx="12065000" cy="673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67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2967</TotalTime>
  <Words>113</Words>
  <Application>Microsoft Office PowerPoint</Application>
  <PresentationFormat>Widescreen</PresentationFormat>
  <Paragraphs>15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Wingdings</vt:lpstr>
      <vt:lpstr>Office Theme</vt:lpstr>
      <vt:lpstr>CSSE 132 Exam1 Review</vt:lpstr>
      <vt:lpstr>Notes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102</cp:revision>
  <dcterms:created xsi:type="dcterms:W3CDTF">2018-07-09T21:38:51Z</dcterms:created>
  <dcterms:modified xsi:type="dcterms:W3CDTF">2019-03-26T18:29:26Z</dcterms:modified>
</cp:coreProperties>
</file>