
<file path=[Content_Types].xml><?xml version="1.0" encoding="utf-8"?>
<Types xmlns="http://schemas.openxmlformats.org/package/2006/content-types">
  <Default Extension="(null)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9" r:id="rId4"/>
    <p:sldId id="303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304" r:id="rId13"/>
    <p:sldId id="305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3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090B1-5C33-4D04-8BBC-78CB925C3DE0}" v="221" dt="2019-03-13T14:11:58.909"/>
    <p1510:client id="{A237627A-4339-2A2E-C04E-93BF47E8B6F5}" v="32" dt="2019-09-16T13:04:45.5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A3090B1-5C33-4D04-8BBC-78CB925C3DE0}"/>
    <pc:docChg chg="custSel addSld delSld modSld">
      <pc:chgData name="Song, Lixing" userId="d86a4794-d57c-4f6d-acee-3349d9d3edfc" providerId="ADAL" clId="{5A3090B1-5C33-4D04-8BBC-78CB925C3DE0}" dt="2019-03-13T14:11:58.909" v="1108"/>
      <pc:docMkLst>
        <pc:docMk/>
      </pc:docMkLst>
      <pc:sldChg chg="addSp modSp">
        <pc:chgData name="Song, Lixing" userId="d86a4794-d57c-4f6d-acee-3349d9d3edfc" providerId="ADAL" clId="{5A3090B1-5C33-4D04-8BBC-78CB925C3DE0}" dt="2019-03-08T01:07:45.535" v="4" actId="1076"/>
        <pc:sldMkLst>
          <pc:docMk/>
          <pc:sldMk cId="25011158" sldId="256"/>
        </pc:sldMkLst>
        <pc:picChg chg="add mod">
          <ac:chgData name="Song, Lixing" userId="d86a4794-d57c-4f6d-acee-3349d9d3edfc" providerId="ADAL" clId="{5A3090B1-5C33-4D04-8BBC-78CB925C3DE0}" dt="2019-03-08T01:07:45.535" v="4" actId="1076"/>
          <ac:picMkLst>
            <pc:docMk/>
            <pc:sldMk cId="25011158" sldId="256"/>
            <ac:picMk id="5" creationId="{1415FB09-0139-4957-BC41-0BD72A09AD81}"/>
          </ac:picMkLst>
        </pc:picChg>
      </pc:sldChg>
      <pc:sldChg chg="delSp modSp">
        <pc:chgData name="Song, Lixing" userId="d86a4794-d57c-4f6d-acee-3349d9d3edfc" providerId="ADAL" clId="{5A3090B1-5C33-4D04-8BBC-78CB925C3DE0}" dt="2019-03-08T01:18:42.249" v="204" actId="20577"/>
        <pc:sldMkLst>
          <pc:docMk/>
          <pc:sldMk cId="3231312687" sldId="257"/>
        </pc:sldMkLst>
        <pc:spChg chg="mod">
          <ac:chgData name="Song, Lixing" userId="d86a4794-d57c-4f6d-acee-3349d9d3edfc" providerId="ADAL" clId="{5A3090B1-5C33-4D04-8BBC-78CB925C3DE0}" dt="2019-03-08T01:18:42.249" v="204" actId="20577"/>
          <ac:spMkLst>
            <pc:docMk/>
            <pc:sldMk cId="3231312687" sldId="257"/>
            <ac:spMk id="3" creationId="{ED98735C-6DBA-BD49-BF2B-FA3450F8EA67}"/>
          </ac:spMkLst>
        </pc:spChg>
        <pc:picChg chg="del">
          <ac:chgData name="Song, Lixing" userId="d86a4794-d57c-4f6d-acee-3349d9d3edfc" providerId="ADAL" clId="{5A3090B1-5C33-4D04-8BBC-78CB925C3DE0}" dt="2019-03-08T01:07:39.335" v="0"/>
          <ac:picMkLst>
            <pc:docMk/>
            <pc:sldMk cId="3231312687" sldId="257"/>
            <ac:picMk id="4" creationId="{DA0E696D-F9A7-184B-92CE-6397878E344E}"/>
          </ac:picMkLst>
        </pc:picChg>
      </pc:sldChg>
      <pc:sldChg chg="modSp">
        <pc:chgData name="Song, Lixing" userId="d86a4794-d57c-4f6d-acee-3349d9d3edfc" providerId="ADAL" clId="{5A3090B1-5C33-4D04-8BBC-78CB925C3DE0}" dt="2019-03-08T01:09:46.524" v="8" actId="1076"/>
        <pc:sldMkLst>
          <pc:docMk/>
          <pc:sldMk cId="3701789258" sldId="291"/>
        </pc:sldMkLst>
        <pc:picChg chg="mod">
          <ac:chgData name="Song, Lixing" userId="d86a4794-d57c-4f6d-acee-3349d9d3edfc" providerId="ADAL" clId="{5A3090B1-5C33-4D04-8BBC-78CB925C3DE0}" dt="2019-03-08T01:09:46.524" v="8" actId="1076"/>
          <ac:picMkLst>
            <pc:docMk/>
            <pc:sldMk cId="3701789258" sldId="291"/>
            <ac:picMk id="4" creationId="{8D75E943-3FFD-9D4E-B3DC-046787170BA1}"/>
          </ac:picMkLst>
        </pc:picChg>
      </pc:sldChg>
      <pc:sldChg chg="modSp">
        <pc:chgData name="Song, Lixing" userId="d86a4794-d57c-4f6d-acee-3349d9d3edfc" providerId="ADAL" clId="{5A3090B1-5C33-4D04-8BBC-78CB925C3DE0}" dt="2019-03-08T01:26:44.791" v="249" actId="20577"/>
        <pc:sldMkLst>
          <pc:docMk/>
          <pc:sldMk cId="2012644322" sldId="292"/>
        </pc:sldMkLst>
        <pc:spChg chg="mod">
          <ac:chgData name="Song, Lixing" userId="d86a4794-d57c-4f6d-acee-3349d9d3edfc" providerId="ADAL" clId="{5A3090B1-5C33-4D04-8BBC-78CB925C3DE0}" dt="2019-03-08T01:26:44.791" v="249" actId="20577"/>
          <ac:spMkLst>
            <pc:docMk/>
            <pc:sldMk cId="2012644322" sldId="292"/>
            <ac:spMk id="2" creationId="{37895FCD-1575-7142-8C96-D0BA11905526}"/>
          </ac:spMkLst>
        </pc:spChg>
      </pc:sldChg>
      <pc:sldChg chg="modSp">
        <pc:chgData name="Song, Lixing" userId="d86a4794-d57c-4f6d-acee-3349d9d3edfc" providerId="ADAL" clId="{5A3090B1-5C33-4D04-8BBC-78CB925C3DE0}" dt="2019-03-08T01:36:38.691" v="250" actId="207"/>
        <pc:sldMkLst>
          <pc:docMk/>
          <pc:sldMk cId="1129785038" sldId="295"/>
        </pc:sldMkLst>
        <pc:spChg chg="mod">
          <ac:chgData name="Song, Lixing" userId="d86a4794-d57c-4f6d-acee-3349d9d3edfc" providerId="ADAL" clId="{5A3090B1-5C33-4D04-8BBC-78CB925C3DE0}" dt="2019-03-08T01:36:38.691" v="250" actId="207"/>
          <ac:spMkLst>
            <pc:docMk/>
            <pc:sldMk cId="1129785038" sldId="295"/>
            <ac:spMk id="3" creationId="{82F1EB5E-570F-8443-A800-6B197F59E483}"/>
          </ac:spMkLst>
        </pc:spChg>
      </pc:sldChg>
      <pc:sldChg chg="modSp">
        <pc:chgData name="Song, Lixing" userId="d86a4794-d57c-4f6d-acee-3349d9d3edfc" providerId="ADAL" clId="{5A3090B1-5C33-4D04-8BBC-78CB925C3DE0}" dt="2019-03-08T01:48:22.282" v="257" actId="20577"/>
        <pc:sldMkLst>
          <pc:docMk/>
          <pc:sldMk cId="2800936815" sldId="300"/>
        </pc:sldMkLst>
        <pc:spChg chg="mod">
          <ac:chgData name="Song, Lixing" userId="d86a4794-d57c-4f6d-acee-3349d9d3edfc" providerId="ADAL" clId="{5A3090B1-5C33-4D04-8BBC-78CB925C3DE0}" dt="2019-03-08T01:48:22.282" v="257" actId="20577"/>
          <ac:spMkLst>
            <pc:docMk/>
            <pc:sldMk cId="2800936815" sldId="300"/>
            <ac:spMk id="3" creationId="{A12632B7-398A-3B40-8235-07E3A2C82585}"/>
          </ac:spMkLst>
        </pc:spChg>
      </pc:sldChg>
      <pc:sldChg chg="addSp delSp modSp">
        <pc:chgData name="Song, Lixing" userId="d86a4794-d57c-4f6d-acee-3349d9d3edfc" providerId="ADAL" clId="{5A3090B1-5C33-4D04-8BBC-78CB925C3DE0}" dt="2019-03-08T01:26:10.141" v="237" actId="478"/>
        <pc:sldMkLst>
          <pc:docMk/>
          <pc:sldMk cId="2553462231" sldId="303"/>
        </pc:sldMkLst>
        <pc:spChg chg="mod">
          <ac:chgData name="Song, Lixing" userId="d86a4794-d57c-4f6d-acee-3349d9d3edfc" providerId="ADAL" clId="{5A3090B1-5C33-4D04-8BBC-78CB925C3DE0}" dt="2019-03-08T01:21:26.455" v="217" actId="20577"/>
          <ac:spMkLst>
            <pc:docMk/>
            <pc:sldMk cId="2553462231" sldId="303"/>
            <ac:spMk id="2" creationId="{AD1DD2EA-A411-E545-8DBD-0C192502BCC8}"/>
          </ac:spMkLst>
        </pc:spChg>
        <pc:spChg chg="mod">
          <ac:chgData name="Song, Lixing" userId="d86a4794-d57c-4f6d-acee-3349d9d3edfc" providerId="ADAL" clId="{5A3090B1-5C33-4D04-8BBC-78CB925C3DE0}" dt="2019-03-08T01:24:22.987" v="226" actId="14100"/>
          <ac:spMkLst>
            <pc:docMk/>
            <pc:sldMk cId="2553462231" sldId="303"/>
            <ac:spMk id="3" creationId="{756BC0CB-4779-FD4E-BB08-5301E580E818}"/>
          </ac:spMkLst>
        </pc:spChg>
        <pc:picChg chg="mod">
          <ac:chgData name="Song, Lixing" userId="d86a4794-d57c-4f6d-acee-3349d9d3edfc" providerId="ADAL" clId="{5A3090B1-5C33-4D04-8BBC-78CB925C3DE0}" dt="2019-03-08T01:23:51.978" v="219" actId="1076"/>
          <ac:picMkLst>
            <pc:docMk/>
            <pc:sldMk cId="2553462231" sldId="303"/>
            <ac:picMk id="4" creationId="{27F2EDCF-97B7-BC42-A66E-7CE3751B6BF7}"/>
          </ac:picMkLst>
        </pc:picChg>
        <pc:picChg chg="add del mod">
          <ac:chgData name="Song, Lixing" userId="d86a4794-d57c-4f6d-acee-3349d9d3edfc" providerId="ADAL" clId="{5A3090B1-5C33-4D04-8BBC-78CB925C3DE0}" dt="2019-03-08T01:26:10.141" v="237" actId="478"/>
          <ac:picMkLst>
            <pc:docMk/>
            <pc:sldMk cId="2553462231" sldId="303"/>
            <ac:picMk id="7" creationId="{1F3D900B-31A3-4392-BD32-B406EDE4CCE7}"/>
          </ac:picMkLst>
        </pc:picChg>
        <pc:picChg chg="add mod">
          <ac:chgData name="Song, Lixing" userId="d86a4794-d57c-4f6d-acee-3349d9d3edfc" providerId="ADAL" clId="{5A3090B1-5C33-4D04-8BBC-78CB925C3DE0}" dt="2019-03-08T01:24:34.756" v="230" actId="1076"/>
          <ac:picMkLst>
            <pc:docMk/>
            <pc:sldMk cId="2553462231" sldId="303"/>
            <ac:picMk id="1026" creationId="{830FC44A-9912-43AA-8F3B-63B51CBED6FD}"/>
          </ac:picMkLst>
        </pc:picChg>
        <pc:picChg chg="add mod">
          <ac:chgData name="Song, Lixing" userId="d86a4794-d57c-4f6d-acee-3349d9d3edfc" providerId="ADAL" clId="{5A3090B1-5C33-4D04-8BBC-78CB925C3DE0}" dt="2019-03-08T01:25:21.507" v="234" actId="1076"/>
          <ac:picMkLst>
            <pc:docMk/>
            <pc:sldMk cId="2553462231" sldId="303"/>
            <ac:picMk id="1028" creationId="{3B193ACC-40D7-4E65-9A6E-CD5F9DC7798B}"/>
          </ac:picMkLst>
        </pc:picChg>
      </pc:sldChg>
      <pc:sldChg chg="addSp delSp modSp add delAnim modAnim">
        <pc:chgData name="Song, Lixing" userId="d86a4794-d57c-4f6d-acee-3349d9d3edfc" providerId="ADAL" clId="{5A3090B1-5C33-4D04-8BBC-78CB925C3DE0}" dt="2019-03-12T15:23:22.789" v="541"/>
        <pc:sldMkLst>
          <pc:docMk/>
          <pc:sldMk cId="2296348773" sldId="304"/>
        </pc:sldMkLst>
        <pc:spChg chg="mod">
          <ac:chgData name="Song, Lixing" userId="d86a4794-d57c-4f6d-acee-3349d9d3edfc" providerId="ADAL" clId="{5A3090B1-5C33-4D04-8BBC-78CB925C3DE0}" dt="2019-03-08T02:01:28.678" v="309" actId="20577"/>
          <ac:spMkLst>
            <pc:docMk/>
            <pc:sldMk cId="2296348773" sldId="304"/>
            <ac:spMk id="2" creationId="{625158F6-1389-45C8-8B87-B9FA082ABBF1}"/>
          </ac:spMkLst>
        </pc:spChg>
        <pc:spChg chg="del">
          <ac:chgData name="Song, Lixing" userId="d86a4794-d57c-4f6d-acee-3349d9d3edfc" providerId="ADAL" clId="{5A3090B1-5C33-4D04-8BBC-78CB925C3DE0}" dt="2019-03-12T15:11:27.790" v="327" actId="478"/>
          <ac:spMkLst>
            <pc:docMk/>
            <pc:sldMk cId="2296348773" sldId="304"/>
            <ac:spMk id="3" creationId="{FDC45241-DEAC-4584-9991-FD829CE76ACE}"/>
          </ac:spMkLst>
        </pc:spChg>
        <pc:picChg chg="add del mod">
          <ac:chgData name="Song, Lixing" userId="d86a4794-d57c-4f6d-acee-3349d9d3edfc" providerId="ADAL" clId="{5A3090B1-5C33-4D04-8BBC-78CB925C3DE0}" dt="2019-03-12T15:20:39.755" v="388" actId="478"/>
          <ac:picMkLst>
            <pc:docMk/>
            <pc:sldMk cId="2296348773" sldId="304"/>
            <ac:picMk id="4" creationId="{6E13F230-2F63-4C32-9F81-4CCAAC319AD5}"/>
          </ac:picMkLst>
        </pc:picChg>
        <pc:picChg chg="add del mod modCrop">
          <ac:chgData name="Song, Lixing" userId="d86a4794-d57c-4f6d-acee-3349d9d3edfc" providerId="ADAL" clId="{5A3090B1-5C33-4D04-8BBC-78CB925C3DE0}" dt="2019-03-08T02:01:12.119" v="291" actId="478"/>
          <ac:picMkLst>
            <pc:docMk/>
            <pc:sldMk cId="2296348773" sldId="304"/>
            <ac:picMk id="2050" creationId="{1657D935-7B24-4E5D-B528-9938E905EB69}"/>
          </ac:picMkLst>
        </pc:picChg>
        <pc:inkChg chg="add del">
          <ac:chgData name="Song, Lixing" userId="d86a4794-d57c-4f6d-acee-3349d9d3edfc" providerId="ADAL" clId="{5A3090B1-5C33-4D04-8BBC-78CB925C3DE0}" dt="2019-03-12T15:17:52.094" v="333"/>
          <ac:inkMkLst>
            <pc:docMk/>
            <pc:sldMk cId="2296348773" sldId="304"/>
            <ac:inkMk id="5" creationId="{DB9D26FE-0A79-4F5E-A6FB-8F375F3220C8}"/>
          </ac:inkMkLst>
        </pc:inkChg>
        <pc:inkChg chg="add del">
          <ac:chgData name="Song, Lixing" userId="d86a4794-d57c-4f6d-acee-3349d9d3edfc" providerId="ADAL" clId="{5A3090B1-5C33-4D04-8BBC-78CB925C3DE0}" dt="2019-03-12T15:18:03.166" v="335"/>
          <ac:inkMkLst>
            <pc:docMk/>
            <pc:sldMk cId="2296348773" sldId="304"/>
            <ac:inkMk id="6" creationId="{09A6019A-4289-4F32-B7FE-939F29692E77}"/>
          </ac:inkMkLst>
        </pc:inkChg>
        <pc:inkChg chg="add del">
          <ac:chgData name="Song, Lixing" userId="d86a4794-d57c-4f6d-acee-3349d9d3edfc" providerId="ADAL" clId="{5A3090B1-5C33-4D04-8BBC-78CB925C3DE0}" dt="2019-03-12T15:19:32.677" v="339"/>
          <ac:inkMkLst>
            <pc:docMk/>
            <pc:sldMk cId="2296348773" sldId="304"/>
            <ac:inkMk id="7" creationId="{37C049EE-6399-445A-8DA7-8FBC11A86C39}"/>
          </ac:inkMkLst>
        </pc:inkChg>
        <pc:inkChg chg="add del">
          <ac:chgData name="Song, Lixing" userId="d86a4794-d57c-4f6d-acee-3349d9d3edfc" providerId="ADAL" clId="{5A3090B1-5C33-4D04-8BBC-78CB925C3DE0}" dt="2019-03-12T15:19:32.677" v="339"/>
          <ac:inkMkLst>
            <pc:docMk/>
            <pc:sldMk cId="2296348773" sldId="304"/>
            <ac:inkMk id="8" creationId="{6498E684-86B2-4C32-9023-794B7A1C3889}"/>
          </ac:inkMkLst>
        </pc:inkChg>
        <pc:inkChg chg="add del">
          <ac:chgData name="Song, Lixing" userId="d86a4794-d57c-4f6d-acee-3349d9d3edfc" providerId="ADAL" clId="{5A3090B1-5C33-4D04-8BBC-78CB925C3DE0}" dt="2019-03-12T15:19:40.010" v="342"/>
          <ac:inkMkLst>
            <pc:docMk/>
            <pc:sldMk cId="2296348773" sldId="304"/>
            <ac:inkMk id="9" creationId="{023FD560-7F5B-495D-B1AD-679FA1B0FEFD}"/>
          </ac:inkMkLst>
        </pc:inkChg>
        <pc:inkChg chg="add del">
          <ac:chgData name="Song, Lixing" userId="d86a4794-d57c-4f6d-acee-3349d9d3edfc" providerId="ADAL" clId="{5A3090B1-5C33-4D04-8BBC-78CB925C3DE0}" dt="2019-03-12T15:19:40.009" v="341"/>
          <ac:inkMkLst>
            <pc:docMk/>
            <pc:sldMk cId="2296348773" sldId="304"/>
            <ac:inkMk id="10" creationId="{7E06E85A-6C3D-4F2C-845A-CB52E1A371E2}"/>
          </ac:inkMkLst>
        </pc:inkChg>
        <pc:inkChg chg="add del">
          <ac:chgData name="Song, Lixing" userId="d86a4794-d57c-4f6d-acee-3349d9d3edfc" providerId="ADAL" clId="{5A3090B1-5C33-4D04-8BBC-78CB925C3DE0}" dt="2019-03-12T15:19:44.373" v="345"/>
          <ac:inkMkLst>
            <pc:docMk/>
            <pc:sldMk cId="2296348773" sldId="304"/>
            <ac:inkMk id="11" creationId="{267E3E89-7B02-463C-86E7-9A62A842332C}"/>
          </ac:inkMkLst>
        </pc:inkChg>
        <pc:inkChg chg="add del">
          <ac:chgData name="Song, Lixing" userId="d86a4794-d57c-4f6d-acee-3349d9d3edfc" providerId="ADAL" clId="{5A3090B1-5C33-4D04-8BBC-78CB925C3DE0}" dt="2019-03-12T15:19:44.373" v="345"/>
          <ac:inkMkLst>
            <pc:docMk/>
            <pc:sldMk cId="2296348773" sldId="304"/>
            <ac:inkMk id="12" creationId="{9B97EE1C-7825-421A-9103-B39251224955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13" creationId="{E10F062A-B707-450F-BA0D-3AAC8911DB27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4" creationId="{A3D6ECE3-675F-4548-869A-5054B4DC147E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5" creationId="{064B5F33-0717-42BA-80B9-2DC5AEDCC98B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6" creationId="{072846BB-3FFB-484F-AFA5-25D346219CC8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17" creationId="{0A4242EB-2405-4340-BAD7-93021B890B18}"/>
          </ac:inkMkLst>
        </pc:inkChg>
        <pc:inkChg chg="add del">
          <ac:chgData name="Song, Lixing" userId="d86a4794-d57c-4f6d-acee-3349d9d3edfc" providerId="ADAL" clId="{5A3090B1-5C33-4D04-8BBC-78CB925C3DE0}" dt="2019-03-12T15:19:57.110" v="352"/>
          <ac:inkMkLst>
            <pc:docMk/>
            <pc:sldMk cId="2296348773" sldId="304"/>
            <ac:inkMk id="18" creationId="{CD9C0616-6725-4B2B-9768-F8CFCB7432E4}"/>
          </ac:inkMkLst>
        </pc:inkChg>
        <pc:inkChg chg="add del">
          <ac:chgData name="Song, Lixing" userId="d86a4794-d57c-4f6d-acee-3349d9d3edfc" providerId="ADAL" clId="{5A3090B1-5C33-4D04-8BBC-78CB925C3DE0}" dt="2019-03-12T15:19:57.110" v="352"/>
          <ac:inkMkLst>
            <pc:docMk/>
            <pc:sldMk cId="2296348773" sldId="304"/>
            <ac:inkMk id="19" creationId="{11DF8455-38B4-4057-9063-D4ACEE1BB740}"/>
          </ac:inkMkLst>
        </pc:inkChg>
        <pc:inkChg chg="add del">
          <ac:chgData name="Song, Lixing" userId="d86a4794-d57c-4f6d-acee-3349d9d3edfc" providerId="ADAL" clId="{5A3090B1-5C33-4D04-8BBC-78CB925C3DE0}" dt="2019-03-12T15:19:59.380" v="354"/>
          <ac:inkMkLst>
            <pc:docMk/>
            <pc:sldMk cId="2296348773" sldId="304"/>
            <ac:inkMk id="20" creationId="{2264D7EA-62EA-461C-B99D-1AA7CF30244F}"/>
          </ac:inkMkLst>
        </pc:inkChg>
        <pc:inkChg chg="add del">
          <ac:chgData name="Song, Lixing" userId="d86a4794-d57c-4f6d-acee-3349d9d3edfc" providerId="ADAL" clId="{5A3090B1-5C33-4D04-8BBC-78CB925C3DE0}" dt="2019-03-12T15:19:59.380" v="354"/>
          <ac:inkMkLst>
            <pc:docMk/>
            <pc:sldMk cId="2296348773" sldId="304"/>
            <ac:inkMk id="21" creationId="{0203E104-9C95-4923-859D-DC08F691203C}"/>
          </ac:inkMkLst>
        </pc:inkChg>
        <pc:inkChg chg="add del">
          <ac:chgData name="Song, Lixing" userId="d86a4794-d57c-4f6d-acee-3349d9d3edfc" providerId="ADAL" clId="{5A3090B1-5C33-4D04-8BBC-78CB925C3DE0}" dt="2019-03-12T15:20:02.372" v="356"/>
          <ac:inkMkLst>
            <pc:docMk/>
            <pc:sldMk cId="2296348773" sldId="304"/>
            <ac:inkMk id="22" creationId="{B6267FF2-2BCF-4364-9BC0-945D09542A2D}"/>
          </ac:inkMkLst>
        </pc:inkChg>
        <pc:inkChg chg="add del">
          <ac:chgData name="Song, Lixing" userId="d86a4794-d57c-4f6d-acee-3349d9d3edfc" providerId="ADAL" clId="{5A3090B1-5C33-4D04-8BBC-78CB925C3DE0}" dt="2019-03-12T15:20:02.372" v="356"/>
          <ac:inkMkLst>
            <pc:docMk/>
            <pc:sldMk cId="2296348773" sldId="304"/>
            <ac:inkMk id="23" creationId="{50A7BDC0-EC73-4488-9C80-018910EDA075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4" creationId="{EDD0B009-D466-4A58-8BB2-8DFAFD53F8A8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5" creationId="{F2DCE01B-1143-4491-BD05-8C638F27A8C0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6" creationId="{F9A04447-6757-4983-8D66-386451F5F472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27" creationId="{F018F477-E0CF-4793-AE2B-80D2AFFF0BE2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28" creationId="{43C77273-41DA-476E-BF33-9BB026E981E8}"/>
          </ac:inkMkLst>
        </pc:inkChg>
        <pc:inkChg chg="add del">
          <ac:chgData name="Song, Lixing" userId="d86a4794-d57c-4f6d-acee-3349d9d3edfc" providerId="ADAL" clId="{5A3090B1-5C33-4D04-8BBC-78CB925C3DE0}" dt="2019-03-12T15:20:10.865" v="363"/>
          <ac:inkMkLst>
            <pc:docMk/>
            <pc:sldMk cId="2296348773" sldId="304"/>
            <ac:inkMk id="29" creationId="{D1FCC916-E574-4D41-9A05-1C93ED623948}"/>
          </ac:inkMkLst>
        </pc:inkChg>
        <pc:inkChg chg="add del">
          <ac:chgData name="Song, Lixing" userId="d86a4794-d57c-4f6d-acee-3349d9d3edfc" providerId="ADAL" clId="{5A3090B1-5C33-4D04-8BBC-78CB925C3DE0}" dt="2019-03-12T15:20:10.865" v="363"/>
          <ac:inkMkLst>
            <pc:docMk/>
            <pc:sldMk cId="2296348773" sldId="304"/>
            <ac:inkMk id="30" creationId="{989C3144-C247-47AB-898D-7079E575964A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1" creationId="{A626E5EF-BB9D-4E47-8F39-981D23A44C3D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2" creationId="{466A361E-3A49-4E31-B63C-E7BAFB721583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3" creationId="{9B97ED53-57EE-4049-864D-CB520878E8F3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4" creationId="{DC56485B-0757-42B7-88DE-15ED802FFBEB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5" creationId="{552B4EBA-F10F-4F95-B403-6AEEF05E162E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6" creationId="{35036457-B57B-4F38-849D-9D5CFF9F8BB4}"/>
          </ac:inkMkLst>
        </pc:inkChg>
        <pc:inkChg chg="add del">
          <ac:chgData name="Song, Lixing" userId="d86a4794-d57c-4f6d-acee-3349d9d3edfc" providerId="ADAL" clId="{5A3090B1-5C33-4D04-8BBC-78CB925C3DE0}" dt="2019-03-12T15:20:19.174" v="371"/>
          <ac:inkMkLst>
            <pc:docMk/>
            <pc:sldMk cId="2296348773" sldId="304"/>
            <ac:inkMk id="37" creationId="{631A8F4B-01CF-48DC-9883-50B27BCF6C72}"/>
          </ac:inkMkLst>
        </pc:inkChg>
        <pc:inkChg chg="add del">
          <ac:chgData name="Song, Lixing" userId="d86a4794-d57c-4f6d-acee-3349d9d3edfc" providerId="ADAL" clId="{5A3090B1-5C33-4D04-8BBC-78CB925C3DE0}" dt="2019-03-12T15:20:19.174" v="371"/>
          <ac:inkMkLst>
            <pc:docMk/>
            <pc:sldMk cId="2296348773" sldId="304"/>
            <ac:inkMk id="38" creationId="{EA04F095-411A-455D-BAB0-AD912D20BB81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39" creationId="{D7DACCFB-B6D2-4F26-B2B5-6A03B6464DF4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40" creationId="{D50705B1-A54E-4DCB-AE15-A3A9C4336DCE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41" creationId="{A00785FC-33F1-4FF3-BE7A-0831E1380292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2" creationId="{D67E6D5F-EAF4-42D0-B874-74B50AA1F9BC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3" creationId="{549E1D8A-C8FD-4F73-B44B-39C6978406C0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4" creationId="{716D2016-97AE-44B6-AA12-F63C8F597E89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5" creationId="{7DF57B41-2721-4038-942D-7D544F9AA0D2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6" creationId="{81D057C2-9E07-4422-9959-32622386EFC4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7" creationId="{B485FD41-F5DF-492E-B411-7E0503D4C2C1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8" creationId="{C926CF4F-3FF4-4221-A4E4-6621BBEE43F8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9" creationId="{475752A5-10DD-40C3-B292-1153B92AEBE4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0" creationId="{A194DB24-DD0E-4288-9C69-568CA404096B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1" creationId="{8F852ECC-247D-4F22-8230-1A5596062543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2" creationId="{403069F8-4480-4CB7-A842-12F49427F398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3" creationId="{33419AEA-8105-4214-A510-68DCF293D622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4" creationId="{63052AD7-55E5-4286-8760-4E9D4B6143E1}"/>
          </ac:inkMkLst>
        </pc:inkChg>
        <pc:inkChg chg="add del">
          <ac:chgData name="Song, Lixing" userId="d86a4794-d57c-4f6d-acee-3349d9d3edfc" providerId="ADAL" clId="{5A3090B1-5C33-4D04-8BBC-78CB925C3DE0}" dt="2019-03-12T15:20:49.780" v="390"/>
          <ac:inkMkLst>
            <pc:docMk/>
            <pc:sldMk cId="2296348773" sldId="304"/>
            <ac:inkMk id="55" creationId="{B41B1390-05FC-4135-95A8-759BE2609E26}"/>
          </ac:inkMkLst>
        </pc:inkChg>
        <pc:inkChg chg="add del">
          <ac:chgData name="Song, Lixing" userId="d86a4794-d57c-4f6d-acee-3349d9d3edfc" providerId="ADAL" clId="{5A3090B1-5C33-4D04-8BBC-78CB925C3DE0}" dt="2019-03-12T15:20:49.780" v="390"/>
          <ac:inkMkLst>
            <pc:docMk/>
            <pc:sldMk cId="2296348773" sldId="304"/>
            <ac:inkMk id="56" creationId="{6083F5D6-3D8C-4DC5-939C-041C44BBF7E7}"/>
          </ac:inkMkLst>
        </pc:inkChg>
        <pc:inkChg chg="add del">
          <ac:chgData name="Song, Lixing" userId="d86a4794-d57c-4f6d-acee-3349d9d3edfc" providerId="ADAL" clId="{5A3090B1-5C33-4D04-8BBC-78CB925C3DE0}" dt="2019-03-12T15:20:51.015" v="392"/>
          <ac:inkMkLst>
            <pc:docMk/>
            <pc:sldMk cId="2296348773" sldId="304"/>
            <ac:inkMk id="57" creationId="{48229368-D0B9-4A07-A09C-6C9A831168C1}"/>
          </ac:inkMkLst>
        </pc:inkChg>
        <pc:inkChg chg="add del">
          <ac:chgData name="Song, Lixing" userId="d86a4794-d57c-4f6d-acee-3349d9d3edfc" providerId="ADAL" clId="{5A3090B1-5C33-4D04-8BBC-78CB925C3DE0}" dt="2019-03-12T15:20:51.015" v="392"/>
          <ac:inkMkLst>
            <pc:docMk/>
            <pc:sldMk cId="2296348773" sldId="304"/>
            <ac:inkMk id="58" creationId="{52F2D70C-FE42-46C3-A22A-0FA8100EC8AF}"/>
          </ac:inkMkLst>
        </pc:inkChg>
        <pc:inkChg chg="add del">
          <ac:chgData name="Song, Lixing" userId="d86a4794-d57c-4f6d-acee-3349d9d3edfc" providerId="ADAL" clId="{5A3090B1-5C33-4D04-8BBC-78CB925C3DE0}" dt="2019-03-12T15:20:54.571" v="394"/>
          <ac:inkMkLst>
            <pc:docMk/>
            <pc:sldMk cId="2296348773" sldId="304"/>
            <ac:inkMk id="59" creationId="{4D77E012-4FB9-41BF-A77F-EF458D1F8F22}"/>
          </ac:inkMkLst>
        </pc:inkChg>
        <pc:inkChg chg="add del">
          <ac:chgData name="Song, Lixing" userId="d86a4794-d57c-4f6d-acee-3349d9d3edfc" providerId="ADAL" clId="{5A3090B1-5C33-4D04-8BBC-78CB925C3DE0}" dt="2019-03-12T15:20:54.571" v="394"/>
          <ac:inkMkLst>
            <pc:docMk/>
            <pc:sldMk cId="2296348773" sldId="304"/>
            <ac:inkMk id="60" creationId="{044B6C15-45A8-4774-A224-E2BF49AAF3EB}"/>
          </ac:inkMkLst>
        </pc:inkChg>
        <pc:inkChg chg="add del">
          <ac:chgData name="Song, Lixing" userId="d86a4794-d57c-4f6d-acee-3349d9d3edfc" providerId="ADAL" clId="{5A3090B1-5C33-4D04-8BBC-78CB925C3DE0}" dt="2019-03-12T15:20:56.072" v="396"/>
          <ac:inkMkLst>
            <pc:docMk/>
            <pc:sldMk cId="2296348773" sldId="304"/>
            <ac:inkMk id="61" creationId="{01678107-1F40-4D2D-9B96-CE9AB07A4D82}"/>
          </ac:inkMkLst>
        </pc:inkChg>
        <pc:inkChg chg="add del">
          <ac:chgData name="Song, Lixing" userId="d86a4794-d57c-4f6d-acee-3349d9d3edfc" providerId="ADAL" clId="{5A3090B1-5C33-4D04-8BBC-78CB925C3DE0}" dt="2019-03-12T15:20:56.072" v="396"/>
          <ac:inkMkLst>
            <pc:docMk/>
            <pc:sldMk cId="2296348773" sldId="304"/>
            <ac:inkMk id="62" creationId="{A30E2A0D-B74D-4A33-A229-F299459139A3}"/>
          </ac:inkMkLst>
        </pc:inkChg>
        <pc:inkChg chg="add del">
          <ac:chgData name="Song, Lixing" userId="d86a4794-d57c-4f6d-acee-3349d9d3edfc" providerId="ADAL" clId="{5A3090B1-5C33-4D04-8BBC-78CB925C3DE0}" dt="2019-03-12T15:21:00.296" v="398"/>
          <ac:inkMkLst>
            <pc:docMk/>
            <pc:sldMk cId="2296348773" sldId="304"/>
            <ac:inkMk id="63" creationId="{0F3E72C7-35BD-43B6-8F8B-BE6A2D16F859}"/>
          </ac:inkMkLst>
        </pc:inkChg>
        <pc:inkChg chg="add del">
          <ac:chgData name="Song, Lixing" userId="d86a4794-d57c-4f6d-acee-3349d9d3edfc" providerId="ADAL" clId="{5A3090B1-5C33-4D04-8BBC-78CB925C3DE0}" dt="2019-03-12T15:21:00.296" v="398"/>
          <ac:inkMkLst>
            <pc:docMk/>
            <pc:sldMk cId="2296348773" sldId="304"/>
            <ac:inkMk id="64" creationId="{B2A88D1F-5D84-4DA4-A4BA-0A5E70A9BE43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5" creationId="{EE17252B-2300-4759-BF73-2DF5ECB79C9D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6" creationId="{A30FF26E-2AAE-4040-86BF-FFCAD564130D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7" creationId="{793AE6A6-8D3D-4DFA-AB70-D53DD727656C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68" creationId="{675151F4-0CA6-46A0-ADD2-34B1CB336BC7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69" creationId="{2B7382EF-1D79-492A-B0E4-C267A165F86C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70" creationId="{2193901C-D38E-45ED-AE7B-F2EB4A53A7C0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1" creationId="{6C4075CD-6E26-4AC9-B70A-541292DF162B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2" creationId="{6FE5B315-0219-4C16-A56B-C7B0806DA591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3" creationId="{090E8802-4C41-4C10-A980-239A1A557ADB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4" creationId="{DED55028-C9D2-487C-8775-51C82DCD8B14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5" creationId="{3C2AB2B5-5CDB-4398-8B6D-1699FF38C01C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6" creationId="{1D3CA395-A6B6-44F0-9228-95E46C9BD9EB}"/>
          </ac:inkMkLst>
        </pc:inkChg>
        <pc:inkChg chg="add del">
          <ac:chgData name="Song, Lixing" userId="d86a4794-d57c-4f6d-acee-3349d9d3edfc" providerId="ADAL" clId="{5A3090B1-5C33-4D04-8BBC-78CB925C3DE0}" dt="2019-03-12T15:21:21.270" v="412"/>
          <ac:inkMkLst>
            <pc:docMk/>
            <pc:sldMk cId="2296348773" sldId="304"/>
            <ac:inkMk id="77" creationId="{5AF42DB6-B25F-4288-B810-C7C4CFFE58FE}"/>
          </ac:inkMkLst>
        </pc:inkChg>
        <pc:inkChg chg="add del">
          <ac:chgData name="Song, Lixing" userId="d86a4794-d57c-4f6d-acee-3349d9d3edfc" providerId="ADAL" clId="{5A3090B1-5C33-4D04-8BBC-78CB925C3DE0}" dt="2019-03-12T15:21:21.270" v="412"/>
          <ac:inkMkLst>
            <pc:docMk/>
            <pc:sldMk cId="2296348773" sldId="304"/>
            <ac:inkMk id="78" creationId="{56E211FD-6D60-41F6-A732-2F8705770648}"/>
          </ac:inkMkLst>
        </pc:inkChg>
        <pc:inkChg chg="add del">
          <ac:chgData name="Song, Lixing" userId="d86a4794-d57c-4f6d-acee-3349d9d3edfc" providerId="ADAL" clId="{5A3090B1-5C33-4D04-8BBC-78CB925C3DE0}" dt="2019-03-12T15:21:23.674" v="414"/>
          <ac:inkMkLst>
            <pc:docMk/>
            <pc:sldMk cId="2296348773" sldId="304"/>
            <ac:inkMk id="79" creationId="{A66D28F6-C421-4088-AE5B-8AA964F5B5D4}"/>
          </ac:inkMkLst>
        </pc:inkChg>
        <pc:inkChg chg="add del">
          <ac:chgData name="Song, Lixing" userId="d86a4794-d57c-4f6d-acee-3349d9d3edfc" providerId="ADAL" clId="{5A3090B1-5C33-4D04-8BBC-78CB925C3DE0}" dt="2019-03-12T15:21:23.674" v="414"/>
          <ac:inkMkLst>
            <pc:docMk/>
            <pc:sldMk cId="2296348773" sldId="304"/>
            <ac:inkMk id="80" creationId="{565EB310-4DBC-468D-A9DF-A4DC04121808}"/>
          </ac:inkMkLst>
        </pc:inkChg>
        <pc:inkChg chg="add del">
          <ac:chgData name="Song, Lixing" userId="d86a4794-d57c-4f6d-acee-3349d9d3edfc" providerId="ADAL" clId="{5A3090B1-5C33-4D04-8BBC-78CB925C3DE0}" dt="2019-03-12T15:21:29.179" v="416"/>
          <ac:inkMkLst>
            <pc:docMk/>
            <pc:sldMk cId="2296348773" sldId="304"/>
            <ac:inkMk id="81" creationId="{F43AE311-512E-4512-BB3F-8C42DA1041A9}"/>
          </ac:inkMkLst>
        </pc:inkChg>
        <pc:inkChg chg="add del">
          <ac:chgData name="Song, Lixing" userId="d86a4794-d57c-4f6d-acee-3349d9d3edfc" providerId="ADAL" clId="{5A3090B1-5C33-4D04-8BBC-78CB925C3DE0}" dt="2019-03-12T15:21:29.179" v="416"/>
          <ac:inkMkLst>
            <pc:docMk/>
            <pc:sldMk cId="2296348773" sldId="304"/>
            <ac:inkMk id="82" creationId="{2561CEFB-5CDE-4EBC-BA6C-FA3857CEB9E3}"/>
          </ac:inkMkLst>
        </pc:inkChg>
        <pc:inkChg chg="add del">
          <ac:chgData name="Song, Lixing" userId="d86a4794-d57c-4f6d-acee-3349d9d3edfc" providerId="ADAL" clId="{5A3090B1-5C33-4D04-8BBC-78CB925C3DE0}" dt="2019-03-12T15:21:34.176" v="418"/>
          <ac:inkMkLst>
            <pc:docMk/>
            <pc:sldMk cId="2296348773" sldId="304"/>
            <ac:inkMk id="83" creationId="{E8FFBC13-B4A5-4207-B52D-64D32B9483A1}"/>
          </ac:inkMkLst>
        </pc:inkChg>
        <pc:inkChg chg="add del">
          <ac:chgData name="Song, Lixing" userId="d86a4794-d57c-4f6d-acee-3349d9d3edfc" providerId="ADAL" clId="{5A3090B1-5C33-4D04-8BBC-78CB925C3DE0}" dt="2019-03-12T15:21:34.176" v="418"/>
          <ac:inkMkLst>
            <pc:docMk/>
            <pc:sldMk cId="2296348773" sldId="304"/>
            <ac:inkMk id="84" creationId="{BB4578BD-B77E-4406-88EB-5A8B4CEE532B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5" creationId="{166631FC-208E-4FFB-BA09-F4EF90A241CD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6" creationId="{1CF29EE3-ECAE-40F9-9F4E-C6C3FD14E31D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7" creationId="{5D56C4DD-2513-4DD7-9AF7-8E4FD03B1A35}"/>
          </ac:inkMkLst>
        </pc:inkChg>
        <pc:inkChg chg="add del">
          <ac:chgData name="Song, Lixing" userId="d86a4794-d57c-4f6d-acee-3349d9d3edfc" providerId="ADAL" clId="{5A3090B1-5C33-4D04-8BBC-78CB925C3DE0}" dt="2019-03-12T15:21:51.879" v="423"/>
          <ac:inkMkLst>
            <pc:docMk/>
            <pc:sldMk cId="2296348773" sldId="304"/>
            <ac:inkMk id="88" creationId="{9F28E4CA-2CD9-4287-95C1-156EFCD09FFC}"/>
          </ac:inkMkLst>
        </pc:inkChg>
        <pc:inkChg chg="add del">
          <ac:chgData name="Song, Lixing" userId="d86a4794-d57c-4f6d-acee-3349d9d3edfc" providerId="ADAL" clId="{5A3090B1-5C33-4D04-8BBC-78CB925C3DE0}" dt="2019-03-12T15:21:51.879" v="423"/>
          <ac:inkMkLst>
            <pc:docMk/>
            <pc:sldMk cId="2296348773" sldId="304"/>
            <ac:inkMk id="89" creationId="{E8ED4CFB-E0AF-49BC-AA2E-B3242707986A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0" creationId="{657A598C-0CEB-467F-AF7D-EBF4EC546708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1" creationId="{086201C3-0E68-4F0E-BD16-DF85E1458CD4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2" creationId="{A2C747F3-1633-4A3F-898B-41C84F47890D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3" creationId="{C72276B8-FD96-4100-BD68-9E180CC6681D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4" creationId="{C397F2C7-D5B9-4298-90EB-A0E90691BC77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5" creationId="{FCD45C4E-D7EC-45B9-855A-34DB4F6D6401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6" creationId="{8F8B7005-6328-403F-B032-860EE53C4DF8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7" creationId="{25D4B299-6987-4343-8F56-41F09A954192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8" creationId="{A0541DE4-27AC-409C-A8B5-5539274208DB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9" creationId="{D96467B2-9776-4185-BFE6-9A7163D6D4BA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100" creationId="{CF4CA4AD-04AC-4B8E-A6DE-1704F0782C85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01" creationId="{B4D106A7-BC5F-4045-BFAF-AA3043DB5029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2" creationId="{E0D38A46-9069-4DA9-A024-35E844CDDB56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3" creationId="{416C7226-AE16-46CA-B013-5F83FC4F5669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4" creationId="{D8C55E7A-9D9B-47A3-A859-76F590705D4C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5" creationId="{F15DF32F-4C26-438F-A980-2BC6CFE8A584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6" creationId="{1C3B3F7D-81FD-4C05-8DE0-51B7024F85B4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7" creationId="{0BD3737A-B90F-46A9-B938-86E6BE3B2E30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8" creationId="{540632EB-0653-450C-85E4-106334297F02}"/>
          </ac:inkMkLst>
        </pc:inkChg>
        <pc:inkChg chg="add del">
          <ac:chgData name="Song, Lixing" userId="d86a4794-d57c-4f6d-acee-3349d9d3edfc" providerId="ADAL" clId="{5A3090B1-5C33-4D04-8BBC-78CB925C3DE0}" dt="2019-03-12T15:22:26.081" v="443"/>
          <ac:inkMkLst>
            <pc:docMk/>
            <pc:sldMk cId="2296348773" sldId="304"/>
            <ac:inkMk id="109" creationId="{5CD6CD21-3B5D-486C-818D-48A681FD3A89}"/>
          </ac:inkMkLst>
        </pc:inkChg>
        <pc:inkChg chg="add del">
          <ac:chgData name="Song, Lixing" userId="d86a4794-d57c-4f6d-acee-3349d9d3edfc" providerId="ADAL" clId="{5A3090B1-5C33-4D04-8BBC-78CB925C3DE0}" dt="2019-03-12T15:22:26.081" v="443"/>
          <ac:inkMkLst>
            <pc:docMk/>
            <pc:sldMk cId="2296348773" sldId="304"/>
            <ac:inkMk id="110" creationId="{808D478A-3F0E-4E32-A83F-82D85239D4D4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1" creationId="{CDE9A677-07C2-4546-BF93-C5DD43169075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2" creationId="{BE8533B2-3135-4DE9-81D3-7842B2A7789D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3" creationId="{643B129E-2E1B-471F-8576-070A7A2CD411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4" creationId="{BCCF934A-85A8-4B49-8C91-9B2E309348E8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5" creationId="{3A0F9F44-3B6B-44C8-85FC-ED086E4A41F5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6" creationId="{1A584B78-889A-4F73-B6E9-3ECE02889E93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7" creationId="{96F004E9-05A2-4B91-8DD6-FA8790B755C1}"/>
          </ac:inkMkLst>
        </pc:inkChg>
        <pc:inkChg chg="add del">
          <ac:chgData name="Song, Lixing" userId="d86a4794-d57c-4f6d-acee-3349d9d3edfc" providerId="ADAL" clId="{5A3090B1-5C33-4D04-8BBC-78CB925C3DE0}" dt="2019-03-12T15:22:52.176" v="452"/>
          <ac:inkMkLst>
            <pc:docMk/>
            <pc:sldMk cId="2296348773" sldId="304"/>
            <ac:inkMk id="118" creationId="{745BFCBF-585C-402A-995A-DB233CB8316B}"/>
          </ac:inkMkLst>
        </pc:inkChg>
        <pc:inkChg chg="add del">
          <ac:chgData name="Song, Lixing" userId="d86a4794-d57c-4f6d-acee-3349d9d3edfc" providerId="ADAL" clId="{5A3090B1-5C33-4D04-8BBC-78CB925C3DE0}" dt="2019-03-12T15:22:52.176" v="452"/>
          <ac:inkMkLst>
            <pc:docMk/>
            <pc:sldMk cId="2296348773" sldId="304"/>
            <ac:inkMk id="119" creationId="{9DD9F4A9-3C74-438A-BEC9-F48B98D456DD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0" creationId="{B9687B40-0F47-433D-B679-DEAFA9C23D81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1" creationId="{0F42D491-7727-4017-B97E-A339D3A2AC27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2" creationId="{F2EE8DA5-F0AA-4AA3-B034-D91446CBB826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3" creationId="{5F3A6F77-7430-40D0-8041-DAF0D4282848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4" creationId="{2C1AF092-5DFE-44AF-A134-3653F38AA888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5" creationId="{F64645EC-CDDA-41AF-98B6-678A5C1D4711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6" creationId="{95B05261-0420-48F2-B80D-FC431B080624}"/>
          </ac:inkMkLst>
        </pc:inkChg>
        <pc:inkChg chg="add del">
          <ac:chgData name="Song, Lixing" userId="d86a4794-d57c-4f6d-acee-3349d9d3edfc" providerId="ADAL" clId="{5A3090B1-5C33-4D04-8BBC-78CB925C3DE0}" dt="2019-03-12T15:22:57.575" v="461"/>
          <ac:inkMkLst>
            <pc:docMk/>
            <pc:sldMk cId="2296348773" sldId="304"/>
            <ac:inkMk id="127" creationId="{303C2853-F1A1-40D4-8127-14E4C632142D}"/>
          </ac:inkMkLst>
        </pc:inkChg>
        <pc:inkChg chg="add del">
          <ac:chgData name="Song, Lixing" userId="d86a4794-d57c-4f6d-acee-3349d9d3edfc" providerId="ADAL" clId="{5A3090B1-5C33-4D04-8BBC-78CB925C3DE0}" dt="2019-03-12T15:22:57.575" v="461"/>
          <ac:inkMkLst>
            <pc:docMk/>
            <pc:sldMk cId="2296348773" sldId="304"/>
            <ac:inkMk id="128" creationId="{EB36CD2C-7ACD-4AFD-B403-15361D600921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29" creationId="{0B3CDEFB-ACF5-4908-A727-DD4454A9D0DD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0" creationId="{9DDFB1B3-4834-4879-AC3F-23BEE9029A43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1" creationId="{478D7C0C-284E-4F28-A531-0065CEC7FDE1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2" creationId="{A55ED823-E9E9-4A21-BB48-1E96AA143D3C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3" creationId="{74512A16-0099-4963-AA8D-DE15BAA2D6A0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4" creationId="{A911E755-9565-4963-B644-001E3B9C558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5" creationId="{51B6C154-5C46-46C0-A424-3522D35D22A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6" creationId="{3105DA00-1614-4F3C-9937-D40D704B894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7" creationId="{689CAA6A-5960-4702-97B1-B2A74182E633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8" creationId="{CFCB6DFB-87EA-4CBC-B1AF-CC5C6B6D23E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9" creationId="{E0B92304-F62A-4708-AE6D-76750F466F1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0" creationId="{28E01366-953F-45C4-A3B9-BB26F697C33C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1" creationId="{6C1942A3-177A-4A87-A7F9-BF1DD6BE483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2" creationId="{F2E9E576-C35B-44B6-B2EB-55C8FB7D553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3" creationId="{D40E3E23-90C8-4DF2-864E-3D2A5ABEFD8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4" creationId="{6FCFBCBB-6315-48F6-BE35-301619ECA4C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5" creationId="{7574596A-74A5-4A87-8EB5-C26DE9A6904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6" creationId="{271DF792-67EB-4665-8E51-9C366C28BA0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7" creationId="{055DB32C-3F6A-4483-B163-B2E7EE1D7189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8" creationId="{CB3296F9-9A44-40B1-9BC9-1A43EF7F8C5D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9" creationId="{4FAAF379-A2B6-4B55-8A23-F4E17C7F176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0" creationId="{1BE90641-F319-4EF5-8D07-3025C1B6D66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1" creationId="{F0EBEFC0-88EE-404E-B908-883F017EF00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2" creationId="{E376886F-FB2B-4247-89BA-871AE5C0046B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3" creationId="{452754FA-04C2-4027-B45D-E8BD6D3EA6C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4" creationId="{5E387B15-14F6-4BC6-9563-C5F5569932D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5" creationId="{F3AB5428-DCBC-41DD-9232-54555AC7BC3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6" creationId="{614B173D-56C3-4F7D-AD12-FDFA2E269A7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7" creationId="{3A7B4464-295E-4841-AC18-24355A8F756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8" creationId="{6472FB42-93A4-44A0-BC86-8C1DC984DBF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9" creationId="{67F0E522-7AEC-488B-BB68-72ACDE14551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0" creationId="{EA6892B4-0EB4-452D-8E78-27D99F6DBE1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1" creationId="{A985F18D-D019-478D-95C5-5714DAE92D6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2" creationId="{6DFAF7CA-C82E-4128-97AC-B10C188B796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3" creationId="{34651FA0-B7B8-4838-A777-2B4DE98033C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4" creationId="{A2CDC8B3-6C6F-4774-A5CA-DF1F86EB86B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5" creationId="{E924CEA8-6523-433A-B720-083C49BDEED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6" creationId="{185434F6-16E0-48C0-BF24-FD6E946B326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7" creationId="{C6C62658-BD6B-457D-BD8D-0BEEC79A145C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8" creationId="{15BE9C69-E44D-4D60-B5B0-23572DAAD4ED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9" creationId="{3BEB8CBC-63C5-4DCC-ABB8-326D3285109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0" creationId="{644F9ECA-1AD7-44C7-BC8D-7CCF59A00119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1" creationId="{34DBE843-B423-40A4-980F-25C93F44181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2" creationId="{313EFECA-5097-4E19-A766-93D0136BCCE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3" creationId="{5C5740EE-4157-40C4-AEA1-AE9760D4C01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4" creationId="{9354460C-363B-4DE7-A7FB-E2BEB11793D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5" creationId="{A5E01140-475F-4749-9E40-FB5AE192A054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6" creationId="{6FC0F053-B14E-438D-BCFB-6D95D15DE77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7" creationId="{10EEB3AC-8735-4157-9B5A-475D17683A9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8" creationId="{263F2EBA-AF87-4E33-B119-9A8568A75B5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9" creationId="{BF429891-96AE-46DA-B8FD-563DE878FBA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0" creationId="{1FB2BAB9-E159-4A4A-AEC3-1D8D2A1A8FB1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1" creationId="{E02B4720-A78F-440B-BAE1-FCC4D0935B9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2" creationId="{6BD4BFF9-F8E7-4B9F-AD19-DC053319B53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3" creationId="{82004A91-F306-466C-809E-5385457B887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4" creationId="{DD9D0DD8-4A23-49F2-914C-D7FCF23D4E5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5" creationId="{45F784FE-A372-45CF-AD2B-380AC30A2140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6" creationId="{9C35AB5C-0378-41CB-BD60-B3702F29B989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7" creationId="{E6413C12-050B-474B-A91F-27FF98E55A9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8" creationId="{D8EF3DAD-33E6-46DF-AA79-008ABA96FF1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9" creationId="{425EA638-9E18-480F-8FA6-B52EA6A285A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0" creationId="{C2E19B11-1EF1-41D0-B7BE-FFE3E4E7EB6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1" creationId="{A829DB90-4BC8-4F4E-9FD4-59FA02C909D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2" creationId="{1E706367-59D5-4D8A-9031-4615C484474C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3" creationId="{CB7FD011-439D-410D-8815-7DF69ECD684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4" creationId="{5844FBF2-B585-4741-BA70-A90978AEA05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5" creationId="{8C65061F-31C7-4E03-8A9A-625608E731F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6" creationId="{EFB6B2F6-9D93-4832-BF25-C049A0356F99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7" creationId="{BF0CA7B8-3742-432C-9F81-B3594EE1F2A1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8" creationId="{9E8A7D35-4B47-4B8F-98F5-0A73AB74D4D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9" creationId="{1B2C56E1-1928-44D3-ABC2-FCE85E928CF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0" creationId="{FA9F252D-5877-4697-920A-BFE2B4692D6C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1" creationId="{2F53BB50-0C11-43AC-BE77-B53F4B6C3F77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2" creationId="{D1FA9119-C894-42EC-905B-70EEE8A2197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3" creationId="{E60FFCFA-1267-48B1-9A2C-2D6236CAF58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4" creationId="{906EC82B-2413-4A70-9244-D6709B70974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5" creationId="{3F971E72-990B-47B4-9024-C92B54D4CC9A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6" creationId="{EF1CA42D-97AC-4961-9316-415423AC8680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7" creationId="{8F3BCD73-BBCA-483F-A2A8-86AF2C689CDA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8" creationId="{21D8B56A-22E4-4E07-B07A-13E31A43AC1B}"/>
          </ac:inkMkLst>
        </pc:inkChg>
        <pc:inkChg chg="add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9" creationId="{A89189AA-77A1-44F8-81DB-A2C4C1359689}"/>
          </ac:inkMkLst>
        </pc:inkChg>
      </pc:sldChg>
      <pc:sldChg chg="addSp delSp modSp add">
        <pc:chgData name="Song, Lixing" userId="d86a4794-d57c-4f6d-acee-3349d9d3edfc" providerId="ADAL" clId="{5A3090B1-5C33-4D04-8BBC-78CB925C3DE0}" dt="2019-03-13T14:11:58.909" v="1108"/>
        <pc:sldMkLst>
          <pc:docMk/>
          <pc:sldMk cId="3295211857" sldId="305"/>
        </pc:sldMkLst>
        <pc:spChg chg="mod">
          <ac:chgData name="Song, Lixing" userId="d86a4794-d57c-4f6d-acee-3349d9d3edfc" providerId="ADAL" clId="{5A3090B1-5C33-4D04-8BBC-78CB925C3DE0}" dt="2019-03-08T02:01:44.167" v="326" actId="20577"/>
          <ac:spMkLst>
            <pc:docMk/>
            <pc:sldMk cId="3295211857" sldId="305"/>
            <ac:spMk id="2" creationId="{FFC799BD-D44B-4FB7-A86E-E899F757DB07}"/>
          </ac:spMkLst>
        </pc:spChg>
        <pc:spChg chg="del">
          <ac:chgData name="Song, Lixing" userId="d86a4794-d57c-4f6d-acee-3349d9d3edfc" providerId="ADAL" clId="{5A3090B1-5C33-4D04-8BBC-78CB925C3DE0}" dt="2019-03-12T15:23:33.937" v="542" actId="478"/>
          <ac:spMkLst>
            <pc:docMk/>
            <pc:sldMk cId="3295211857" sldId="305"/>
            <ac:spMk id="3" creationId="{8DC2868B-1358-4FE4-8CCA-2281D76ADE8E}"/>
          </ac:spMkLst>
        </pc:sp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3" creationId="{E43C1073-5C09-4A8A-943E-7CE375343B13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4" creationId="{95E29E0B-7B8A-485C-B1D6-1B255B42082C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4" creationId="{DB6CDD53-E548-47A5-BD34-BA6D4A57D5EB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5" creationId="{61154352-1DFC-49C8-AA97-7DCB122C3DE1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5" creationId="{ECC913AD-4EA9-4D21-B924-42B79FCF607E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6" creationId="{A38401BE-E67E-42BF-9D40-C10FA172B778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6" creationId="{A71238D4-234F-4D44-9807-E99D75139BE7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7" creationId="{9564F18B-DD23-4718-876A-B52F5789CF51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7" creationId="{A4E311CD-EDB6-48CE-94E4-3F1E21096350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8" creationId="{0CC7532F-C85E-4F8F-AE27-D0D802F4E068}"/>
          </ac:inkMkLst>
        </pc:inkChg>
        <pc:inkChg chg="add del">
          <ac:chgData name="Song, Lixing" userId="d86a4794-d57c-4f6d-acee-3349d9d3edfc" providerId="ADAL" clId="{5A3090B1-5C33-4D04-8BBC-78CB925C3DE0}" dt="2019-03-13T14:09:26.107" v="1059"/>
          <ac:inkMkLst>
            <pc:docMk/>
            <pc:sldMk cId="3295211857" sldId="305"/>
            <ac:inkMk id="8" creationId="{5DAE90ED-3EDD-4D5A-9F90-A8243C99A54E}"/>
          </ac:inkMkLst>
        </pc:inkChg>
        <pc:inkChg chg="add del">
          <ac:chgData name="Song, Lixing" userId="d86a4794-d57c-4f6d-acee-3349d9d3edfc" providerId="ADAL" clId="{5A3090B1-5C33-4D04-8BBC-78CB925C3DE0}" dt="2019-03-13T14:09:26.107" v="1059"/>
          <ac:inkMkLst>
            <pc:docMk/>
            <pc:sldMk cId="3295211857" sldId="305"/>
            <ac:inkMk id="9" creationId="{03E5378A-15D0-4D9A-B6DC-5221D82747AA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9" creationId="{31AA1C71-DC12-49F0-8A54-74B5B97AFA10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10" creationId="{0C53CDFF-06D9-4B7F-8193-2965FA792ECE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0" creationId="{3921E967-4D32-4EA5-9BC2-2480AC5B98A7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11" creationId="{97C5A9B5-1A63-49DF-AE6A-34BF6AF8B0C0}"/>
          </ac:inkMkLst>
        </pc:inkChg>
        <pc:inkChg chg="add del">
          <ac:chgData name="Song, Lixing" userId="d86a4794-d57c-4f6d-acee-3349d9d3edfc" providerId="ADAL" clId="{5A3090B1-5C33-4D04-8BBC-78CB925C3DE0}" dt="2019-03-13T14:09:44.103" v="1062"/>
          <ac:inkMkLst>
            <pc:docMk/>
            <pc:sldMk cId="3295211857" sldId="305"/>
            <ac:inkMk id="11" creationId="{B35DE2EC-D127-49B8-9550-C885D6E05F25}"/>
          </ac:inkMkLst>
        </pc:inkChg>
        <pc:inkChg chg="add del">
          <ac:chgData name="Song, Lixing" userId="d86a4794-d57c-4f6d-acee-3349d9d3edfc" providerId="ADAL" clId="{5A3090B1-5C33-4D04-8BBC-78CB925C3DE0}" dt="2019-03-13T14:09:44.103" v="1062"/>
          <ac:inkMkLst>
            <pc:docMk/>
            <pc:sldMk cId="3295211857" sldId="305"/>
            <ac:inkMk id="12" creationId="{01C7BC04-058C-4610-83DE-2BA5AE0C4766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2" creationId="{15671340-38B2-47DD-BAB1-87D92CC48E21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3" creationId="{73D5ACC9-97F4-46AC-ABD0-9E35900898D6}"/>
          </ac:inkMkLst>
        </pc:inkChg>
        <pc:inkChg chg="add del">
          <ac:chgData name="Song, Lixing" userId="d86a4794-d57c-4f6d-acee-3349d9d3edfc" providerId="ADAL" clId="{5A3090B1-5C33-4D04-8BBC-78CB925C3DE0}" dt="2019-03-13T14:09:49.754" v="1063"/>
          <ac:inkMkLst>
            <pc:docMk/>
            <pc:sldMk cId="3295211857" sldId="305"/>
            <ac:inkMk id="13" creationId="{C2AB98FD-79EC-419D-8FC9-EA57EE657991}"/>
          </ac:inkMkLst>
        </pc:inkChg>
        <pc:inkChg chg="add del">
          <ac:chgData name="Song, Lixing" userId="d86a4794-d57c-4f6d-acee-3349d9d3edfc" providerId="ADAL" clId="{5A3090B1-5C33-4D04-8BBC-78CB925C3DE0}" dt="2019-03-13T14:09:54.894" v="1066"/>
          <ac:inkMkLst>
            <pc:docMk/>
            <pc:sldMk cId="3295211857" sldId="305"/>
            <ac:inkMk id="14" creationId="{50A8240C-3B2F-42BE-BC1A-A22CE8D501FC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4" creationId="{F99F3364-DDDE-4BBC-8DB1-18950DFD7D08}"/>
          </ac:inkMkLst>
        </pc:inkChg>
        <pc:inkChg chg="add del">
          <ac:chgData name="Song, Lixing" userId="d86a4794-d57c-4f6d-acee-3349d9d3edfc" providerId="ADAL" clId="{5A3090B1-5C33-4D04-8BBC-78CB925C3DE0}" dt="2019-03-13T14:09:54.894" v="1066"/>
          <ac:inkMkLst>
            <pc:docMk/>
            <pc:sldMk cId="3295211857" sldId="305"/>
            <ac:inkMk id="15" creationId="{437C9ADB-F4F2-42F7-AB78-D653CBD745C4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5" creationId="{47D57D18-A285-4F75-A69E-0DEA53818FB1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6" creationId="{89862004-9A42-40E6-B179-5A51A47C6367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6" creationId="{8EB4DC43-887B-49BB-B342-ED9A1AEB8307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17" creationId="{262E9C71-5CED-424E-A43C-1F250EB084A6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7" creationId="{C732027C-79E4-4679-8483-21A67FAE8988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8" creationId="{07060399-AFEF-48D1-A6EB-2BAAD426B378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8" creationId="{20CC8594-3F1C-4F0E-B3EE-C8CE2ED2F272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9" creationId="{736ABCE5-475F-441E-A68B-673860D6BBA5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9" creationId="{D33EBAB4-0711-46BC-88B4-1D56601414BF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0" creationId="{22EB171F-01D1-48A3-B305-16A748B5F0F2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20" creationId="{ED04B22A-98A4-43F1-AE98-587ADE5846EA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1" creationId="{5B102B75-6E20-4616-9505-B67E8F7D68FE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1" creationId="{60BA1DDC-D823-4D7B-9351-AD2BFDA16280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2" creationId="{22107F73-F7B8-4D92-B500-691F51AD642F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2" creationId="{EE083DED-DCF5-45E6-B9AD-84B4E6F46844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3" creationId="{63403587-DAE0-466C-904E-81735FEC4D7B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3" creationId="{C5C79F7A-B6E1-4598-A25C-6035A36FE3AA}"/>
          </ac:inkMkLst>
        </pc:inkChg>
        <pc:inkChg chg="add del">
          <ac:chgData name="Song, Lixing" userId="d86a4794-d57c-4f6d-acee-3349d9d3edfc" providerId="ADAL" clId="{5A3090B1-5C33-4D04-8BBC-78CB925C3DE0}" dt="2019-03-12T15:24:02.981" v="565"/>
          <ac:inkMkLst>
            <pc:docMk/>
            <pc:sldMk cId="3295211857" sldId="305"/>
            <ac:inkMk id="24" creationId="{652B5453-80E3-4EC8-8906-774492D86274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4" creationId="{A28FCB56-48F6-456D-8087-E03B8E2A0909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5" creationId="{76757101-19B4-4667-B332-35704C553C49}"/>
          </ac:inkMkLst>
        </pc:inkChg>
        <pc:inkChg chg="add del">
          <ac:chgData name="Song, Lixing" userId="d86a4794-d57c-4f6d-acee-3349d9d3edfc" providerId="ADAL" clId="{5A3090B1-5C33-4D04-8BBC-78CB925C3DE0}" dt="2019-03-12T15:24:02.981" v="565"/>
          <ac:inkMkLst>
            <pc:docMk/>
            <pc:sldMk cId="3295211857" sldId="305"/>
            <ac:inkMk id="25" creationId="{E31A5ECF-FF9B-4145-ACE4-26548CFB108A}"/>
          </ac:inkMkLst>
        </pc:inkChg>
        <pc:inkChg chg="add del">
          <ac:chgData name="Song, Lixing" userId="d86a4794-d57c-4f6d-acee-3349d9d3edfc" providerId="ADAL" clId="{5A3090B1-5C33-4D04-8BBC-78CB925C3DE0}" dt="2019-03-12T15:24:08.481" v="566"/>
          <ac:inkMkLst>
            <pc:docMk/>
            <pc:sldMk cId="3295211857" sldId="305"/>
            <ac:inkMk id="26" creationId="{7F56DCB1-9AD7-4C0C-9DEC-0698B5B3B53F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6" creationId="{F9D5D5E3-BCAA-4CA2-A8E3-E1E4C81F7142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7" creationId="{2CE9BFF5-495C-4A33-A2BF-5F72EC1E6D1A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7" creationId="{F9179A20-2558-452E-93F2-F1CE4D9C0548}"/>
          </ac:inkMkLst>
        </pc:inkChg>
        <pc:inkChg chg="add del">
          <ac:chgData name="Song, Lixing" userId="d86a4794-d57c-4f6d-acee-3349d9d3edfc" providerId="ADAL" clId="{5A3090B1-5C33-4D04-8BBC-78CB925C3DE0}" dt="2019-03-13T14:10:15.300" v="1080"/>
          <ac:inkMkLst>
            <pc:docMk/>
            <pc:sldMk cId="3295211857" sldId="305"/>
            <ac:inkMk id="28" creationId="{66063679-6EBB-418A-9639-0DBCBA6CED1A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8" creationId="{D6B7C1B2-E7D8-4174-8552-0D8DDC3A669A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9" creationId="{68D5E55C-1B12-408C-A017-1BA545A3DD37}"/>
          </ac:inkMkLst>
        </pc:inkChg>
        <pc:inkChg chg="add del">
          <ac:chgData name="Song, Lixing" userId="d86a4794-d57c-4f6d-acee-3349d9d3edfc" providerId="ADAL" clId="{5A3090B1-5C33-4D04-8BBC-78CB925C3DE0}" dt="2019-03-13T14:10:15.300" v="1080"/>
          <ac:inkMkLst>
            <pc:docMk/>
            <pc:sldMk cId="3295211857" sldId="305"/>
            <ac:inkMk id="29" creationId="{F0C8B69E-2540-45E0-A928-AC7887EFE51A}"/>
          </ac:inkMkLst>
        </pc:inkChg>
        <pc:inkChg chg="add del">
          <ac:chgData name="Song, Lixing" userId="d86a4794-d57c-4f6d-acee-3349d9d3edfc" providerId="ADAL" clId="{5A3090B1-5C33-4D04-8BBC-78CB925C3DE0}" dt="2019-03-12T15:24:14.674" v="572"/>
          <ac:inkMkLst>
            <pc:docMk/>
            <pc:sldMk cId="3295211857" sldId="305"/>
            <ac:inkMk id="30" creationId="{2FB19336-2D8E-4ECA-B977-22E5E3D1A5E4}"/>
          </ac:inkMkLst>
        </pc:inkChg>
        <pc:inkChg chg="add del">
          <ac:chgData name="Song, Lixing" userId="d86a4794-d57c-4f6d-acee-3349d9d3edfc" providerId="ADAL" clId="{5A3090B1-5C33-4D04-8BBC-78CB925C3DE0}" dt="2019-03-13T14:10:15.894" v="1082"/>
          <ac:inkMkLst>
            <pc:docMk/>
            <pc:sldMk cId="3295211857" sldId="305"/>
            <ac:inkMk id="30" creationId="{60C2A7D1-2277-428E-BD5C-829EBD5831B8}"/>
          </ac:inkMkLst>
        </pc:inkChg>
        <pc:inkChg chg="add del">
          <ac:chgData name="Song, Lixing" userId="d86a4794-d57c-4f6d-acee-3349d9d3edfc" providerId="ADAL" clId="{5A3090B1-5C33-4D04-8BBC-78CB925C3DE0}" dt="2019-03-13T14:10:15.894" v="1082"/>
          <ac:inkMkLst>
            <pc:docMk/>
            <pc:sldMk cId="3295211857" sldId="305"/>
            <ac:inkMk id="31" creationId="{38C7F7BF-ADB3-466E-BDD6-B595B1447519}"/>
          </ac:inkMkLst>
        </pc:inkChg>
        <pc:inkChg chg="add del">
          <ac:chgData name="Song, Lixing" userId="d86a4794-d57c-4f6d-acee-3349d9d3edfc" providerId="ADAL" clId="{5A3090B1-5C33-4D04-8BBC-78CB925C3DE0}" dt="2019-03-12T15:24:14.674" v="572"/>
          <ac:inkMkLst>
            <pc:docMk/>
            <pc:sldMk cId="3295211857" sldId="305"/>
            <ac:inkMk id="31" creationId="{52C546F3-3BC9-4D7F-B59E-FDBAE2BF3364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2" creationId="{4C7A4FAC-FFA5-4B4C-83C0-586CE494936A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3" creationId="{356A04C1-7921-438B-86CB-3586E26D8839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4" creationId="{A27F309F-1501-4665-8C48-2DA2F3D096C3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5" creationId="{A2A35E0E-8ECD-4557-A1CA-C601DF7572F6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6" creationId="{96DED544-A58E-4884-87AC-3D6514C1F612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7" creationId="{BA533C47-04CA-4828-813D-45255E604E57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8" creationId="{50C998DB-FDAC-4522-B978-E390FC4533BC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9" creationId="{655DA065-FB78-4191-9979-9BCCC1C49F88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0" creationId="{DE3AEC6F-4C84-45AA-BD8C-C46D7E4C0689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1" creationId="{BC7B30FF-94BD-4943-BE54-28242BE90602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2" creationId="{819F62F3-C6DA-45C6-AF4B-D915E7FDB7D4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3" creationId="{4BAA4D8C-F97C-4025-A4FB-A3F36E27C1C8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4" creationId="{99287377-94E9-42AA-995C-EB211D2FCFEC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5" creationId="{E9D0AB45-46CD-4058-AF1B-2815EC9E068D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6" creationId="{ED3FDF50-3DCA-4FED-B1F9-273AE64BE484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7" creationId="{4DC5069F-5843-43E5-8825-CF94B9FFBD60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48" creationId="{02C07127-14EA-4453-AB10-6666C35019BE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49" creationId="{9115E52B-DC3F-4D8F-9224-BFF34AF63B94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0" creationId="{A1899AF6-EF61-4226-B5F9-B156298EAC47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1" creationId="{72195A0E-BAE7-42E0-A6AD-08669F7E35EC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2" creationId="{9AED45F1-2E2D-4D3D-8987-B3DD4CAC1827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3" creationId="{A5A67136-FCE3-4F01-87C1-9B5191E28D3B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4" creationId="{3F451616-EFF6-4DC8-A922-F1DAAB0757EB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5" creationId="{0E9045FB-A48D-4D8F-AF5C-27B2376BAD89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56" creationId="{DE09B908-2BF3-48AB-A02D-45DD17516A18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7" creationId="{B46E69F2-F9A1-434D-9952-FFFD43A43B4B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8" creationId="{81DDF2B4-71CE-4B54-BCE5-7E7499B82CB9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9" creationId="{BB7E6BB5-4478-4336-8C0E-AD4DAC26B889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0" creationId="{65BE9214-2FED-40B3-8307-B249D9E1E266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1" creationId="{7755B72E-D987-4F6C-A315-2DF9980C7D7B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2" creationId="{6207E007-5BD4-4050-B128-39C3A86B403C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3" creationId="{A12556B8-BE09-4FBB-B65E-5CFAEC06B10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4" creationId="{7F20CFC1-7E5C-4D47-98F4-5614A98BE14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5" creationId="{694D2C3D-583A-46CE-B80E-F7AE014AAD3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6" creationId="{EA9A9D14-965D-4BFD-B21C-1437515EB28A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7" creationId="{C9AA6782-1B5D-4BB6-A25D-B64ADFCB1559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8" creationId="{40201666-BBA3-4F8F-9293-1F79C839CADD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9" creationId="{FFB9AFAD-C558-46B1-8A16-328642913816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70" creationId="{DAE9AAA0-0479-46F5-B192-E485A1CC5369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71" creationId="{B9C75AC0-EA30-41CB-B5E3-BB41088766D1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72" creationId="{0571BC32-6507-43E6-A290-B2E37E5F7B5F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3" creationId="{ADFDA9F3-7C5D-4110-9D3D-5191F6715FAE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4" creationId="{CBE790B4-24DE-40C2-81AA-2D309A238A48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5" creationId="{2DFADAA7-0A35-466E-A75D-D39CE10A932F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6" creationId="{B473DD14-9179-4948-BA33-7DAD37CE1AEB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7" creationId="{8521C0D8-3948-4CA3-9741-F6B71A734B2C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8" creationId="{AA803339-0314-4AB2-BDA4-C7D182180BB2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9" creationId="{146D8557-193C-485A-83C8-418E850CE75A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80" creationId="{990AA154-16A2-4D8D-A7A0-AE6DBE6D054F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1" creationId="{A278D6B8-EBAC-4843-9EE7-77B4399C3CDB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2" creationId="{973AE8E3-C33A-4A3D-A82D-53D7DDBF4829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3" creationId="{873D3BF2-919B-436E-94B4-5DA74398D92A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4" creationId="{A982FA3F-422D-4EFE-829D-8BEF34DB33F4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5" creationId="{B5974E55-B08F-47D3-AC3A-C8A72449CDF6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6" creationId="{117CEFEE-2CF1-4232-BB5B-C9E9ED1BE74F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7" creationId="{FE47722F-8756-464A-BF5B-8370F297A855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88" creationId="{77159126-B5D2-4F43-AA52-9D8054BFDAF8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89" creationId="{23601094-835D-4EA2-9B68-F49D08785817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0" creationId="{7488A1CE-6744-4F15-A7E6-14590A57F1C2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1" creationId="{A4F74B71-D190-4CE9-953C-8F75F8CF47E7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2" creationId="{32ED8E27-4D8A-49F6-B040-325D63B22A01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3" creationId="{64F6802D-C2E5-4830-A397-BB5F0B28EE56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4" creationId="{46B30099-3F44-442C-8E5F-27FD5AC31FEC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5" creationId="{C0CF26DF-5768-4D61-9170-7BA3FE3A59F8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6" creationId="{37F83FC2-8597-41A5-B3A4-77BB9C0584F5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7" creationId="{CE05B9A5-352B-4F86-A0F5-98FBACC80853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8" creationId="{1CB101E1-32AF-42F4-AAE2-8CC96381F0CD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9" creationId="{C0EDF174-1D3B-4B78-9DFE-0B824BB964C7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100" creationId="{806E697B-4645-4E33-9F50-5DFFD700DFB4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101" creationId="{A9CAEF89-D43E-437A-988D-FDFE5CC09159}"/>
          </ac:inkMkLst>
        </pc:inkChg>
        <pc:inkChg chg="add del">
          <ac:chgData name="Song, Lixing" userId="d86a4794-d57c-4f6d-acee-3349d9d3edfc" providerId="ADAL" clId="{5A3090B1-5C33-4D04-8BBC-78CB925C3DE0}" dt="2019-03-12T15:25:14.086" v="643"/>
          <ac:inkMkLst>
            <pc:docMk/>
            <pc:sldMk cId="3295211857" sldId="305"/>
            <ac:inkMk id="102" creationId="{5DD1FF0A-B4C7-40E6-9AC5-6C9A1CAD82B6}"/>
          </ac:inkMkLst>
        </pc:inkChg>
        <pc:inkChg chg="add del">
          <ac:chgData name="Song, Lixing" userId="d86a4794-d57c-4f6d-acee-3349d9d3edfc" providerId="ADAL" clId="{5A3090B1-5C33-4D04-8BBC-78CB925C3DE0}" dt="2019-03-12T15:25:14.086" v="643"/>
          <ac:inkMkLst>
            <pc:docMk/>
            <pc:sldMk cId="3295211857" sldId="305"/>
            <ac:inkMk id="103" creationId="{A33CA1D1-E5A4-4CFB-8030-98574328182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4" creationId="{433EB91E-9A00-4FFD-8D02-799FA5B3984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5" creationId="{74C8927F-FBE5-4A50-BB67-B7E57956166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6" creationId="{266FA944-F9DB-48AD-BB18-1C09FF7A7217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7" creationId="{F50C1838-1173-48C4-BA35-91788149076D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8" creationId="{1F8EDE85-FACF-4D2E-91BD-05074077F3FE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9" creationId="{9EE7080E-485A-4C27-8BF1-091A4CACDCE3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10" creationId="{5F9CCA93-5FB5-4B31-980C-041213A25B40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1" creationId="{9233631B-C035-4F7D-8A62-2068D33BB63D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12" creationId="{491D907A-43A3-4ACC-AEBD-A1363DBD7C0D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3" creationId="{D2C7487D-6C37-49EB-93EE-3E9634693C6A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4" creationId="{5F830C9C-864E-4F44-87EE-3924A29C0373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5" creationId="{02148DB3-F2E7-465F-B24D-C200C8BCA976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6" creationId="{50431215-7668-4055-AFA6-D91B7DE22555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7" creationId="{75098CBD-E758-4479-8765-E64F17E634B1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18" creationId="{99370263-E847-4368-A387-30C7CB6E3C6E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19" creationId="{1B6CD36F-F181-4EC8-A305-F2684182CC34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20" creationId="{9E3F3A2B-36D9-473C-B7AD-EC5E92143686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1" creationId="{967737F9-216D-4667-BA06-63148EFCB148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2" creationId="{43AD5B5D-22A6-4A1E-846C-25993DB78F37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3" creationId="{7EBCF43B-DC3A-47F5-97C5-114E32D6816F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4" creationId="{2DA78C15-C655-47C4-A346-32E576994945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5" creationId="{CFAB9230-CB10-43D4-92A9-E89366FDCB6C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6" creationId="{5F79A6B0-56A6-4C60-A6B6-EFCF15718DA0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27" creationId="{77BF11CD-6EF1-49E8-946B-D3710F749CD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28" creationId="{1178FDDE-F0BC-472E-859B-E8E5476A4CAB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29" creationId="{1A261398-B3DB-4F09-8CF0-C9B67A1C99E9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0" creationId="{30F05B2D-429A-4A61-9C0A-55E3A302A838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1" creationId="{CF9590C4-50C2-49C6-BC3E-4F9608B418CB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2" creationId="{4322088E-BBED-4B8B-9370-C0B05CD247F8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3" creationId="{6BF7FBF2-9C78-496A-AC9C-D855A2BA0059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4" creationId="{528DAACE-2F11-4DDF-B557-FDE8180D3B0C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5" creationId="{E640CE46-64A5-4CFF-9469-D241A7B8C8DE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6" creationId="{69F9E8D5-B10A-4814-874A-8D86097BD9EB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7" creationId="{8180769D-7F4B-4E19-AA1E-147B1442C6B1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8" creationId="{FCDDDD17-9C36-4908-81D6-777D7A9F671B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39" creationId="{F910F897-90B9-439E-B388-93CA14FEBBC5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0" creationId="{B1EDDCCE-EED5-4F23-AC6A-F3B23E9F4A41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1" creationId="{9E080294-7EB7-4D1F-8CC9-7AD2CF89314E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2" creationId="{3538C3CC-715D-4B07-89D9-8DD10D1F3F19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3" creationId="{2DC1550F-ADB2-4F6D-B3F7-46A076D8E77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4" creationId="{F6A1E810-A1B6-4470-8931-84447DD69FCA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5" creationId="{9DB57353-2FB6-4A99-89ED-F946316D94CF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6" creationId="{042E3400-20D4-4FBF-9252-51B546BEFFD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7" creationId="{4F9ECC44-6CF1-4B24-B1FD-49F46CAA647A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48" creationId="{A913759D-ED37-419B-881F-1BF6E743C629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49" creationId="{1FADB018-65EA-44CC-83B9-4AF812D9C94E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0" creationId="{A6883792-118C-4FD6-9E25-F62D2462A247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1" creationId="{9870A543-C159-4477-8346-0019D894D641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2" creationId="{1A5BFBB7-5379-4876-B77C-0D6E09B89EF7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3" creationId="{38363C36-BC6C-4E71-82EE-7BCE53541057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4" creationId="{43646379-2B5C-49A6-9F32-62BC4FC865EE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5" creationId="{6BEC91D7-8B6E-419E-9849-8933FAD3C948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6" creationId="{9225C55E-8874-4688-94B2-04224E7FD30D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7" creationId="{BAFDB7BD-4387-43A7-9CC2-60A17E100681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8" creationId="{F3EF5BC6-B67C-4FC6-AA18-28F901E04FDC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9" creationId="{8652975C-C43E-4647-8E32-31AF6364E891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0" creationId="{669AAE02-4E0A-4E16-BEAF-7AB6C8F5F3B9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1" creationId="{C0456A1E-6354-41B8-BAAD-C8B037D14893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2" creationId="{C851091A-BADD-4C8B-8785-B69416B8B90B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3" creationId="{440FCEA5-F07A-4554-8368-80EF53BB1FC3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4" creationId="{ED79550B-FAD2-4E44-8854-42C4F0BC104D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5" creationId="{6BFCDE59-285D-4172-A912-0BE1E3736A10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66" creationId="{5DA5DC90-A90B-4507-9944-689F4C7231DE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7" creationId="{A86D1631-1113-43D8-9B15-71A82730359B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8" creationId="{E3CE4631-4C45-44A2-8B26-D5F2C2B0C12E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69" creationId="{BEC5D863-A478-494B-81CF-F541D7B0C016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0" creationId="{1B45AB08-E556-499A-B3A5-716DE8BE7A31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1" creationId="{FD81F019-9105-4A39-8269-E9DCC86C4586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2" creationId="{8C34CEDB-BED9-4E80-92E5-61AED86FEF99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3" creationId="{85093FDA-D82B-464D-92FA-718C858C2AD1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4" creationId="{F337EA2F-14A3-4EA8-A51F-C4C0B9E0D237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5" creationId="{FC2A0F8E-014F-4758-97D6-364803943050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6" creationId="{70AB6400-9444-408D-AC25-F47C7BDE5CDC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7" creationId="{0DDDE1F6-DDDD-45E0-A0BF-D7A2E4437AC7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8" creationId="{BF30B788-C9AD-4B95-B82E-D9D445EC71AE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9" creationId="{823CECFF-423D-4C50-A4B7-1BD923DE40B6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80" creationId="{52904365-A248-452D-B449-1778FCD70D45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81" creationId="{7EC30305-D490-4A9A-A816-3CD6F7F893A0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82" creationId="{C9B3EF5E-A3AB-4DE1-9411-4099397FD565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83" creationId="{A92EB32D-75BA-4FBC-BA9A-C85C8D86113F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4" creationId="{CA874BB2-AB86-4F6C-B123-7517956FF9FC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5" creationId="{41E08300-6E6F-4A05-9A59-5A30E71AA961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6" creationId="{303BF5E8-5D8F-4A45-8BE5-CAB5F0AF359E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87" creationId="{C433E5AD-A183-4558-9993-8A4C1D79C7B3}"/>
          </ac:inkMkLst>
        </pc:inkChg>
        <pc:inkChg chg="add del">
          <ac:chgData name="Song, Lixing" userId="d86a4794-d57c-4f6d-acee-3349d9d3edfc" providerId="ADAL" clId="{5A3090B1-5C33-4D04-8BBC-78CB925C3DE0}" dt="2019-03-12T15:31:36.829" v="730"/>
          <ac:inkMkLst>
            <pc:docMk/>
            <pc:sldMk cId="3295211857" sldId="305"/>
            <ac:inkMk id="188" creationId="{994537CA-0D73-4155-B9E7-4183C988E36F}"/>
          </ac:inkMkLst>
        </pc:inkChg>
        <pc:inkChg chg="add del">
          <ac:chgData name="Song, Lixing" userId="d86a4794-d57c-4f6d-acee-3349d9d3edfc" providerId="ADAL" clId="{5A3090B1-5C33-4D04-8BBC-78CB925C3DE0}" dt="2019-03-12T15:31:36.829" v="729"/>
          <ac:inkMkLst>
            <pc:docMk/>
            <pc:sldMk cId="3295211857" sldId="305"/>
            <ac:inkMk id="189" creationId="{20BA16EB-0F10-4EAB-9285-D89AB2BB48C5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0" creationId="{9CF7E79F-AEC1-427A-9EFC-6E3D7016DD1A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1" creationId="{CB62FB19-92B6-4FC7-9D00-C5A696C5C21A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2" creationId="{E35C797B-3AF1-40C3-A2BA-66E9BA195546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3" creationId="{B37DC036-A4E4-4905-98D2-CE7911161022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4" creationId="{ED8066CE-9934-4942-82F1-EAD18086E5BA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5" creationId="{0F451D9D-285C-4713-8861-DA1CD8043816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6" creationId="{CFEBF7AE-D0BB-4940-BDDF-FC6CC585C943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7" creationId="{43E7458D-2C73-4747-9850-E52BC04D1820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8" creationId="{58571846-0EBA-4DFE-B71E-6911BF9F55FA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9" creationId="{61E59C6D-359C-4F06-B319-DB1996F2511E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200" creationId="{B13B575A-FF0F-4C71-8C95-007538C72FCC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201" creationId="{86516F5B-FEE1-406A-AE50-709A4A1E37D6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2" creationId="{9F3DF868-4865-4AB0-BEC2-B921A0D1497D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3" creationId="{EEF4B4A2-0728-454F-8FD4-69F47E070054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4" creationId="{E86D71A5-8288-49D7-81E7-EDA74F410202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5" creationId="{54FD6256-A0AB-42DC-85FD-FD191C10419B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6" creationId="{AE8C622E-182B-4CF4-A855-BCEC0DF31316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7" creationId="{E21861AA-6E6C-4586-8472-68479E7885B2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8" creationId="{5345323B-F2F8-4FCE-BC2F-4378F3E344B5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9" creationId="{4210D748-2D05-4CCB-A64E-8A12A1878C83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10" creationId="{E9C3079D-5382-4952-91FF-692D45408E6D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11" creationId="{C8411F79-ADCE-4EBF-A19B-1E0064D3AA4A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2" creationId="{CD09E82B-2D9E-4461-AAF8-6CB40B7B954A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3" creationId="{7A2B143A-CB68-4514-8695-9C4A9331721D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4" creationId="{1D046189-5D05-40EA-8E8F-5C72D8E08123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5" creationId="{C9C002BF-B67D-4745-B397-48CF5482B648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6" creationId="{38F20F48-8533-41C7-93F9-A6A17FF2E461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7" creationId="{389CA72F-17C7-4B77-B7B5-C6A4AF9E9402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8" creationId="{851AB5D8-2F77-4772-AA52-BF3CC4AEF9AC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9" creationId="{7D201B35-696E-4700-A1E3-B4661C906F03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0" creationId="{82DB1942-AE54-4DE2-AFD3-C8234CAA1477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1" creationId="{96960D07-F197-4D0A-9AEA-DE6548A92C98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2" creationId="{6B7F1AE5-C512-42C5-A480-2002EFAFAC06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3" creationId="{E8BBA389-B5D3-4989-BCA1-BB4562992AE2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4" creationId="{A063B3CA-C567-4744-9F16-2836ADE30FA4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5" creationId="{D49CA62F-DEFB-496B-9EE3-1A73AF2390F6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6" creationId="{E40B05AD-D387-4B8F-99AF-31163AD10909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7" creationId="{E6F409DA-E81D-4B7E-B91C-6FDA1CBE2D5E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228" creationId="{199DE2DC-9DAA-4857-BCC0-C2877E4F7991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29" creationId="{0D93088C-35C0-47BE-84AC-5798ACE82CB3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0" creationId="{DD6EE1AE-BFD8-4C27-8EFF-0A4168541AF5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1" creationId="{55292439-85B6-4483-B4E4-AF6EA75D2217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2" creationId="{633C9ABC-CFAD-4E5D-A17B-7A8EBC8F796B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3" creationId="{83CE3DE2-95FD-4C13-8878-694C0FDFBD2F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4" creationId="{E9D8CF44-6279-44A4-80BA-3195879352DD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5" creationId="{0416504B-98C1-4A79-8C2F-FA93A2604423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6" creationId="{6418B2A6-C250-4E7A-92B0-E3B3B33A278E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7" creationId="{F9696E47-48F1-4B98-B386-406EC5102FEF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38" creationId="{CC3C4893-CEF3-4412-BE39-D0B48A8735A8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39" creationId="{512AE402-FF12-4F23-89BA-FDE20911375E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0" creationId="{DE1D8FEB-E9F9-4C84-A090-B821E7E5E264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1" creationId="{D503268B-12FF-4E20-9530-43BE76327E49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2" creationId="{6948ADF9-CA53-4B56-9183-D4C424639FC0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3" creationId="{B2F850BC-4DDE-467E-AD28-0DCA39CC9EB8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4" creationId="{F52BD8F5-DB55-4563-B60D-A5DE7F4281B6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5" creationId="{1BC87F9A-ABC7-4A0C-9F09-28A580E1E749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6" creationId="{6C16AF1E-FB8D-456B-BC4B-079931BF29D8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7" creationId="{F6AF0D55-2FC5-4A45-AA50-54DCD310A475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8" creationId="{FF3E6FE7-91C3-47C5-A9DF-1697AF6668B8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9" creationId="{E7E5242C-05D0-49D6-9B6A-4710D875D0F0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0" creationId="{340FB236-6779-4679-9371-F0E1D7D601C7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1" creationId="{6A7E0897-6ABC-4651-BD94-D4D70A013157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2" creationId="{B1A80BAA-64ED-49BB-B030-3BFC13217B14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3" creationId="{1369D6CC-B623-4EC8-9AFE-D7B23377ED2A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4" creationId="{AA35AD98-8912-4644-82A2-FA8AF80DCF7C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5" creationId="{1BA8FEEB-AB7A-4665-BE02-D91F31342F37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6" creationId="{6E72682F-F9B6-4B17-B025-DEB3682E8D8B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7" creationId="{5975E791-DB93-49D4-AD75-D6F79FAFC551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8" creationId="{94038D7E-FA8E-445F-9DA3-A922990D5356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59" creationId="{1EBC0841-6BE5-4646-958E-AAF84108985D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0" creationId="{F3BECF92-6E12-46EF-944F-540AFE360C25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1" creationId="{F825710E-FFEC-4CF5-86FA-F9D88078028A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2" creationId="{24D7313E-67D0-4D9B-B1A5-FFAB986A9F84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3" creationId="{A979B5E4-2ABE-4171-856C-767198F864D6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4" creationId="{0ACDCDAB-028C-495B-9C78-4A2D4D21F327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5" creationId="{DE7652EA-E368-4975-AF94-EF320FE25A37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6" creationId="{4A4BC8C4-DF7A-4F12-B81A-6506AD1D7CC5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7" creationId="{D5888F5D-2DA5-4C66-B7DC-9D5C42C87A30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8" creationId="{DBE0538C-6E46-447C-9B2C-20670E17D3E4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9" creationId="{7E93D239-F5EC-4AF6-B4A5-F4677B0AC117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0" creationId="{B22A4AF3-00F9-40E7-ACEC-D17DAE6B8342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1" creationId="{936FC62C-2BBF-493B-8B26-53E3EA3B00BE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2" creationId="{A5564315-DC80-4D0E-8A10-0C820A40D288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3" creationId="{9FE60B1D-436B-42A9-9EE2-784A1A91D0E0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4" creationId="{FCDF8309-2B16-49EB-B0C0-ABFD3F49D602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5" creationId="{C6690201-4DE4-4622-8DF8-ED9323F8C87B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6" creationId="{7B2134B9-D149-417C-B5B7-0A760BABF0D5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7" creationId="{3702CF62-F57D-46F7-8FEE-0435B4C17D14}"/>
          </ac:inkMkLst>
        </pc:inkChg>
        <pc:inkChg chg="add del">
          <ac:chgData name="Song, Lixing" userId="d86a4794-d57c-4f6d-acee-3349d9d3edfc" providerId="ADAL" clId="{5A3090B1-5C33-4D04-8BBC-78CB925C3DE0}" dt="2019-03-12T15:32:51.579" v="820"/>
          <ac:inkMkLst>
            <pc:docMk/>
            <pc:sldMk cId="3295211857" sldId="305"/>
            <ac:inkMk id="278" creationId="{D201BB50-1D89-4D65-86FD-B1301C2D6DBB}"/>
          </ac:inkMkLst>
        </pc:inkChg>
        <pc:inkChg chg="add del">
          <ac:chgData name="Song, Lixing" userId="d86a4794-d57c-4f6d-acee-3349d9d3edfc" providerId="ADAL" clId="{5A3090B1-5C33-4D04-8BBC-78CB925C3DE0}" dt="2019-03-12T15:32:51.579" v="820"/>
          <ac:inkMkLst>
            <pc:docMk/>
            <pc:sldMk cId="3295211857" sldId="305"/>
            <ac:inkMk id="279" creationId="{A5AED17D-8199-4B67-B2C8-E7EB538FD66F}"/>
          </ac:inkMkLst>
        </pc:inkChg>
        <pc:inkChg chg="add del">
          <ac:chgData name="Song, Lixing" userId="d86a4794-d57c-4f6d-acee-3349d9d3edfc" providerId="ADAL" clId="{5A3090B1-5C33-4D04-8BBC-78CB925C3DE0}" dt="2019-03-12T15:32:55.521" v="822"/>
          <ac:inkMkLst>
            <pc:docMk/>
            <pc:sldMk cId="3295211857" sldId="305"/>
            <ac:inkMk id="280" creationId="{7F8FAA46-F8BF-4475-B48B-020424BC7B72}"/>
          </ac:inkMkLst>
        </pc:inkChg>
        <pc:inkChg chg="add del">
          <ac:chgData name="Song, Lixing" userId="d86a4794-d57c-4f6d-acee-3349d9d3edfc" providerId="ADAL" clId="{5A3090B1-5C33-4D04-8BBC-78CB925C3DE0}" dt="2019-03-12T15:32:55.521" v="822"/>
          <ac:inkMkLst>
            <pc:docMk/>
            <pc:sldMk cId="3295211857" sldId="305"/>
            <ac:inkMk id="281" creationId="{4B35C165-BBF6-4607-A8A6-7A76E9860830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2" creationId="{DCDD5B49-72BC-4218-A32D-BAA1818DD962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3" creationId="{D1106429-93E7-4D5A-A095-B382209FB9B3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4" creationId="{B1E3D52F-E34C-43DC-90D6-CA00AB915BE5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5" creationId="{6DD98176-E14B-4745-9B46-B11154169AFE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286" creationId="{B256818C-0426-4C86-9FE7-59303537ADAA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7" creationId="{A2DC67E1-8F2D-43E6-B52D-5827E19D8A9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8" creationId="{588A59F5-6170-417C-A5F4-470B065E095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9" creationId="{B1DB43DC-C8C1-4A79-B3DC-F99BA6E6416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0" creationId="{0CBBC0CE-16B3-4B73-9FC0-AA1F7DB07D40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1" creationId="{758F813A-855C-4720-B89A-43225ACFB3A9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2" creationId="{ED340705-AE17-434F-89CC-BD3B3C979AAD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3" creationId="{EE7CDADA-8647-46D0-82E6-04DFB0DDC0C7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4" creationId="{7CBE4C75-3142-4FDA-903B-BACFC3355427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5" creationId="{C66DDBE6-5A40-45F2-8ED8-30B146ABDB9F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6" creationId="{280992CC-01C0-42F3-908C-A3570F179CD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7" creationId="{8887A4BC-27E7-4E30-9AC3-EBF562015E0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8" creationId="{7EBE1ADF-C2D6-4BBF-891D-108FCCC311C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9" creationId="{19B7C0AD-358E-433B-BE96-D5CF6D0BAC04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0" creationId="{ACE38172-1CDF-49C5-8DC1-526F34C25BDD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1" creationId="{65EE9C0E-37BC-4F19-8C1F-D1F6EA0EF388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2" creationId="{331F3203-454A-4E77-8F29-1FE9C372EF8E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3" creationId="{0DF5DE0A-F517-4F5E-9ADB-B9677CD43701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4" creationId="{CBC39715-E11B-4C27-B9A8-E3D7B4C17A8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5" creationId="{BA7592EF-E2C0-42C0-A111-6D9198ED0C2C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6" creationId="{795B695F-A6CE-46FC-AAED-3B4191FD8D5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7" creationId="{C3501F65-3DBC-4202-98B1-F4F32C35850C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8" creationId="{6866A06F-100C-426D-BAEA-FFDE05DF6495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9" creationId="{609B6281-7158-434C-A4F8-2249916A522F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0" creationId="{3025C87D-A275-4577-8A42-F0AB3AA4318E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1" creationId="{6988EBAD-A2FD-49A6-BEA5-278F7F95446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2" creationId="{160B3A1C-3D94-452D-922C-8A2AF7C17114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3" creationId="{52285720-3C6D-40ED-B20A-FCE40E52A3AB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14" creationId="{FB38FD49-66C0-4E19-8B20-A4BF602BB4EA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5" creationId="{CA8116FB-735B-453D-B5DA-05F1F1865B19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6" creationId="{AF83C2EA-F047-48DC-9A8C-1792827F2D3E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7" creationId="{C477F8A6-2E0B-43F2-81AA-323D7BABD22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18" creationId="{23C82F56-BCA4-418A-8014-E335D1B05DD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19" creationId="{808BDA93-AA05-4943-B2C9-CDC923E28D20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0" creationId="{A058671A-58B0-4043-B61C-E911B94AD5A1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1" creationId="{2810FF02-4E04-4013-B0FA-51D7B7D6564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2" creationId="{1BC12E8A-618A-4EBD-AA58-A692D01296D7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3" creationId="{F301D602-402E-4F33-99C4-0307D698BB85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4" creationId="{A1A4129A-00FC-4D2F-B140-9EB17EBAE289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5" creationId="{C1555D43-C8E8-43BC-9AD8-5BF3B3E18EB6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6" creationId="{06115AB8-2CF7-47B3-8D3A-18A68142DC6B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7" creationId="{F1F6DFF4-8BD5-424F-A29C-25C0ED189457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8" creationId="{6CCDC50F-2EFE-4020-BD78-70D3A5B212FA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9" creationId="{6A66342E-61ED-4A7F-90BF-CA853B2ECA1C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0" creationId="{4620EBF8-0A47-49AA-875B-E7E55DBE7C81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1" creationId="{E5D0705A-A2F5-4D77-8924-489C6A8F13EA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2" creationId="{6DCE2FAD-621E-401B-B788-6164B28DDE83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3" creationId="{2FCD042D-5732-48E9-8FC6-458A8779E87E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4" creationId="{CA9CE07C-EF2B-45F5-A7A3-C771BC607D12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5" creationId="{CABE7988-887F-40B5-B30B-AE7071E13AB7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6" creationId="{E00C3D6D-EE58-4514-910D-F0FF8A379D9D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7" creationId="{FE55961E-A1F5-4CC3-A43B-16E1C111FA35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38" creationId="{025C2EF6-5E3D-401E-A600-CA346983A95D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39" creationId="{E2C25CC8-7764-4820-B0BC-95F4A2101642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0" creationId="{6A81A22F-DC86-4F8B-8223-213C2974FE6C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1" creationId="{29F32C4A-BD7E-40C4-85D1-08AEE018278C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2" creationId="{FE64EAFD-BEC7-4496-9BB9-683F280CAE38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3" creationId="{6F8331B7-5DF2-4426-AB92-D16C591097F8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4" creationId="{15C7CCFB-26D9-474B-8FFE-54AC84E14179}"/>
          </ac:inkMkLst>
        </pc:inkChg>
        <pc:inkChg chg="add del">
          <ac:chgData name="Song, Lixing" userId="d86a4794-d57c-4f6d-acee-3349d9d3edfc" providerId="ADAL" clId="{5A3090B1-5C33-4D04-8BBC-78CB925C3DE0}" dt="2019-03-12T15:33:39.035" v="886"/>
          <ac:inkMkLst>
            <pc:docMk/>
            <pc:sldMk cId="3295211857" sldId="305"/>
            <ac:inkMk id="345" creationId="{C592DCBD-9DB5-465E-A316-1DE3D8B5E47B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46" creationId="{2BE517D7-13CE-4DAD-803C-7D5A262C65BE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7" creationId="{939BF702-0EE7-49D3-9728-121EBE95E151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8" creationId="{3A710D4B-C595-4479-AB0B-3E72F2AA7CB8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9" creationId="{778903CC-5296-475C-8EE5-03AAC4ED542F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50" creationId="{7E2BF9B0-041A-482C-9129-BBE6085FE964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51" creationId="{6844CCAA-4189-4721-8B34-650CE0586197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2" creationId="{5FC21C72-89AE-4254-AED3-9ECCB22CEC4A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3" creationId="{96F711F7-A457-4092-A894-BFAA1FCAE726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4" creationId="{F5F4A655-361D-4AFA-A1D6-970ABAF2F234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5" creationId="{47D38516-CC6A-4886-BF43-898FA2BE6640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6" creationId="{EA75B00D-E992-4536-A909-101AF0D10EAA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7" creationId="{B029E27B-EB2C-4357-9AE6-8DDD05AC559C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8" creationId="{80DB393B-FD2B-4397-89EB-C7B96AFA911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59" creationId="{9C0A2CE6-A584-4E04-9E1D-0E335D3648E2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0" creationId="{6E9FF08A-9B28-4C5C-A1C1-6873001750D1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1" creationId="{41506D71-53D8-4DEF-BC3C-5D19436F7165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2" creationId="{DC76A84F-4FC8-45B3-81C1-910FF0C18E80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3" creationId="{DFA6771B-2677-46A9-9D72-AFFB4A9AE19A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4" creationId="{A26A2ABC-374A-4126-9A9A-36A408BD6CDD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5" creationId="{9D40085C-1242-4A25-A34E-864EECAB5FD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6" creationId="{CDFBAC32-E2EC-4D97-ABF3-1C43D71B9D0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7" creationId="{6E2CDF12-6001-446E-956D-F498B1895DE3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8" creationId="{7D170475-8639-4A03-81DC-8EC4B98331FE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9" creationId="{064D9108-EC76-41B7-AA21-15F65D1F8706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0" creationId="{19C7683E-4484-4EA1-AA9D-32246810F97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1" creationId="{26FBB511-376B-46C1-B09F-7C751F64FD0A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2" creationId="{C25E3BDF-C6AC-4E8E-B8D8-7D2C4CF1054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3" creationId="{56DD068C-A621-4498-BE5C-9BD4FA23885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4" creationId="{E56441CB-61E5-4BD3-80F3-465E1C438711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5" creationId="{7E65FE23-E7AF-4152-8A76-D9ECFF3B6359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6" creationId="{BAC451E1-0476-461A-B1C7-609C83D4A31E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7" creationId="{C2B5BCAE-A9E3-4D4B-82C9-9306531E6564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8" creationId="{C5B4CBAA-6A60-441A-8FDF-5AC665CF83AF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79" creationId="{2255C0F0-6BB9-4CB6-962C-213AEAEB7480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0" creationId="{EE2ED106-3880-47F1-96D2-C2A8F693A95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1" creationId="{14FEB9AD-49C8-4F03-A7B3-FE28139EE202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2" creationId="{F632CFFE-071D-4110-9A93-90DD33ABD6C0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3" creationId="{68BAEF2D-7EED-483A-B293-B1F8071EF70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4" creationId="{F4AA702A-6CDD-45D0-AF61-D60097927482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5" creationId="{CAACAC55-B3E8-4EEF-8CCD-26DD559F4D5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6" creationId="{0A93D3B9-FE9A-49C2-86D4-CDDC218A45AF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7" creationId="{C4EAA02B-285E-4278-B8D3-C0F60A10FBE5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8" creationId="{79D43BD4-5D79-4FBC-9880-2EE722EF8E4F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389" creationId="{46E71A14-996E-4B56-89F3-6EB836A2824B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390" creationId="{2189F30E-D34C-4A86-AC88-456A846AD3B2}"/>
          </ac:inkMkLst>
        </pc:inkChg>
        <pc:inkChg chg="add del">
          <ac:chgData name="Song, Lixing" userId="d86a4794-d57c-4f6d-acee-3349d9d3edfc" providerId="ADAL" clId="{5A3090B1-5C33-4D04-8BBC-78CB925C3DE0}" dt="2019-03-12T15:34:16.269" v="932"/>
          <ac:inkMkLst>
            <pc:docMk/>
            <pc:sldMk cId="3295211857" sldId="305"/>
            <ac:inkMk id="391" creationId="{A6091DB0-EA9C-436C-B304-8F5E5E3A14F3}"/>
          </ac:inkMkLst>
        </pc:inkChg>
        <pc:inkChg chg="add del">
          <ac:chgData name="Song, Lixing" userId="d86a4794-d57c-4f6d-acee-3349d9d3edfc" providerId="ADAL" clId="{5A3090B1-5C33-4D04-8BBC-78CB925C3DE0}" dt="2019-03-12T15:34:16.269" v="932"/>
          <ac:inkMkLst>
            <pc:docMk/>
            <pc:sldMk cId="3295211857" sldId="305"/>
            <ac:inkMk id="392" creationId="{E77DDB9F-1C7D-46AD-9B1E-316362727A0B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3" creationId="{FD343AD7-D0BB-4C48-A70E-403B34849183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4" creationId="{C5FD77BA-2338-4AB6-82D5-E37077A9540A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5" creationId="{97F2AB10-758B-4546-9034-74314CECE0A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6" creationId="{257938B2-0FA7-4F1D-9057-11905431FAC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7" creationId="{3067D9C1-8500-40C1-8452-7DB5B9035BC4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8" creationId="{992F98A8-8A38-4286-B590-D89A0A7C7775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9" creationId="{F29117A0-6502-42CC-8F53-97DF2DBF6CC0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0" creationId="{697085A8-CEA9-4926-B7B2-C8472B4EFED5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1" creationId="{34892FEF-2132-4B89-8F46-DB8FEA1C3780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2" creationId="{D738C6B4-6F72-46BD-A46E-BCA44FD77176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3" creationId="{8DB55D97-8A8F-4B19-9C8A-B00FF9BBE17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4" creationId="{83882628-601D-4EB2-9754-B091F8FA744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5" creationId="{2221DD58-AB3E-4961-A128-F229F23816C4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6" creationId="{D1FC060B-4813-4238-A41F-E4917B69E676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7" creationId="{8DD0AFE3-94E9-41D2-86EE-2DDD2B2E70AA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8" creationId="{5A589E34-27A9-4772-9542-2B254AC140A9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09" creationId="{A322F553-DE70-451A-B25B-EC90553F860F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0" creationId="{1CA3BD47-7A54-4B68-90E5-8DCA8E7AD845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1" creationId="{8044B11E-E720-45E0-8912-CDBEF87CB5B4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2" creationId="{45554889-4251-48DD-82B9-2ED66E186A3C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3" creationId="{C263042D-8269-4A6F-9D9F-5CB95A41A35D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4" creationId="{8EA15535-81B3-4DBE-82CA-EF1FB5ED13EC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5" creationId="{3F346C44-5399-4C59-B18C-6CB0FD78FDBD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6" creationId="{E44D5155-9BCD-4877-9635-395EB59B2E17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7" creationId="{A44DFEBE-20F0-41EE-B392-EF4237151239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18" creationId="{7B49FD4C-EFDD-4156-9E9B-3D86F33EB437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19" creationId="{CCA6BE83-2821-45AC-A13A-11466DFD7940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20" creationId="{17E5891F-8CAA-4C4D-B1FF-58808210E8B9}"/>
          </ac:inkMkLst>
        </pc:inkChg>
        <pc:inkChg chg="add del">
          <ac:chgData name="Song, Lixing" userId="d86a4794-d57c-4f6d-acee-3349d9d3edfc" providerId="ADAL" clId="{5A3090B1-5C33-4D04-8BBC-78CB925C3DE0}" dt="2019-03-12T15:34:49.261" v="962"/>
          <ac:inkMkLst>
            <pc:docMk/>
            <pc:sldMk cId="3295211857" sldId="305"/>
            <ac:inkMk id="421" creationId="{D2D7F1A1-5E16-4B19-9AA6-D40505922CED}"/>
          </ac:inkMkLst>
        </pc:inkChg>
        <pc:inkChg chg="add del">
          <ac:chgData name="Song, Lixing" userId="d86a4794-d57c-4f6d-acee-3349d9d3edfc" providerId="ADAL" clId="{5A3090B1-5C33-4D04-8BBC-78CB925C3DE0}" dt="2019-03-12T15:34:49.261" v="962"/>
          <ac:inkMkLst>
            <pc:docMk/>
            <pc:sldMk cId="3295211857" sldId="305"/>
            <ac:inkMk id="422" creationId="{A8D460AE-0B7E-47D8-B316-FA22901293BB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3" creationId="{171EED06-AAB2-4EF8-87F9-BF6C75201394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4" creationId="{5848B03C-65D3-4DEA-9645-A54D93DA32F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5" creationId="{196E6932-7822-4F93-8724-817CE661653A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6" creationId="{5B2359AA-BCCE-4315-8A65-3BDC7F2EA94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7" creationId="{8F96FBAE-9BF0-443A-B2F0-848889FE537E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8" creationId="{C2F29B99-8CAF-40D0-9076-3275B1664DC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9" creationId="{582561CE-3E82-4153-A907-F65AEE3BCBED}"/>
          </ac:inkMkLst>
        </pc:inkChg>
        <pc:inkChg chg="add del">
          <ac:chgData name="Song, Lixing" userId="d86a4794-d57c-4f6d-acee-3349d9d3edfc" providerId="ADAL" clId="{5A3090B1-5C33-4D04-8BBC-78CB925C3DE0}" dt="2019-03-12T15:34:58.788" v="971"/>
          <ac:inkMkLst>
            <pc:docMk/>
            <pc:sldMk cId="3295211857" sldId="305"/>
            <ac:inkMk id="430" creationId="{D61E218F-AB92-4415-B581-F62077F8221E}"/>
          </ac:inkMkLst>
        </pc:inkChg>
        <pc:inkChg chg="add del">
          <ac:chgData name="Song, Lixing" userId="d86a4794-d57c-4f6d-acee-3349d9d3edfc" providerId="ADAL" clId="{5A3090B1-5C33-4D04-8BBC-78CB925C3DE0}" dt="2019-03-12T15:34:58.788" v="971"/>
          <ac:inkMkLst>
            <pc:docMk/>
            <pc:sldMk cId="3295211857" sldId="305"/>
            <ac:inkMk id="431" creationId="{9792796C-B544-4479-8DD1-DB54E33B6003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2" creationId="{D34F95AB-80BF-4973-A3FF-F0E85D1687D5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3" creationId="{91AA60F2-68BE-4B26-82C2-F72B6D5955DE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4" creationId="{0F90F650-1EA0-4796-85EC-3901F7C433A4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5" creationId="{08509AE2-A891-4F16-BAA0-8368CA8157BC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436" creationId="{E475546F-47BD-4993-8919-637C9F10BB63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437" creationId="{7E03DA02-548E-4148-9163-B32C775B835B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38" creationId="{EC21E065-7A8E-4B68-86F5-5313043C668E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39" creationId="{23911AD5-2C1C-41C4-96E9-800FA533CAAD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0" creationId="{C94C456C-5C38-434A-9EFD-600ABDEA3BD6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1" creationId="{E5F19DE6-8A26-453D-A781-4617CF9D6F57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2" creationId="{0D594DD7-49C3-4DD6-9565-E10A294944D0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3" creationId="{26574FB0-10F7-4666-89D4-ED87C42BE6B9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4" creationId="{730E8699-4AB3-4F1C-931E-69FD625CA60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5" creationId="{70EAEA8E-9B4F-4CAA-A75C-FFF92D17EC9D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6" creationId="{AA5B95E6-7004-4C62-8DA5-7AB22EE5589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7" creationId="{B5DE058A-69EE-402B-93DC-E27E18582BE2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48" creationId="{75E45ACB-08D9-4751-A7DA-641A64BD8AB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8" creationId="{A417FEC3-726B-45B0-A868-CE8993CCB675}"/>
          </ac:inkMkLst>
        </pc:inkChg>
        <pc:inkChg chg="add del">
          <ac:chgData name="Song, Lixing" userId="d86a4794-d57c-4f6d-acee-3349d9d3edfc" providerId="ADAL" clId="{5A3090B1-5C33-4D04-8BBC-78CB925C3DE0}" dt="2019-03-12T15:35:48.001" v="1000"/>
          <ac:inkMkLst>
            <pc:docMk/>
            <pc:sldMk cId="3295211857" sldId="305"/>
            <ac:inkMk id="449" creationId="{4A4C55CB-F3AC-4D59-BFD2-5E7435A8C4BC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49" creationId="{C55FF0C1-1993-4077-9D33-6021CE25A8BC}"/>
          </ac:inkMkLst>
        </pc:inkChg>
        <pc:inkChg chg="add">
          <ac:chgData name="Song, Lixing" userId="d86a4794-d57c-4f6d-acee-3349d9d3edfc" providerId="ADAL" clId="{5A3090B1-5C33-4D04-8BBC-78CB925C3DE0}" dt="2019-03-12T15:35:28.688" v="989"/>
          <ac:inkMkLst>
            <pc:docMk/>
            <pc:sldMk cId="3295211857" sldId="305"/>
            <ac:inkMk id="450" creationId="{DD37C524-9EE1-418A-94FE-BA0AAB950208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51" creationId="{8723B3D6-87E2-4CDA-A9F3-04DA96669430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1" creationId="{FD9BA012-4376-4B4C-B710-99ADDF0A28AC}"/>
          </ac:inkMkLst>
        </pc:inkChg>
        <pc:inkChg chg="add del">
          <ac:chgData name="Song, Lixing" userId="d86a4794-d57c-4f6d-acee-3349d9d3edfc" providerId="ADAL" clId="{5A3090B1-5C33-4D04-8BBC-78CB925C3DE0}" dt="2019-03-13T14:11:06.004" v="1095"/>
          <ac:inkMkLst>
            <pc:docMk/>
            <pc:sldMk cId="3295211857" sldId="305"/>
            <ac:inkMk id="452" creationId="{7CD7F7A2-2D41-4D2A-858A-0D92C207BC66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2" creationId="{B0FA2316-CD64-4711-9F74-6FBFE669A3CC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3" creationId="{8AB58338-C875-46D8-8B26-0096241B4ACE}"/>
          </ac:inkMkLst>
        </pc:inkChg>
        <pc:inkChg chg="add del">
          <ac:chgData name="Song, Lixing" userId="d86a4794-d57c-4f6d-acee-3349d9d3edfc" providerId="ADAL" clId="{5A3090B1-5C33-4D04-8BBC-78CB925C3DE0}" dt="2019-03-13T14:10:41.997" v="1088"/>
          <ac:inkMkLst>
            <pc:docMk/>
            <pc:sldMk cId="3295211857" sldId="305"/>
            <ac:inkMk id="453" creationId="{A78582FD-8FA6-4D9B-A49A-FB3B371B0B26}"/>
          </ac:inkMkLst>
        </pc:inkChg>
        <pc:inkChg chg="add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4" creationId="{03A8C648-A4A8-4EF7-9348-1B762DF0BED1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5" creationId="{4D77437E-B749-4318-84E8-7431478823B4}"/>
          </ac:inkMkLst>
        </pc:inkChg>
        <pc:inkChg chg="add del">
          <ac:chgData name="Song, Lixing" userId="d86a4794-d57c-4f6d-acee-3349d9d3edfc" providerId="ADAL" clId="{5A3090B1-5C33-4D04-8BBC-78CB925C3DE0}" dt="2019-03-13T14:10:41.997" v="1088"/>
          <ac:inkMkLst>
            <pc:docMk/>
            <pc:sldMk cId="3295211857" sldId="305"/>
            <ac:inkMk id="455" creationId="{BD32A330-CC22-4730-843F-0E46F7278487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6" creationId="{2BBFE28E-275B-4F6B-8610-D36F7FF41588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6" creationId="{A3181AA0-7462-44F4-A221-0FC8199672A0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7" creationId="{517452A3-509B-421B-92C4-8A02FFB692A7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7" creationId="{E7C364AC-4336-4F6F-8366-195E851ADCAF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8" creationId="{2F7B4CA8-97C1-4062-B3A3-627CCA7F40A6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8" creationId="{3EBFD45E-CD73-4787-BCD5-949F4C61AF4A}"/>
          </ac:inkMkLst>
        </pc:inkChg>
        <pc:inkChg chg="add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9" creationId="{034A4BEB-B551-4BE6-A7F0-2403CD0CC3C9}"/>
          </ac:inkMkLst>
        </pc:inkChg>
        <pc:inkChg chg="add del">
          <ac:chgData name="Song, Lixing" userId="d86a4794-d57c-4f6d-acee-3349d9d3edfc" providerId="ADAL" clId="{5A3090B1-5C33-4D04-8BBC-78CB925C3DE0}" dt="2019-03-12T15:35:48.001" v="1000"/>
          <ac:inkMkLst>
            <pc:docMk/>
            <pc:sldMk cId="3295211857" sldId="305"/>
            <ac:inkMk id="460" creationId="{C6B3AFAC-F2F5-4E3D-B3AB-1B96B2EF7C7A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60" creationId="{EF116637-A944-4BF1-AEE8-4A5113D8B350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61" creationId="{9AE10BEE-AEB5-478E-B13E-501C9F23BD76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1" creationId="{CD004819-5D49-44C3-AB7D-36B916EFD8A1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2" creationId="{92FEB83E-5284-44B9-AE95-D083949F54C8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2" creationId="{A5C72D6F-87F4-4793-867C-28862025B4AA}"/>
          </ac:inkMkLst>
        </pc:inkChg>
        <pc:inkChg chg="add del">
          <ac:chgData name="Song, Lixing" userId="d86a4794-d57c-4f6d-acee-3349d9d3edfc" providerId="ADAL" clId="{5A3090B1-5C33-4D04-8BBC-78CB925C3DE0}" dt="2019-03-13T14:11:06.004" v="1095"/>
          <ac:inkMkLst>
            <pc:docMk/>
            <pc:sldMk cId="3295211857" sldId="305"/>
            <ac:inkMk id="463" creationId="{2597492A-40AB-4BBD-8D17-0A195149FFD3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3" creationId="{D039CB53-0B51-4008-BC7F-BBFA126A8EAD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4" creationId="{1903A9F4-7499-4114-9DE4-94F69CBAFE74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4" creationId="{A8B8832D-1A82-4A53-9A45-1818F9F4C07E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5" creationId="{1FE65357-516B-431A-BE9C-505E66AF75F0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5" creationId="{654A78DF-31C6-4A7C-BDAB-DB93DDB91B32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6" creationId="{F12F5DAE-B441-4910-B46E-EFECCC2982B0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6" creationId="{F2367EAE-51EB-47E6-9018-A4968F496F84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7" creationId="{62B369ED-F9B7-42E4-B18C-C4C2F70BE8E7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7" creationId="{D4A2216E-70EF-4A59-B661-B9CB30C216B2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8" creationId="{6ACEBA74-2EC4-4236-8192-6BD5C8788A46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68" creationId="{C3CEB3BF-63B9-4AB9-A39E-BBC1827959C5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69" creationId="{466D0E14-44A4-4B75-9AE8-4E0FFC20076C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9" creationId="{F4556B8D-4419-4CB1-9C81-00F60EB66012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0" creationId="{67872DBE-0816-4A61-BEBC-8E1D36B85A6D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70" creationId="{872D7D9B-C634-48A4-A538-D695DCEA55A9}"/>
          </ac:inkMkLst>
        </pc:inkChg>
        <pc:inkChg chg="add del">
          <ac:chgData name="Song, Lixing" userId="d86a4794-d57c-4f6d-acee-3349d9d3edfc" providerId="ADAL" clId="{5A3090B1-5C33-4D04-8BBC-78CB925C3DE0}" dt="2019-03-13T14:11:32.397" v="1104"/>
          <ac:inkMkLst>
            <pc:docMk/>
            <pc:sldMk cId="3295211857" sldId="305"/>
            <ac:inkMk id="471" creationId="{263554C2-DFB5-4488-838B-0F8798CC7F94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1" creationId="{B3BEA421-DEC8-4ABA-BF38-11D2DBCC292D}"/>
          </ac:inkMkLst>
        </pc:inkChg>
        <pc:inkChg chg="add del">
          <ac:chgData name="Song, Lixing" userId="d86a4794-d57c-4f6d-acee-3349d9d3edfc" providerId="ADAL" clId="{5A3090B1-5C33-4D04-8BBC-78CB925C3DE0}" dt="2019-03-13T14:11:32.397" v="1104"/>
          <ac:inkMkLst>
            <pc:docMk/>
            <pc:sldMk cId="3295211857" sldId="305"/>
            <ac:inkMk id="472" creationId="{347A24C0-B7B0-4C4F-86FB-2D6C03A18D97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2" creationId="{4A816DA9-5735-4A46-A7A2-455593CFFE51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3" creationId="{59C677C7-CC06-4B5D-8ED8-92E1451DDC27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3" creationId="{BD2CD4BB-0B19-45A7-87BF-C15737739F58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4" creationId="{753A2C4E-5998-4BD6-AD32-F7DC432D4265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4" creationId="{A17E08FF-04F8-4E68-A100-AD35C64C9C8F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5" creationId="{1D12730E-7665-42C6-84B8-3C01EE85D1BE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5" creationId="{C707C650-EFB9-433F-AFC9-BE251DD86813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6" creationId="{94FD58F6-CAF2-4565-A617-6462A56A431D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6" creationId="{ADCFEF3E-9C6E-4355-9B9A-61278041AE4B}"/>
          </ac:inkMkLst>
        </pc:inkChg>
        <pc:inkChg chg="add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7" creationId="{30E56E67-C5B5-47E7-956E-7FB27B89D04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7" creationId="{4051879B-3E8B-481C-9DAF-2B384AB45B2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8" creationId="{1A9EE194-569A-47A7-B41F-D08C05146DED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9" creationId="{0A751F66-E8BC-4848-8D06-43EF6B46E994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0" creationId="{48E08C75-D9BC-4572-B1EB-B164F80AF20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1" creationId="{916390EF-AF9F-4B1E-BCA2-73C99E94E3A0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2" creationId="{05EAC008-9E14-4A89-9DD3-7732E647EDA1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3" creationId="{599A180D-3B79-4B80-92DE-C7C5243A476B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4" creationId="{EB2F86E1-1F82-45C1-8DFB-5FE8C9B9EE5F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5" creationId="{13F98D38-A15E-4EDA-A6D8-090EADC30F0B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6" creationId="{42522662-6220-4ED1-9C28-1C31809E24F4}"/>
          </ac:inkMkLst>
        </pc:inkChg>
        <pc:inkChg chg="add del">
          <ac:chgData name="Song, Lixing" userId="d86a4794-d57c-4f6d-acee-3349d9d3edfc" providerId="ADAL" clId="{5A3090B1-5C33-4D04-8BBC-78CB925C3DE0}" dt="2019-03-12T18:32:46.736" v="1028"/>
          <ac:inkMkLst>
            <pc:docMk/>
            <pc:sldMk cId="3295211857" sldId="305"/>
            <ac:inkMk id="487" creationId="{59194EE9-D50E-46EB-B4C8-300E5F3B45FF}"/>
          </ac:inkMkLst>
        </pc:inkChg>
        <pc:inkChg chg="add del">
          <ac:chgData name="Song, Lixing" userId="d86a4794-d57c-4f6d-acee-3349d9d3edfc" providerId="ADAL" clId="{5A3090B1-5C33-4D04-8BBC-78CB925C3DE0}" dt="2019-03-12T18:32:46.736" v="1028"/>
          <ac:inkMkLst>
            <pc:docMk/>
            <pc:sldMk cId="3295211857" sldId="305"/>
            <ac:inkMk id="488" creationId="{6B5414FB-96D4-4763-BA1A-50428DB6ACCE}"/>
          </ac:inkMkLst>
        </pc:inkChg>
        <pc:inkChg chg="add del">
          <ac:chgData name="Song, Lixing" userId="d86a4794-d57c-4f6d-acee-3349d9d3edfc" providerId="ADAL" clId="{5A3090B1-5C33-4D04-8BBC-78CB925C3DE0}" dt="2019-03-12T18:39:56.168" v="1030"/>
          <ac:inkMkLst>
            <pc:docMk/>
            <pc:sldMk cId="3295211857" sldId="305"/>
            <ac:inkMk id="489" creationId="{1B05F326-F4AA-46A3-BFE2-2EE75A0748E0}"/>
          </ac:inkMkLst>
        </pc:inkChg>
        <pc:inkChg chg="add del">
          <ac:chgData name="Song, Lixing" userId="d86a4794-d57c-4f6d-acee-3349d9d3edfc" providerId="ADAL" clId="{5A3090B1-5C33-4D04-8BBC-78CB925C3DE0}" dt="2019-03-12T18:39:56.168" v="1030"/>
          <ac:inkMkLst>
            <pc:docMk/>
            <pc:sldMk cId="3295211857" sldId="305"/>
            <ac:inkMk id="490" creationId="{EAE42739-348E-425F-B3EE-144F237E77B4}"/>
          </ac:inkMkLst>
        </pc:inkChg>
        <pc:inkChg chg="add del">
          <ac:chgData name="Song, Lixing" userId="d86a4794-d57c-4f6d-acee-3349d9d3edfc" providerId="ADAL" clId="{5A3090B1-5C33-4D04-8BBC-78CB925C3DE0}" dt="2019-03-12T18:39:58.090" v="1032"/>
          <ac:inkMkLst>
            <pc:docMk/>
            <pc:sldMk cId="3295211857" sldId="305"/>
            <ac:inkMk id="491" creationId="{85BCD2F6-FE78-4AED-A05D-C0B40673B57F}"/>
          </ac:inkMkLst>
        </pc:inkChg>
        <pc:inkChg chg="add del">
          <ac:chgData name="Song, Lixing" userId="d86a4794-d57c-4f6d-acee-3349d9d3edfc" providerId="ADAL" clId="{5A3090B1-5C33-4D04-8BBC-78CB925C3DE0}" dt="2019-03-12T18:39:58.090" v="1032"/>
          <ac:inkMkLst>
            <pc:docMk/>
            <pc:sldMk cId="3295211857" sldId="305"/>
            <ac:inkMk id="492" creationId="{261EB035-F244-43E2-B2A4-50F27FA9760D}"/>
          </ac:inkMkLst>
        </pc:inkChg>
        <pc:inkChg chg="add del">
          <ac:chgData name="Song, Lixing" userId="d86a4794-d57c-4f6d-acee-3349d9d3edfc" providerId="ADAL" clId="{5A3090B1-5C33-4D04-8BBC-78CB925C3DE0}" dt="2019-03-12T18:40:12.669" v="1034"/>
          <ac:inkMkLst>
            <pc:docMk/>
            <pc:sldMk cId="3295211857" sldId="305"/>
            <ac:inkMk id="493" creationId="{541B74BA-E3A7-49EC-AF89-461954707514}"/>
          </ac:inkMkLst>
        </pc:inkChg>
        <pc:inkChg chg="add del">
          <ac:chgData name="Song, Lixing" userId="d86a4794-d57c-4f6d-acee-3349d9d3edfc" providerId="ADAL" clId="{5A3090B1-5C33-4D04-8BBC-78CB925C3DE0}" dt="2019-03-12T18:40:12.669" v="1034"/>
          <ac:inkMkLst>
            <pc:docMk/>
            <pc:sldMk cId="3295211857" sldId="305"/>
            <ac:inkMk id="494" creationId="{9203044D-3D31-48E6-93FB-9A152CCF38C1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5" creationId="{8FB5C4E6-DD2D-43A5-8482-711B1044F405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6" creationId="{1852CA69-759A-4E59-A6BF-89D98333F5D6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7" creationId="{ED5D77A2-CB5A-4157-9768-41FB319A66B1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8" creationId="{16533DD9-B1F1-478C-80F5-BD608A2292DD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9" creationId="{D86362F0-FAD3-4ACC-A911-834B5B139ECD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500" creationId="{7DE7FB7A-90A6-4630-9438-A1056E304B5A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501" creationId="{E1DC44A5-49D3-43A1-A8CE-73B89601ADF3}"/>
          </ac:inkMkLst>
        </pc:inkChg>
        <pc:inkChg chg="add del">
          <ac:chgData name="Song, Lixing" userId="d86a4794-d57c-4f6d-acee-3349d9d3edfc" providerId="ADAL" clId="{5A3090B1-5C33-4D04-8BBC-78CB925C3DE0}" dt="2019-03-12T18:40:18.853" v="1043"/>
          <ac:inkMkLst>
            <pc:docMk/>
            <pc:sldMk cId="3295211857" sldId="305"/>
            <ac:inkMk id="502" creationId="{871259C1-667F-4C75-BC52-3E0B3A6B92B1}"/>
          </ac:inkMkLst>
        </pc:inkChg>
        <pc:inkChg chg="add del">
          <ac:chgData name="Song, Lixing" userId="d86a4794-d57c-4f6d-acee-3349d9d3edfc" providerId="ADAL" clId="{5A3090B1-5C33-4D04-8BBC-78CB925C3DE0}" dt="2019-03-12T18:40:18.853" v="1043"/>
          <ac:inkMkLst>
            <pc:docMk/>
            <pc:sldMk cId="3295211857" sldId="305"/>
            <ac:inkMk id="503" creationId="{B5DCCC72-BBFE-4D5F-A048-AC9DBF74D1A5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4" creationId="{3DE32BB7-BAE3-4F56-BBD3-C178DED05515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5" creationId="{9FFD29A9-95B5-461F-862B-4C1117BA0A02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6" creationId="{ECA062C6-C1CF-4C69-9D69-8A1E8F13E2DF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7" creationId="{3D40E699-1FF5-40D6-B468-640D67B67EDA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8" creationId="{055C1281-5AA1-443F-AAD4-3A24834107D3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9" creationId="{5E07AC5B-7F50-40E9-A2D7-E88B40D2525A}"/>
          </ac:inkMkLst>
        </pc:inkChg>
        <pc:inkChg chg="add del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0" creationId="{92EA860D-2A9B-479D-8FEB-7B6D7929FBFA}"/>
          </ac:inkMkLst>
        </pc:inkChg>
        <pc:inkChg chg="add del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1" creationId="{FE0EC1C6-7F69-4537-A412-7E5A119878D7}"/>
          </ac:inkMkLst>
        </pc:inkChg>
        <pc:inkChg chg="add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2" creationId="{D0E6AE5E-BD09-4766-ACAE-1B7B404A0BC3}"/>
          </ac:inkMkLst>
        </pc:inkChg>
      </pc:sldChg>
    </pc:docChg>
  </pc:docChgLst>
  <pc:docChgLst>
    <pc:chgData name="Song, Lixing" userId="S::song3@rose-hulman.edu::d86a4794-d57c-4f6d-acee-3349d9d3edfc" providerId="AD" clId="Web-{A237627A-4339-2A2E-C04E-93BF47E8B6F5}"/>
    <pc:docChg chg="modSld">
      <pc:chgData name="Song, Lixing" userId="S::song3@rose-hulman.edu::d86a4794-d57c-4f6d-acee-3349d9d3edfc" providerId="AD" clId="Web-{A237627A-4339-2A2E-C04E-93BF47E8B6F5}" dt="2019-09-16T13:04:45.503" v="31" actId="20577"/>
      <pc:docMkLst>
        <pc:docMk/>
      </pc:docMkLst>
      <pc:sldChg chg="modSp">
        <pc:chgData name="Song, Lixing" userId="S::song3@rose-hulman.edu::d86a4794-d57c-4f6d-acee-3349d9d3edfc" providerId="AD" clId="Web-{A237627A-4339-2A2E-C04E-93BF47E8B6F5}" dt="2019-09-16T13:04:45.503" v="30" actId="20577"/>
        <pc:sldMkLst>
          <pc:docMk/>
          <pc:sldMk cId="3231312687" sldId="257"/>
        </pc:sldMkLst>
        <pc:spChg chg="mod">
          <ac:chgData name="Song, Lixing" userId="S::song3@rose-hulman.edu::d86a4794-d57c-4f6d-acee-3349d9d3edfc" providerId="AD" clId="Web-{A237627A-4339-2A2E-C04E-93BF47E8B6F5}" dt="2019-09-16T13:04:45.503" v="30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S::song3@rose-hulman.edu::d86a4794-d57c-4f6d-acee-3349d9d3edfc" providerId="AD" clId="Web-{FE66B99A-25E5-4B45-8E88-B30800D045E6}"/>
    <pc:docChg chg="sldOrd">
      <pc:chgData name="Song, Lixing" userId="S::song3@rose-hulman.edu::d86a4794-d57c-4f6d-acee-3349d9d3edfc" providerId="AD" clId="Web-{FE66B99A-25E5-4B45-8E88-B30800D045E6}" dt="2019-03-12T18:08:36.396" v="0"/>
      <pc:docMkLst>
        <pc:docMk/>
      </pc:docMkLst>
      <pc:sldChg chg="ord">
        <pc:chgData name="Song, Lixing" userId="S::song3@rose-hulman.edu::d86a4794-d57c-4f6d-acee-3349d9d3edfc" providerId="AD" clId="Web-{FE66B99A-25E5-4B45-8E88-B30800D045E6}" dt="2019-03-12T18:08:36.396" v="0"/>
        <pc:sldMkLst>
          <pc:docMk/>
          <pc:sldMk cId="3221571259" sldId="299"/>
        </pc:sldMkLst>
      </pc:sldChg>
    </pc:docChg>
  </pc:docChgLst>
  <pc:docChgLst>
    <pc:chgData name="Song, Lixing" userId="d86a4794-d57c-4f6d-acee-3349d9d3edfc" providerId="ADAL" clId="{DA305FD8-C768-6746-9A56-724A81E7E75F}"/>
  </pc:docChgLst>
  <pc:docChgLst>
    <pc:chgData name="Song, Lixing" userId="d86a4794-d57c-4f6d-acee-3349d9d3edfc" providerId="ADAL" clId="{3D030383-AD06-BC4B-A087-92D9F7CEB07A}"/>
  </pc:docChgLst>
  <pc:docChgLst>
    <pc:chgData name="Stamm, Sid" userId="S::stammsl@rose-hulman.edu::e5df08bc-6377-4720-aad3-2f3b62420b7b" providerId="AD" clId="Web-{BD492E33-D2F1-3390-7B4D-9D86753215EA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08:45.955" idx="2">
    <p:pos x="10" y="10"/>
    <p:text>This is great!</p:text>
    <p:extLst>
      <p:ext uri="{C676402C-5697-4E1C-873F-D02D1690AC5C}">
        <p15:threadingInfo xmlns:p15="http://schemas.microsoft.com/office/powerpoint/2012/main" timeZoneBias="0"/>
      </p:ext>
    </p:extLst>
  </p:cm>
  <p:cm authorId="1" dt="2018-09-07T20:09:11.518" idx="3">
    <p:pos x="10" y="106"/>
    <p:text>NIT: "Multiplexer" has an "er" not "or"</p:text>
    <p:extLst>
      <p:ext uri="{C676402C-5697-4E1C-873F-D02D1690AC5C}">
        <p15:threadingInfo xmlns:p15="http://schemas.microsoft.com/office/powerpoint/2012/main" timeZoneBias="0">
          <p15:parentCm authorId="1" idx="2"/>
        </p15:threadingInfo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21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16180 10445 9216,'0'-4'720,"0"0"1,0 0-1,0 0 1,1 1 0,0-1-1,-1 0 1,1 1-1,1-1 1,0-2-721,-1 5 111,-1 0 1,0 0 0,1 0-1,-1 0 1,0 0-1,1 0 1,-1 0 0,0 0-1,0 0 1,0 0-1,0 0 1,0 0 0,0 0-1,0 0 1,0 0-1,-1 0 1,1 0-1,0 0 1,-1 0 0,1 0-1,0 0 1,-1 0-1,1 0 1,-1 0 0,0 0-1,1 1 1,-1-1-1,0 0 1,1 0 0,-1 1-1,0-1 1,0 0-112,-1 0 94,1-1 0,-1 1 0,1 0 1,-1 0-1,0 0 0,1 0 0,-1 1 1,0-1-1,0 0 0,0 1 1,1-1-1,-1 1 0,0-1 0,0 1 1,0 0-1,0 0 0,-1 0-94,-4 2 164,0-1-1,0 1 1,0 1-1,0-1 1,0 1-1,1 0 1,-1 1-1,1 0 1,-5 3-164,-7 8 329,0 0 0,-6 8-329,13-13-13,-4 7-39,0 1 0,0 1 0,2 0 0,0 1 52,9-14-8,0 1-1,0-1 1,1 1 0,0 0-1,0 0 1,0 0-1,1 0 1,0 1 0,1-1-1,0 0 1,0 1-1,0-1 1,1 1 0,0-1-1,1 1 1,0-1-1,0 1 1,0-1 0,1 1-1,0-1 1,0 0-1,1 0 1,0 0-1,0 0 1,1-1 0,0 1 8,126 184 186,-126-184-85,0 1-1,0-1 1,0 1-1,-1 0 1,0 0-1,0 1-100,-2-5 40,0 0 0,-1 0 0,1 0-1,-1 1 1,0-1 0,0 0 0,-1 0-1,1 0 1,-1 0 0,0 0 0,0 0 0,0 0-1,-1 0-39,-1 4-68,-1 0 1,0 0-1,-1 0 0,0-1 0,0 1 0,0-1 0,-1 0 0,0-1 1,0 1-1,-2-1 68,1 0-808,1-1 0,-1 0 0,0 0 1,-1-1-1,1 0 0,-5 2 808,12-6-292,-1 1 0,0-1 0,0 0 0,0 0-1,1 1 1,-1-1 0,0 0 0,0 0 0,0 0 0,0 0-1,1 0 1,-1 0 0,0 0 0,0 0 0,0 0 0,0 0 0,1 0-1,-1 0 1,0-1 0,-1 1 292,2-1-236,-1 1 1,1-1-1,0 1 1,-1-1-1,1 1 0,0-1 1,-1 1-1,1-1 1,0 1-1,-1-1 0,1 0 1,0 1-1,0-1 1,0 1-1,0-1 1,0 0-1,0 1 0,0-1 1,0 0-1,0 1 1,0-1-1,0 1 0,0-1 1,0 0-1,0 0 236,4-14-2901</inkml:trace>
  <inkml:trace contextRef="#ctx0" brushRef="#br0" timeOffset="767.805">16206 10908 8832,'4'21'2896,"-4"-21"-2845,0 0 0,0 1 0,0-1 0,0 0 0,1 1 0,-1-1 0,0 0 0,0 0 0,0 1-1,0-1 1,0 0 0,0 0 0,0 1 0,1-1 0,-1 0 0,0 0 0,0 1 0,0-1 0,0 0 0,1 0 0,-1 0 0,0 1 0,0-1 0,1 0 0,-1 0-51,5 4 596,-1-1-131,0 0-1,1 0 1,-1 0 0,0-1-1,1 0 1,0 1 0,-1-2-1,1 1 1,0 0 0,1-1-465,16 1 187,-1 0 0,1-2 1,0 0-1,-1-1 0,1-2 0,-1 0 1,0-1-1,0-1 0,4-2-187,0-1 8,-20 7 5,1-1 1,-1 1-1,0-1 0,0 0 1,1 0-1,-1-1 0,-1 0 1,1 0-1,0 0 0,-1 0 1,2-2-14,-1 0 43,-1 0 1,0 0 0,0 0 0,0-1-1,-1 1 1,0-1 0,0 0-1,0 0 1,0-4-44,-2 8 28,0-1 1,-1 1-1,0 0 1,1-1-1,-1 1 1,0 0-1,0-1 0,0 1 1,-1-1-1,1 1 1,0 0-1,-1-1 1,0 1-1,1 0 0,-1 0 1,0 0-1,0-1 1,0 1-1,-1 0 1,1 0-1,0 0 0,-1 0 1,1 1-1,-1-1 1,0 0-1,1 1 1,-1-1-1,-1 0-28,1 1 40,0 0 1,0 0-1,1 0 0,-2 0 1,1 0-1,0 0 0,0 1 0,0-1 1,0 1-1,0-1 0,-1 1 1,1 0-1,0 0 0,0 0 1,0 0-1,-1 0 0,1 1 1,0-1-1,0 1 0,0-1 1,0 1-1,0 0 0,0 0 0,0 0 1,0 0-1,0 0 0,-1 1-40,-7 4 126,1 1-1,1 0 0,0 0 0,-7 8-125,15-15 0,-7 7 36,0 0-1,1 1 1,0-1-1,0 1 0,1 1 1,0-1-1,0 1 1,1 0-1,1 0 0,-1 0 1,1 1-1,0 2-35,2-7-3,1 0 0,-1 0 0,1-1 0,0 1 0,0 0-1,0 0 1,1 0 0,-1 0 0,1 0 0,0 0 0,1-1 0,-1 1 0,1 0-1,0-1 1,0 1 0,1-1 0,-1 0 0,1 0 0,0 0 0,0 0-1,0 0 1,1-1 0,-1 1 0,1-1 0,1 1 3,2 1-35,-1 0-1,1-1 1,0 0 0,1 0 0,-1-1-1,1 0 1,-1 0 0,1-1 0,0 0-1,0 0 1,0-1 0,0 0 0,0 0-1,0-1 1,0 0 0,0 0 0,0-1-1,8-1 36,-3-3-45,0 0 0,0-1-1,-1 0 1,0-1 0,0 0-1,-1-1 1,0 0 0,8-8 45,0-2-39,0 0 0,-1-2 1,-2 0-1,11-15 39,-5 5-21,34-47 533,-3-1 0,18-41-512,-68 115 60,8-18 353,-11 21-384,0 0 0,1 1 0,-1-1-1,0 0 1,1 0 0,-1 1 0,0-1 0,0 0-1,0 0 1,0 0 0,0 1 0,0-1 0,0 0-1,0 0 1,0 0 0,0 1 0,0-1 0,-1 0-1,1 0 1,0 1 0,0-1 0,-1 0 0,1 0-29,-1 1 15,1 0 1,-1 0 0,1 0 0,-1 0-1,1 1 1,0-1 0,-1 0 0,1 0-1,-1 0 1,1 1 0,-1-1 0,1 0-1,0 0 1,-1 1 0,1-1 0,0 0-1,-1 1 1,1-1 0,0 0 0,0 1-1,-1-1-15,-4 8 46,1 0 0,0 1 0,1-1 0,0 1 0,0-1 0,0 1 0,1 2-46,-2 2 36,-4 23-44,2 0 0,0 0 1,3 1-1,1 0 0,2 0 1,1 0-1,5 26 8,-3-43-528,1 1-1,1-1 0,1 0 1,0 0-1,2 0 0,0-1 1,1 0-1,5 5 529,4-2-2201,-18-21 1939,1-1 0,-1 1 0,1 0 0,-1-1 0,1 1 0,0-1 0,0 1 0,-1-1 0,1 1 0,0-1 0,0 1 0,-1-1 0,1 0 0,0 1 0,0-1 0,0 0 0,0 0 0,0 0 0,-1 0 0,1 0 0,0 0 0,0 0 0,0 0 0,0 0 0,0 0 0,0 0 262,-1-1-217,1 1 1,-1-1-1,1 0 1,-1 1-1,0-1 1,0 0-1,1 1 1,-1-1-1,0 0 1,0 0-1,0 1 0,0-1 1,0 0-1,0 0 1,0 1-1,0-1 1,0 0-1,0 1 1,0-1-1,0 0 1,0 0-1,-1 1 0,1-1 1,0 0-1,-1 0 217,0-4-1039,-3-15-1313</inkml:trace>
  <inkml:trace contextRef="#ctx0" brushRef="#br0" timeOffset="1051.889">16804 10740 10112,'-12'3'3759,"6"-1"2321,25-5-4608,0 0-1,7 0-1471,6-1 284,19-1-171,-1 3 0,0 1-1,1 3 1,29 5-113,-20 1-2472,0 3 2472,-42-6-2214,-4-2-409</inkml:trace>
  <inkml:trace contextRef="#ctx0" brushRef="#br0" timeOffset="-137934.179">7344 3504 6656,'0'-1'164,"-1"1"-1,1 0 1,-1 0 0,1-1 0,-1 1 0,1-1-1,0 1 1,-1 0 0,1-1 0,-1 1 0,1-1-1,0 1 1,-1-1 0,1 1 0,0-1 0,0 1-1,-1-1 1,1 1 0,0-1 0,0 0-164,-1-2 2042,1 4 2085,8 11-2426,-7 0-1518,0 0 0,0 0-1,-1 0 1,-1 7-183,-1 10 192,-1 105 228,2 80-131,0 53-95,-4-94 76,2-88-10,-9 41-260,3-39-1145,9-83 494,0-1-1,-1 1 1,1-1 0,-1 1 0,0-1 0,0 1-1,0-1 1,-1 0 0,1 1 0,-1-1 651,-1-1-4224,2-5 1387</inkml:trace>
  <inkml:trace contextRef="#ctx0" brushRef="#br0" timeOffset="-136264.162">7394 3455 4736,'5'3'6512,"6"-2"-4117,18-1-2703,-18 0 1111,91 8 563,-76-9-1010,0-1 1,2-2-357,17-1 465,-7 2 47,1 0 43,9-2-555,-27 2 69,-1 1 0,0 1 1,1 1-1,-1 1 0,14 3-69,15-2 131,5 0 208,-17 4-119,0 1 1,-1 1-1,17 8-220,-38-11 76,30 10 59,-2 2 1,25 14-136,-36-15 110,2 2 160,21 14-270,-43-24 2,-2 0 1,1 0-1,-1 1 0,0 1 1,-1 0-1,6 7-2,-5-4 21,0-1 81,-1 1-1,7 12-101,6 15 18,-12-25 31,-1 0 1,-1 1-1,-1 0 1,0 0-1,-1 1 1,0 5-50,2 12 84,-2 0 0,-2 5-84,-2-23 49,-2 0-1,0 1 1,0-1-1,-2 0 1,-2 11-49,0-13 24,0-1 1,0 0 0,-2 0-25,-3 10 59,3-9-13,-1 0 0,0 0-1,-2 0-45,-11 23 34,0-1-20,-2 0 1,-2-1-15,0 0 56,12-17-29,-2-1 0,-4 4-27,-9 11 15,11-13-19,-1-1 0,-1-1-1,-1-1 1,0-1 0,-1 0-1,-1-1 1,-7 3 4,-33 16 30,-62 24-30,60-33 0,-1-2 0,-1-4 0,-37 6 0,66-16 21,3-1 2,0 0 0,0-3 0,-1 0-1,-5-2-22,-38-8-121,-5 1 2,20 6 188,31 0-2215,3-1-5238,23 0 4366</inkml:trace>
  <inkml:trace contextRef="#ctx0" brushRef="#br0" timeOffset="-133283.138">7296 5898 4992,'0'0'1589,"4"-6"1627,-4 7-2565,0-1-225,0 0 92,0 0-161,0 0 43,0 0-96,13 4 965,-5 3-989,0-1 0,0-1 0,0 1-1,1-2 1,0 1 0,0-1 0,3 1-280,3 2 351,59 21 231,-54-21-541,-1 0 110,-1 1 0,0 1-1,0 1 1,12 9-151,-12-5 128,0 2 1,-1 0-1,-1 1 1,-1 1-1,0 1 0,7 12-128,-16-23 105,2 4-50,-1-1 0,-1 1 0,0 1 0,0-1 0,-1 1 0,-1 0 0,0 1-55,3 14 130,-1 1 0,1 21-130,-5-16 72,-1 1-1,-2 5-71,0 9 81,-1-22 4,0 0 1,-2 0-1,-1-1 0,-1 1 1,-2-1-1,-9 24-85,0-12 312,-1-1 0,-18 28-312,28-53 37,0 0-1,0-1 1,-1 0-1,0-1 1,-1 0-1,0 0 1,-5 2-37,-35 36 75,-8 1 307,43-35-363,-2 0-1,1-1 0,-17 9-18,22-15-10,1 0 0,-1 1 0,1 1 10,-22 15-290,22-15-467,8-8 351,1 1 1,0-1 0,-1 0-1,1 1 1,-1-1 0,0 0-1,1 0 1,-1 0 0,0 0-1,1 0 1,-1-1 0,0 1 0,0 0-1,0-1 406,-1-3-4352,2-1 1398</inkml:trace>
  <inkml:trace contextRef="#ctx0" brushRef="#br0" timeOffset="-131918.478">7326 5926 5376,'0'0'82,"0"0"-1,0 0 1,0 0 0,0 0 0,0 1-1,1-1 1,-1 0 0,0 0 0,0 0-1,0 0 1,0 0 0,0 0-1,0 0 1,0 0 0,0 0 0,0 0-1,1 0 1,-1 0 0,0 0 0,0 1-1,0-1 1,0 0 0,0 0 0,0 0-1,0 0 1,1 0 0,-1 0 0,0 0-1,0 0 1,0 0 0,0 0 0,0 0-1,0 0 1,0 0 0,1-1 0,-1 1-1,0 0 1,0 0 0,0 0 0,0 0-1,0 0 1,0 0 0,0 0 0,0 0-1,1 0 1,-1 0 0,0 0-1,0 0 1,0 0 0,0-1 0,0 1-1,0 0 1,0 0 0,0 0 0,0 0-82,0 0 704,15 0 922,69-1 1980,11-4-3606,-46-2 457,-36 4-395,-1 1 1,0 0-1,0 1 1,1 0-1,-1 1 0,8 1-62,-8 0 138,0 0-1,0-1 0,0-1 0,0 0 0,4-1-137,-3 1 67,1 0-1,-1 0 1,11 1-67,27 4 271,42 5 215,-26 2 245,23 10-731,9-1 293,-43-8-115,-25-6-99,0 2 0,18 7-79,-19-4 122,7 2 1,-1 1 0,9 7-123,-25-10-6,103 58 60,-18-12 85,-101-54-142,11 5-21,-1 1 0,-1 1 0,0 0 0,0 1 0,-1 0 0,0 1 0,0 1 24,-4-3 79,1-1-1,8 8-78,-8-10 36,-1 1-1,0 1 0,-1-1 1,2 4-36,15 18-57,-18-24 88,-1 0 0,0 1 0,0 0-1,-1-1 1,0 2 0,2 3-31,7 15 30,-9-19-851,0 0 1,0 1-1,1 5 821,-1-6-3497,-2-1-3118,-2-1 3762</inkml:trace>
  <inkml:trace contextRef="#ctx0" brushRef="#br0" timeOffset="-130719.742">7336 7311 5248,'17'-8'3208,"-12"6"-2671,-1 0 0,1 0 0,-1 0 0,1 1 0,1-1-537,5 0 458,-4 0-295,0 0 0,-1 1 0,1 0 0,0 0 1,0 1-1,0-1 0,0 2-163,21 0 1164,18 0-1164,-21-1 751,24 2-751,-18 2 376,0-1 0,-1-2 0,1-1 0,23-3-376,-12 0 231,-20 1-125,0 0-1,11-4-105,53-15 224,22-12-224,-53 9 205,-15 6-47,-1 1-40,0-2 1,-1-1 0,-1-2-1,27-22-118,58-44 438,-91 65-345,-20 14-19,0 1 0,1 0-1,7-3-73,24-13 446,4-4-446,3-3 173,37-25-97,-28 17 19,-40 26-54,-1-1 0,-1-1 0,5-6-41,21-16 10,-38 32-10,-1 0-1,0-1 0,0 1 1,0-1-1,0 0 1,-1 1-1,0-2 1,6-9-7,3-14-561,-5 10-3109,-4 1-2120,-3 14 3168</inkml:trace>
  <inkml:trace contextRef="#ctx0" brushRef="#br0" timeOffset="-124611.209">13658 2841 6784,'1'-3'4763,"-7"6"372,-1 0-4935,0 0 1,1 0-1,-1 1 0,-1 1-200,-16 9 415,-22 10 21,1 1-1,2 3 1,-38 30-436,37-19 147,23-21-1,-18 13-146,-99 60-165,103-68 196,-1-2 1,-1-2 0,-1-1-1,-30 9-31,-43 21 87,68-30-90,-9 4-106,47-19 140,1-1-1,-1 1 0,1 0 0,0 0 0,0 0 0,0 1 1,1 0-1,-1-1 0,1 2-30,3 13-126,0-14 123,1 0 0,-1 1 0,0-1 0,0 0 0,-1 0 0,1 1 3,-3 8 64,0-1 1,1 1-1,0 12-64,0-8-11,0 0 0,-2 6 11,0 3 100,0 0 0,1 20-100,1-14-88,-4 16 88,-36 319 65,39-328-130,-54 609 326,47-480-288,6-57-62,0 6 269,-68 834 87,40-644 331,18-199-428,-7 57-69,11-67 10,6-37-62,-10 100-124,12-116 146,1 12-71,1-11 47,-3 6-47,-3 31 240,4 11-240,-4 43 237,0-42-208,5-52-29,-12 181 0,6-179 0,4-27 0,0 1 0,1 3 0,-10 117 45,2-45 33,5-49-160,-4 8 82,-1 4 18,-20 118 521,29-144-74,2-14-370,-1-15-87,1 0 0,-1 0 1,0 0-1,1 0 1,0 0-1,-1 0 0,1 0 1,0 0-1,0 0 1,0 0-1,0 0 0,0-1 1,1 1-1,-1 0 1,0-1-1,1 1-8,28 24 191,-11-11-138,-5-3 35,0-2 0,1 1 1,12 4-89,-13-7 69,-1 1 1,1 0 0,-1 0 0,-1 1 0,4 5-70,38 38 30,-27-29 148,14 19-178,96 106 202,-62-68-191,-42-49 27,1-1-1,2-1 1,4 0-38,-27-20 4,164 134 124,-49-38 107,62 71-235,-138-129 186,8 1-186,21 19 91,-63-53-83,12 12-272,15 10 264,-44-37-11,26 19-2366,-17-13-6605,-10-7 5377</inkml:trace>
  <inkml:trace contextRef="#ctx0" brushRef="#br0" timeOffset="-123184.186">13855 2808 5888,'21'-56'8373,"-16"47"-7291,-2 15 67,0 17-420,-3 108 72,1 101 590,-16 73-1391,-13 139 320,27-21 284,2-198-350,-18 720 584,16-759-713,-4 74 70,-6 9 98,0 85 51,2-106-101,-3 16-179,9-135-71,0 152 195,5 202 319,-3-255-139,1 755 69,5-807-325,-2 139-384,-2-296-327,-1-13-419,1 0 1,-1 1 0,-1-1 0,1 0 0,-1 3 1017,-2-7-4971,3 1 1521</inkml:trace>
  <inkml:trace contextRef="#ctx0" brushRef="#br0" timeOffset="-120939.182">13073 3555 7296,'-7'-1'1914,"7"1"-1802,0 0 0,0 0 1,0-1-1,-1 1 0,1 0 0,0 0 0,0 0 0,0 0 0,0 0 1,-1 0-1,1 0 0,0 0 0,0 0 0,0 0 0,-1 0 0,1 0 1,0 0-1,0 0 0,0 0 0,-1 0 0,1 0 0,0 0 0,0 0 1,0 0-1,0 0 0,-1 0 0,1 0 0,0 0 0,0 0 0,0 0 1,0 1-1,-1-1 0,1 0 0,0 0 0,0 0 0,0 0 0,0 0 1,0 1-113,0-1 789,-4 1-530,1 1-1,0-1 1,0 1 0,0-1-1,0 1 1,0 0 0,1 0-1,-1 0 1,0 1-1,1-1 1,0 1 0,-1 0-259,-4 7 125,0 0 0,0 0 0,1 1 1,0 0-1,1 0 0,0 1 0,1-1 1,1 1-1,0 0 0,0 2-125,-1 5 13,2 0-1,0 1 1,1-1-1,1 1 1,1-1 0,1 3-13,-1-14 1,0-1 0,1 0 1,0 0-1,0 0 0,1 0 1,0 0-1,0-1 0,1 1 0,-1-1 1,5 4-2,-7-8 1,0 0-1,1 0 1,-1 0 0,1-1 0,-1 1 0,1 0 0,0-1-1,0 0 1,-1 1 0,1-1 0,0 0 0,0 0-1,0 0 1,1 0 0,-1 0 0,0-1 0,0 1 0,0 0-1,1-1 1,-1 0 0,0 0 0,1 0 0,-1 0 0,0 0-1,0 0 1,1 0 0,-1-1 0,0 1 0,0-1-1,1 1 1,-1-1 0,0 0 0,0 0 0,0 0 0,0 0-1,1-1 0,4-3 26,0-1-1,0 0 1,-1 0-1,0 0 0,0-1 1,0 0-1,-1 0 0,0 0 1,0-1-1,-1 0 1,0 0-1,3-8-25,1-7-24,0 0 0,-2-1 0,0 0-1,-1-2 25,-3 16 8,-1 0 0,0 0 0,-1-1 0,0 1-1,0 0 1,-1 0 0,-2-10-8,2 16 7,0 0 1,0-1-1,-1 1 0,0 0 1,1 0-1,-2 0 0,1 0 1,0 0-1,-1 0 0,1 0 1,-1 1-1,0 0 0,0-1 1,-1 1-1,1 0 0,-1 1 1,1-1-1,-4-1-7,-2-1 70,0 1 1,0 0-1,0 0 0,-1 1 0,-1 0-70,8 2-243,-1 0 0,0 1 0,0-1 0,0 1 0,0-1 0,1 1 0,-1 0 0,0 1 0,0-1 0,0 1 0,0 0 0,0 0 0,1 0 1,-3 1 242,-3 3-2608,-1 5-1488</inkml:trace>
  <inkml:trace contextRef="#ctx0" brushRef="#br0" timeOffset="-117882.394">13063 5002 7040,'0'0'2282,"9"4"3041,-8-1-5103,0 0-1,-1 0 1,0 0 0,1 0-1,-1 0 1,0 0 0,0 0 0,-1 0-1,1 3-219,-1 5 391,0 6 9,-1-1 0,-1 0 0,0 0 0,-5 16-400,-5 23 352,-22 103 314,26-117-371,5-26-132,1 0 1,0 1 0,1 0 0,0 10-164,2-17 6,-1 0 1,0-1 0,0 1-1,-2 4-6,2-11 71,1 1 0,-1-1 0,1 0 0,-1 1 0,1-1 0,0 1-1,0-1 1,0 1-71,2 7-5106,-2-5 286,0-5 1796</inkml:trace>
  <inkml:trace contextRef="#ctx0" brushRef="#br0" timeOffset="-116553.266">12704 6840 6272,'0'-1'273,"0"0"0,0 0 0,1 0 0,-1 1 0,0-1 0,0 0 0,1 0 0,-1 1 0,0-1 0,1 0 0,-1 1 0,1-1 0,-1 0 0,1 1 0,-1-1 0,1 0 0,-1 1 0,1-1 0,0 1 1,-1-1-1,1 1 0,0 0 0,0-1 0,-1 1 0,1 0 0,0-1-273,23-5 1775,100-10 390,-116 15-2129,-1 1-1,0 0 0,0 0 0,0 1 1,0 0-1,0 0 0,4 1-35,-7-1 25,1 0 0,-1 1 0,0-1-1,0 1 1,0 0 0,0 0 0,0 0-1,0 1 1,-1-1 0,1 1 0,-1 0-1,2 2-24,-3-3 6,-1 0-1,1 1 0,-1-1 1,0 1-1,0-1 0,0 1 1,0-1-1,0 1 0,-1 0 1,1 0-1,-1-1 0,0 1 0,0 0 1,0 0-1,0-1 0,0 1 1,-1 0-1,1 0 0,-1-1 1,1 1-1,-1 0 0,0-1 1,0 1-1,0-1 0,-2 2-5,-2 6-25,0 0-1,-1-1 0,0 0 0,-1 0 1,0 0-1,-2 0 26,-7 8 75,-6 8 194,-1-2 0,-10 7-269,-42 39 57,24-22 409,-10 18 579,59-64-1021,1 1 1,-1 0-1,1 0 0,0-1 0,-1 1 0,1 0 0,0 1 0,0 0-24,0-2 11,1-1-1,0 1 0,0-1 1,0 1-1,0-1 0,0 1 1,0 0-1,-1-1 1,1 1-1,0-1 0,1 1 1,-1-1-1,0 1 0,0-1 1,0 1-1,0-1 1,0 1-1,0-1 0,1 1 1,-1-1-1,0 1 0,0-1 1,1 1-1,-1-1 1,0 1-1,1-1 0,-1 0 1,1 1-1,-1-1 0,0 1 1,1-1-1,-1 0 0,1 1 1,-1-1-1,1 0 1,-1 0-1,1 0 0,-1 1 1,1-1-11,11 3 46,0 0 1,1-1 0,-1 0 0,1-1-1,1 0-46,30 3-41,-15-1 59,1-1 1,-1-1 0,16-2-19,6 0-35,-46 1-123,0-1 0,0 1 1,0-1-1,0 0 0,0 0 0,5-2 158,-7 1-767,1 1-1,-1-1 1,0 1-1,0-1 1,0 0-1,1-1 768,-1 1-3953,-5 4-1123,1 1 1231</inkml:trace>
  <inkml:trace contextRef="#ctx0" brushRef="#br0" timeOffset="-115519.122">12699 8107 7808,'3'-11'3946,"-2"8"-2499,0 5-696,21-1 1297,5 0-1357,-1 2 1,1 1-1,24 7-691,-43-9 104,1 0-1,-1 1 1,0 0-1,0 0 1,0 1-1,0 0 1,-1 1-1,4 2-103,-9-6 32,0 1 0,0 0-1,1-1 1,-1 1 0,-1 1 0,1-1-1,0 0 1,0 0 0,-1 1 0,1-1-1,-1 0 1,0 1 0,0 0 0,0-1-1,0 1 1,0 0 0,0-1 0,-1 1-1,0 0 1,1 0 0,-1 0 0,0-1-1,0 1 1,0 0 0,-1 0 0,1 0-1,-1 2-31,-2 3 67,0 0 0,0 0 0,-1-1 0,0 1-1,0-1 1,-5 7-67,-34 40 20,18-24-99,-19 19 65,-2 4 129,46-53-112,0 0-1,0 0 1,0 0-1,0 0 1,0 1-1,0-1 1,0 0-1,0 0 1,-1 0-1,1 0 1,0 0-1,0 0 1,0 1-1,0-1 1,0 0-1,0 0 1,0 0-1,0 0 1,0 0-1,0 1 1,0-1-1,0 0 1,0 0-1,0 0 1,0 0-1,0 0 1,0 0-1,0 1 1,0-1 0,0 0-1,0 0 1,1 0-1,-1 0 1,0 0-1,0 0 1,0 1-1,0-1 1,0 0-1,0 0 1,0 0-1,0 0 1,0 0-1,1 0 1,-1 0-1,0 0 1,0 0-1,0 0 1,0 1-1,0-1 1,0 0-1,1 0 1,-1 0-1,0 0 1,0 0-1,0 0 1,0 0-1,0 0 1,1 0-1,-1 0 1,0 0-1,0 0 1,0 0 0,0 0-1,0 0 1,1-1-1,-1 1 1,0 0-1,0 0 1,0 0-1,0 0-2,18-3 21,-8 2-74,27-4-33,-17 2 109,0 1 0,1 0 0,-1 2-1,14 1-22,-23 0 37,0 1-1,0 0 0,0 0 0,-1 1 1,1 1-1,-1 0 0,0 0 1,0 1-1,0 0 0,3 3-36,-10-6 56,-1 1-1,1 0 1,0 0-1,-1 0 1,0 0-1,0 0 1,0 1-1,0-1 1,0 0-1,-1 1 1,1 0-1,-1-1 1,0 1-1,0 0 1,0-1-1,-1 1 1,1 0-1,-1 0 1,0 0-1,0 0-55,0 3 62,-1-1 0,1 0-1,-1 0 1,-1 0 0,1 0 0,-1 0-1,0 0 1,0 0 0,0 0-1,-1-1 1,0 1 0,-2 2-62,-5 6 64,-1-1 0,0 0 0,-4 3-64,7-9-8,-2 4-243,-1-1-1,-1 0 1,1-1 0,-2 0 0,1-1 0,-7 3 251,-17 5-3382,12-8-1998,9-3 2084</inkml:trace>
  <inkml:trace contextRef="#ctx0" brushRef="#br0" timeOffset="-112618.738">8891 3927 5376,'-13'-7'2889,"8"4"-1603,4 4 197,2 0-1335,-1 0-1,0 0 0,0-1 0,0 1 0,0 0 1,0 0-1,0-1 0,0 1 0,0 0 0,-1 0 0,1-1 1,0 1-1,0 0 0,0-1 0,-1 1 0,1 0 1,-1-1-1,1 1 0,0 0 0,-1-1 0,1 1 1,-1-1-1,1 1 0,-1-1 0,0 1-147,2 0 59,-1 0 0,1 0 0,0 0 0,-1 0 0,1 0 0,0 0 0,0 0 0,-1-1 0,1 1 0,0 0 0,0 0 0,0-1 0,0 1 0,0-1 0,0 1 0,0-1 0,0 1 0,0-1 0,1 1-59,23 6 447,69-2 508,-74-3-857,-1-1 0,1-1 0,11-1-98,11 0 122,272 7 363,-121 3-341,-145-7-253,25 5 109,-4 0 13,126-2 202,-27-2-185,221 2 456,-251-6-422,-17-4 90,0-5 1,86-19-155,-31 6 275,35-5 111,-152 16-210,11-2-69,52-2-107,-80 14 93,-20 2-7,0-2 1,0-1-1,9-2-86,49-12 203,2 3-1,13 2-202,-51 10 51,35 3-51,-14 1 83,93-7 423,-145 10-495,-11-5 19,0 0-25,0 0 0,0 0 0,0 0 0,1 0 0,-1 0 0,0 0 0,0 1 0,0-1 0,0 1 0,0 0 0,1 0-5,1 2 27,-4-3-26,1 1 1,-1-1-1,0 0 0,0 1 0,1-1 1,-1 0-1,0 1 0,1-1 0,-1 0 1,0 1-1,1-1 0,-1 0 1,1 0-1,-1 1 0,0-1 0,1 0 1,-1 0-1,1 0 0,-1 0 0,1 0 1,-1 0-1,0 1 0,1-1 1,-1 0-1,1 0 0,-1 0 0,1-1-1,5 1 67,-8-4-32,10 11-38,-7-6-945,1 1 2432,-2-1-5053,1 0-4656,-1 2 5084</inkml:trace>
  <inkml:trace contextRef="#ctx0" brushRef="#br0" timeOffset="-109954.612">9102 6625 5376,'0'0'81,"0"1"0,0-1-1,0 0 1,0 0 0,0 0 0,1 0 0,-1 0 0,0 0 0,0 0 0,0 0-1,0 0 1,0 1 0,0-1 0,0 0 0,0 0 0,0 0 0,1 0-1,-1 0 1,0 0 0,0 0 0,0 0 0,0 0 0,0 0 0,0 0 0,0 0-1,1 0 1,-1 0 0,0 0 0,0 0 0,0 0 0,0 0 0,0 0 0,0 0-1,0 0 1,1 0 0,-1 0 0,0 0 0,0 0 0,0 0 0,0 0 0,0 0-1,0 0 1,0-1 0,0 1 0,1 0 0,-1 0 0,0 0 0,0 0-1,0 0 1,0 0 0,0 0 0,0 0 0,0 0 0,0-1 0,0 1-81,0 0 746,13 11 2161,-9-10-2772,-1 0 0,0 0 0,0 0-1,1 0 1,-1-1 0,1 1 0,-1-1-135,16 2 373,10 8 301,-22-7-586,0 0 0,0-1 0,0 0 1,1-1-1,-1 1 0,1-1 0,2 0-88,-1-1 222,-6 0-79,1 0 1,0 0-1,0 0 0,0 0 1,-1-1-1,5 0-143,-8 0 12,1 1 0,0 0 0,0-1 0,0 1 1,0-1-1,-1 1 0,1-1 0,0 1 0,0-1 0,-1 0 0,1 1 0,0-1 0,-1 0 0,1 1 1,-1-1-1,1 0 0,-1 0 0,1 0 0,-1 0 0,1 1 0,-1-1 0,0 0 0,0 0 1,1 0-1,-1 0 0,0 0 0,0 0 0,0 0 0,0 0 0,0 0-12,5-65 5,3-193 251,-8-351 1030,0 601-1238,1 1 0,-1 0 0,2 0 0,-1 0 0,1 0 0,0 0 0,1 0 0,0 1 0,1-3-48,10-22 74,-13 29-74,1 0-1,0-1 0,-1 1 0,0-1 0,0 1 0,0-2 1,0 2 19,0-1 0,1 0 0,-1 1 0,1-1 0,-1 1 0,1-1 0,1 0-19,20-28 854,-21 29-857,1 0 0,0 1 0,0 0 0,0 0 0,0 0 0,1 0 0,-1 0 0,0 0 0,1 1 0,-1 0 0,1 0 0,3-1 3,10-2 24,1 2 0,5-1-24,-4 1-92,56-2 156,-51 4-48,0-2 0,1 0 0,-1-2 0,1 0-16,21-5 1,2 2 1,-1 2 0,8 2-2,-53 3 0,62-3 69,155-14 198,276-19 160,-421 30-194,31-8-233,-26 3 455,9 3-455,67 7 276,-95 3-128,0-3 0,0-3 0,19-5-148,-43 4 33,0 1 0,0 1 1,0 2-1,16 3-33,25 1 231,26-4-231,-21 0 73,19 3 68,-45 0-52,0-2 1,40-5-90,-53 3 29,-31 3-3,-1-1 0,1-1 0,2-1-26,-10 2 1,6-2 4,0 0 0,1 1 0,-1 1 0,1-1 0,9 2-5,-3 1-170,0-1-1,1 0 0,14-3 171,5 1-368,-34-5-3790,-2 4-777,-1 2 1533</inkml:trace>
  <inkml:trace contextRef="#ctx0" brushRef="#br0" timeOffset="-107018.016">8145 8047 6528,'1'-6'2338,"0"5"-290,4 11 1082,2 15-1382,-7 641 2027,-6-569-3530,3-62-111,2 1-1,1 20-133,2-7 52,-3-1 0,-6 37-52,4-48-45,3-9-1243,0-22-1688,0-21-1858,0-6 914,0-2 1312</inkml:trace>
  <inkml:trace contextRef="#ctx0" brushRef="#br0" timeOffset="-106196.896">8198 8039 6656,'0'0'2144,"5"-7"832,10 11-390,-1-4-2189,1-1 0,0-1 0,-1 0-1,1 0 1,10-5-397,2 1 293,-1 0 1,27-1-294,-37 5 74,32-3 301,10 2-375,43-3 425,360-27 1127,-280 32-860,-87 2-525,-81 0-101,1 1 1,0 0-1,11 3-66,8 1 473,-30-5-425,0-1 1,0 1-1,-1-1 0,1 1 1,0 0-1,0 0 0,-1 0 1,1 0-1,-1 1 0,1-1 1,-1 1-1,1-1 0,-1 1 1,0 0-1,0 0 0,0 0 1,0 0-1,0 0 0,0 0 1,-1 1-1,2 1-48,-1 2 50,0 0 0,0 0 1,0 0-1,-1 0 0,0 0 0,0 0 0,-1 0 0,0 0 1,0 4-51,8 201 301,-2-71-176,4 24-25,1 43 51,-11-169-177,-3 151-1441,2-177 816,0-1 1,-1 0 0,0 0-1,-3 9 651,-11 19-5110,11-23 2705</inkml:trace>
  <inkml:trace contextRef="#ctx0" brushRef="#br0" timeOffset="-105654.33">8114 9330 7808,'-18'3'2592,"14"-2"-486,6 1-28,4 0-1004,123-3 1502,94-15-2576,29-2 976,-135 12-667,151-15 197,60-4-30,-220 18-1868,-107 7 1140,-1 0 1,1 1 0,0-1-1,0 0 1,-1 0 0,1 0-1,0 0 1,-1 0 0,1 0-1,0-1 1,0 1 0,-1 0 0,1 0-1,0 0 1,-1-1 0,1 1-1,-1 0 1,1-1 0,0 1-1,-1-1 1,1 1 0,-1 0-1,1-1 1,-1 1 0,1-1-1,-1 0 1,1 1 0,-1-1-1,1 1 1,-1-1 0,0 0-1,1 0 252,1-3-2906</inkml:trace>
  <inkml:trace contextRef="#ctx0" brushRef="#br0" timeOffset="-105135.153">8635 8611 8064,'-6'-3'5516,"9"0"-2649,20-2-1916,8-2-664,-14 2-137,1 0 1,-1 1 0,1 1 0,0 1-1,0 0 1,16 1-151,-4 0 45,151 0 652,-132 2-3579,0 0-4463,-40-1 4769</inkml:trace>
  <inkml:trace contextRef="#ctx0" brushRef="#br0" timeOffset="-104762.317">8838 8375 7680,'0'-1'233,"-1"0"0,1 0-1,-1 1 1,1-1 0,0 0 0,0 0 0,0 0 0,-1 0 0,1 0 0,0 1-1,0-1 1,0 0 0,0 0 0,0 0 0,0 0 0,1 0 0,-1 0 0,0 1 0,0-1-1,1 0 1,-1 0-233,1 0 212,-1 1-1,1 0 1,0-1-1,-1 1 1,1 0-1,0 0 1,-1 0-1,1-1 1,0 1-1,-1 0 1,1 0 0,0 0-1,-1 0 1,1 0-1,0 0 1,-1 0-1,1 1 1,0-1-1,-1 0 1,1 0-1,0 0 1,-1 1-1,1-1-211,19 9 991,-17-7-900,-1 0 0,0 0 0,0 1-1,0-1 1,0 1 0,0-1 0,-1 1 0,1 0-1,-1-1 1,0 1 0,1 2-91,10 35 484,-10-32-426,5 24 65,0 1 0,-3 1-1,0-1 1,-2 33-123,-2 117 375,0-105-7272,0-71 4609</inkml:trace>
  <inkml:trace contextRef="#ctx0" brushRef="#br0" timeOffset="-101570.282">9547 8454 4864,'0'0'1589,"10"5"1766,3-5-2281,79 0 2957,46-5-3104,-80 1-483,73-7 445,57-16 1015,-183 26-1849,1 0 0,-1 0 1,0 0-1,0 0 0,0-1 0,0 0 1,0 0-1,4-3-55,-6 3 10,-1 0-1,1 0 1,-1 0 0,0 0-1,1 0 1,-1 0 0,0-1 0,-1 1-1,1-1 1,0 0 0,-1 1-1,1-1 1,-1 0 0,0 0-1,0 0 1,0-1-10,7-30 68,-3 0-1,-1 0 1,-1-1 0,-2-21-68,5-55-63,9-10 327,5 0 0,8-9-264,-24 113 71,0 0 51,1 1 1,0-1-1,1 1 0,2-3-122,-7 17 5,0 0 0,1-1 1,-1 1-1,1 0 0,0 0 0,0 0 0,0 1 0,0-1 1,0 0-1,0 1 0,0-1 0,1 0-5,31-12 5,-7 3 51,-12 3-52,0 1 1,1 1-1,0 1 0,0 0 1,1 1-1,9-1-4,92-14 138,-16 2 34,101-21 363,8-1 55,44-4-77,-201 32-434,2 1 39,36-8 228,12 4-346,-60 8-56,36-11 56,4-1 184,28-4-56,-58 9 49,-41 9-106,1 0 0,0 1-1,-1 1 1,1 0 0,0 0-1,0 2 1,6 0-71,19 2 73,0-1-1,7-2-72,20 0 111,-66 1-276,0 0-123,2 0-1352,1-3-7856,-3 2 6051</inkml:trace>
  <inkml:trace contextRef="#ctx0" brushRef="#br0" timeOffset="-96520.776">11318 1513 5248,'0'138'8300,"0"53"-4582,6 259-3790,1-98 1048,0 12-224,-7 130-256,-3-215-176,3-180-215,-6 422 329,-14 143 238,19-512-605,-3 61 31,3-209-97,-5 96 3,5 51-4,1-16 416,-10 60-416,7-141 86,-8 39 128,0-7-103,10-63-85,0-8-10,0-1 0,-1 0 1,-3 13-17,-5 20 494,-1 15-494,-3 17 327,13-70-290,0-6-25,1-1 1,0 0-1,-1 0 0,1 0 1,-1 1-1,0-1 0,0 0 0,0 0 1,0 0-1,-1 1-12,-10 16 20,11-16-7,-1 0-1,1 0 0,-1 0 1,0 0-1,0-1 1,0 1-1,0-1 1,0 0-1,-1 1 0,1-1 1,-1 0-1,1 0 1,-1 0-1,0-1 0,0 1 1,0-1-1,0 1 1,0-1-1,-1 0-12,-74 17 32,-2-3 0,1-4 0,-4-3-32,-190 25 48,160-18-155,3-1 163,2 5 0,-59 19-56,-5 2-112,134-31 161,-1-2-1,-36 2-48,16-2-91,-96 18-43,-35 6 246,158-24-173,-1 0 0,2 2-1,-21 9 62,-2 0 35,31-11-62,0-2 0,-1-1 0,-6 0 27,4 0-10,12-3 12,0 0-1,-11-2-1,1 0-29,23 1 26,0 0-1,1 0 1,-1 0 0,0 0 0,0 0 0,0 1 0,0-1 0,0 0 0,0 0 0,1 1 0,-1-1 0,0 0 0,0 1 0,0-1-1,1 1 1,-1-1 0,0 1 0,0-1 0,1 1 0,-1-1 0,1 1 0,-1 0 0,0-1 0,1 1 0,-1 0 0,1 0-1,0-1 1,-1 1 0,1 0 0,0 0 0,-1 0 0,1 0 0,0 0 3,-1 4-18,1-1 0,-1 1 1,1 0-1,1-1 0,-1 1 1,1 1 16,0 12-20,0 4 21,1 0 0,1 0 0,2 2 0,-1-2 0,-1 0 0,-1 0 0,0 2 0,-2 276 0,-2-252 94,-3 1-1,-2 9-93,2-2-1125,5-30-167,-1 6-1475,-2-18-1912,-5-4-3751,7-8 5929</inkml:trace>
  <inkml:trace contextRef="#ctx0" brushRef="#br0" timeOffset="-96172.8">8688 7524 7936,'11'9'6368,"52"50"-5008,19 39 644,6 15-2004,-79-101 75,0 0-19,-1-1 95,0 0-1,1-1 0,6 5-150,0 2 276,3 2 67,-17-18-326,-1 0 0,1-1-1,0 1 1,0-1 0,0 1 0,0-1-1,0 1 1,0-1 0,0 0 0,0 0-1,0 1 1,0-1 0,0 0 0,0 0-1,0 0 1,0 0 0,0 0 0,0 0-1,0 0 1,0 0 0,0-1-17,0 1 3,0 0 0,0-1 0,0 1 1,0-1-1,0 1 0,0-1 0,0 1 0,-1-1 1,1 1-1,0-1 0,0 0 0,-1 1 0,1-1 0,0 0 1,-1 0-1,1 0 0,-1 0-3,9-21-111,-4 10-62,30-107-4554,-30 101 2836,8-28-1074</inkml:trace>
  <inkml:trace contextRef="#ctx0" brushRef="#br0" timeOffset="-94752.816">11328 742 7552,'-22'-19'4682,"-9"14"433,27 5-4966,0-1 1,0 1-1,0 0 1,1 0-1,-1 0 0,0 1 1,0-1-1,0 1 1,0 0-1,1 0 1,-1 0-1,-2 1-149,-5 3 225,0 1 0,0 0 0,-1 2-225,-12 5 225,-3 3-115,-1 1 0,2 1 1,1 1-1,0 1 0,1 1 0,-5 8-110,15-12 16,0 0 0,1 1 0,1 0 0,1 1 0,1 0 0,0 1 0,1 0 0,-2 12-16,8-24-30,1 0-1,0 1 0,1-1 1,0 0-1,0 1 1,1-1-1,0 1 0,1 0 1,0-1-1,0 1 0,0-1 1,3 5 30,-3-7 0,1 0 1,1 0-1,-1-1 1,1 1 0,0-1-1,0 0 1,0 0-1,1 0 1,-1 0-1,1 0 1,0-1 0,1 0-1,-1 0 1,1 0-1,0 0 1,0-1-1,0 0 1,1 0-1,7 3 18,1 0 1,0-1-1,1-1 0,-1 0 0,1-1 1,0-1-1,0 0 0,0-1 1,0-1-1,0 0 0,0-1 0,0-1 1,0 0-1,2-1-18,15-3-129,-22 5-346,0-1 1,1 0-1,-1-1 1,-1 0 0,1 0-1,6-4 475,17-8-8784,-25 14 6022</inkml:trace>
  <inkml:trace contextRef="#ctx0" brushRef="#br0" timeOffset="-94505.66">11558 902 8064,'0'-8'3072,"0"8"-2400,8-4 192,-3-1 0,0 10-544,3-5 0,11 0-224,-1 0-64,3 0 0,-2 0-128,4 0 64,-6 0-2720,1 0 1504,-5 4-3296,2 4 2560</inkml:trace>
  <inkml:trace contextRef="#ctx0" brushRef="#br0" timeOffset="-94274.041">11621 1110 9344,'1'8'8262,"1"10"-7799,1 1 1,1 0-464,-2-12-222,0 0 1,-1-1 0,0 1-1,0 0 1,0 0 0,-1 3 221,0 43-7552,0-37 4875</inkml:trace>
  <inkml:trace contextRef="#ctx0" brushRef="#br0" timeOffset="-93687.016">11814 1135 9856,'0'-4'3949,"0"8"-1274,0-4-2025,5 6 353,-3-1-890,1 0 0,0 0 0,-1 1 0,0-1 1,-1 0-1,1 1 0,-1-1 0,0 1 0,0-1 0,0 3-113,0 12 20,-1 0 0,-1 6-20,0 8 82,1 6 89,5-46-370,0 0 0,0 0 1,0-1-1,2-4 199,3-7-46,6-10 36,1 0 1,2 2-1,3-4 10,-8 12 1,-10 13 45,0-1 1,0 1 0,0-1 0,1 1 0,0 0-1,0 1 1,0 0 0,0-1 0,4 0-47,-9 4 22,1 1 1,0-1-1,0 1 1,0 0-1,0-1 1,0 1 0,0 0-1,0 0 1,0 0-1,0 0 1,0 0-1,0 0 1,0 0-1,0 0 1,0 0-1,0 0 1,0 0 0,0 1-1,0-1 1,0 0-1,0 1 1,0-1-1,0 1 1,0-1-23,1 2 37,-1-1 0,0 1 0,1-1 1,-1 1-1,0-1 0,0 1 0,0-1 0,0 1 0,0 0 1,0 0-1,0 0 0,0 0-37,2 8 141,-1 0 1,0 0-1,0 0 0,0 6-141,-2-12 26,3 63 243,-3-47-636,1 0 1,1 0 0,1-1 0,0 1 0,2 0 366,-5-14-2039,2 1-4578,5-2 3668</inkml:trace>
  <inkml:trace contextRef="#ctx0" brushRef="#br0" timeOffset="-70459.215">1977 3816 6912,'-1'0'92,"1"0"0,0 0 0,0 0 0,0 0 0,0 0 0,0 0 0,-1 0 1,1 0-1,0 0 0,0 0 0,0 0 0,0-1 0,0 1 0,0 0 0,0 0 0,-1 0 0,1 0 0,0 0 0,0 0 1,0 0-1,0 0 0,0 0 0,0-1 0,0 1 0,0 0 0,0 0 0,0 0 0,0 0 0,0 0 0,0 0 1,-1-1-1,1 1 0,0 0 0,0 0 0,0 0 0,0 0 0,0 0 0,0 0 0,0-1 0,0 1 0,1 0 1,-1 0-1,0 0 0,0 0 0,0 0 0,0 0 0,0-1 0,0 1-92,9-2 1873,26 1-1692,-13 0 929,26-6 212,-26 3-858,0 2 0,17-1-464,27-4 475,200 7 746,-238 2-1196,1 0 1,-1 2-26,1 0 140,-1-2 0,1-1-140,1221-1 768,-1141 6-859,3 0 155,89-9 375,149 3-425,-274 5-11,33 1 26,99-1 41,46-1-257,-140-3 270,106-2 149,-163-1-216,62-5-160,-104 6 172,43-6 38,0 2 0,45 4-66,-46 4 50,174 5 33,-52-5 253,-163-2-385,-1 0-1,10 3 50,-9-1-52,0-2 0,9 1 52,24 0 111,-1 3-1,1 1 0,12 5-110,32 5 123,-70-13-126,-1 0 0,1-2-1,-1 0 1,19-3 3,8 1 157,84 1 19,-132 0-251,11-9 219,61 9-1291,-71 0 705,-2 0-22,7 15-2339,-2-6-490,-4-1-712</inkml:trace>
  <inkml:trace contextRef="#ctx0" brushRef="#br0" timeOffset="-69211.376">1613 2641 5376,'-3'-3'425,"1"0"-100,1 1 0,-1-1 0,0 1 0,1-1 0,0 0 0,-1 1 0,1-1 0,0 0 0,1 0 0,-1 0 0,0 0 1,1 0-1,0 0 0,-1 0-325,2 1 101,-1 1 0,-1-1 0,1 1 0,0-1 0,0 1 0,0-1 1,-1 1-1,1 0 0,-1-1 0,1 1 0,-1-1 0,1 1 0,-1 0 0,0-1 0,0 1 1,0 0-1,0 0 0,0 0 0,0 0 0,0 0 0,0 0 0,0-1-101,-1 1 194,-1 0-1,1 0 0,0 0 1,0 0-1,-1 1 0,1-1 1,0 0-1,-1 1 0,1 0 1,-1 0-1,1-1 0,-3 2-193,-5-1 375,0 2-1,0 0 0,0 0 0,0 0 0,0 1 0,0 1-374,-15 5 319,13-6-250,1 1 1,0 1-1,1 0 1,-1 0-1,1 1 1,-3 2-70,-6 6 22,1 1 0,1 1 1,1 1-1,0 0 1,1 1-1,1 0 0,-6 11-22,10-13-13,1 0 0,1 0 0,0 1-1,1 0 1,1 0 0,1 1 0,0 0-1,1 0 1,-1 16 13,5-27-5,0 0 0,1 0 1,-1 0-1,1 0 0,1 0 0,-1-1 0,1 1 1,0 0-1,1-1 0,0 1 0,0-1 0,0 0 0,1 1 1,-1-2-1,2 1 0,-1 0 0,0-1 0,1 0 1,0 0-1,1 0 0,-1-1 0,1 0 0,-1 0 1,1 0-1,1-1 0,-1 1 0,0-2 0,1 1 0,-1-1 1,1 0-1,4 1 5,-5-2 0,0-1 1,0 1-1,0-1 1,0-1-1,0 1 1,0-1 0,0 0-1,0 0 1,0-1-1,0 1 1,-1-1-1,1-1 1,-1 1-1,1-1 1,-1 0-1,0 0 1,0-1 0,0 1-1,1-2 0,7-7 37,-1 0-1,0-1 1,0 0-1,-2-1 1,1 0-1,-1-2-36,0-2-14,0-1 0,-1 0-1,4-13 15,-4 9-18,1 0-1,6-7 19,5-10-43,-22 50 146,1-1 0,0 0 0,0 0 0,1 1-1,0-1 1,1 0-103,0 7 93,1 18-38,-2-15-86,1 1 0,3 10 31,-3-24-1,0 1 1,0 0 0,0-1-1,1 0 1,0 1-1,0-1 1,1 0-1,0 0 1,1 1 0,1 0-38,0 0 0,1-1 0,0 0-1,0 0 1,0 0 0,0-1 0,1 0 0,0-1 0,0 1 0,1-1-1,6 2 39,8 1-1321,0-1 0,1-1-1,23 2 1322,11 0-4042</inkml:trace>
  <inkml:trace contextRef="#ctx0" brushRef="#br0" timeOffset="-66171.011">5929 3867 5376,'0'-11'3658,"0"11"-2287,0-9 1386,0 2-1829,0 4-92,0 5-210,0-2-194,0 0-171,0 9 176,0-5-391,-9 392 1689,-5-200-1260,0 76-190,12-205-154,-5 160 189,6-196-298,-7 170-135,5-105 113,1-34 0,3 24 0,1 101 45,-3-102 92,-3-3-83,2-43 10,1-1-1,2 2-63,1 181 238,-3-118-23,1-89-72,-1 2-49,2 0-1,0 1 1,1-1 0,0 1-94,-1-16 6,-1 0 1,0-1 0,1 1-1,-1 0 1,1-1-1,-1 1 1,0 0 0,1-1-1,0 1 1,-1-1 0,1 1-1,-1-1 1,1 1 0,0-1-1,-1 0 1,1 1-1,0-1 1,-1 0 0,1 1-1,0-1 1,-1 0 0,1 0-1,0 0 1,0 1 0,-1-1-1,2 0-6,23 0 26,-18 0-22,277 4 55,-274-5-27,1 0-1,0-1 1,0 0-1,-1 0 1,1-2-32,3 1 13,-1 0 0,1 0 0,2 1-13,50-8 0,-37 5 0,15 0 0,-40 5 1,17-2 4,1 2 0,12 1-5,-5-1 127,0 0-1,0-2 1,17-3-127,-37 4 20,49-4 268,44 2-288,-17 0 320,66-10-320,-130 12 5,1 0 1,-1 2-1,21 3-5,29 1 171,216-5 138,-263 1-228,0 1-1,1 1-80,0 0 56,0 0-1,0-2-55,105-1-368,-129 0-128,-1 0-5,1 0-955,2 2 1271,-1-1-9065,1-1 6184</inkml:trace>
  <inkml:trace contextRef="#ctx0" brushRef="#br0" timeOffset="-64234.955">596 8346 5376,'-2'2'187,"1"-1"-1,0 0 1,-1 0 0,1 1 0,0-1-1,-1 1 1,1-1 0,0 1 0,0 0-1,1-1 1,-1 1 0,0 0-1,0 0 1,1-1 0,-1 1 0,1 0-1,-1 0 1,1 0 0,0 1-187,-1 7 453,1 0 0,0 1-1,1 3-452,0 9 827,-10 454 3248,-1-44-3510,-7-240-352,10-134-63,1-18-47,3-29-55,1 0 0,1 1-1,0 0 1,1-1-1,0 1 1,1 2-48,-2 1 231,4-22 28,20-40-251,1 2 0,2 0 0,2 2 0,33-37-8,-55 73-8,0 0-1,0 0 0,1 0 0,-1 1 0,2 0 0,-1 0 1,0 0-1,1 1 0,0 1 0,7-4 9,-11 6 3,0 0 1,0 0-1,0 0 0,0 0 1,0 1-1,0 0 1,1 0-1,-1 0 0,0 0 1,0 0-1,0 1 1,0 0-1,0 0 0,0 0 1,0 0-1,0 1 0,-1-1 1,1 1-1,0 0 1,-1 0-1,1 1 0,-1-1 1,1 1-4,5 6 87,0 1 0,0-1 0,-1 2 0,0-1 0,-1 1 0,0 0 0,-1 1 0,0-1 0,-1 1 0,0 0 0,-1 1-1,-1-1 1,2 8-87,-2-7 109,0-1 0,-1 1 0,-1 0 0,0 0 0,-1-1 0,0 1 0,-1 0 0,0 0 0,-1-1 0,0 1 0,-1 0 0,-1-1 0,0 0 0,-1 2-109,-7 12 246,4-7-26,0-2 0,-2 1 0,-7 10-220,14-24 30,0 1-1,0-2 0,0 1 1,-1 0-1,1-1 0,-1 1 1,0-1-1,0 0 0,0 0 1,-1-1-1,1 1 0,-1-1 1,1 0-1,-1 0 0,0-1 1,-3 2-30,-1-2-40,0 0 0,-1 0 0,1 0 1,-1-2-1,0 1 0,1-1 0,0 0 1,-1-1-1,1 0 0,0 0 0,0-1 1,-3-2 39,7 3-258,0 0 0,0-1 1,0 1-1,0-1 1,1 0-1,-1-1 1,1 1-1,0-1 0,0 0 1,0 0-1,1 0 1,-1 0-1,1-1 1,0 0-1,0 1 0,1-1 1,-1 0-1,1 0 1,0 0-1,0-1 0,1 1 1,-1-2 257,-2-35-4160,4 1 1291</inkml:trace>
  <inkml:trace contextRef="#ctx0" brushRef="#br0" timeOffset="-59989.424">1563 9386 3968,'0'1'236,"0"0"1,0-1-1,0 1 1,0 0-1,0-1 0,0 1 1,0 0-1,0-1 1,1 1-1,-1-1 0,0 1 1,0 0-1,1-1 1,-1 1-1,0-1 1,1 1-1,-1-1 0,1 1 1,-1-1-1,1 1 1,-1-1-1,1 1 1,-1-1-1,1 0 0,-1 1 1,1-1-1,-1 0 1,1 1-1,0-1 0,-1 0 1,1 0-1,0 0 1,-1 1-1,1-1 1,-1 0-1,1 0-236,4 0 126,-1 0 0,0 0 0,0 0 1,0-1-1,3 0-126,6-1 660,13 2-119,0 2-1,-1 0 1,20 5-541,-16-3 194,0-1 1,0-2 0,0-1-1,0-1 1,16-3-195,-4 1 127,0 1-1,13 3-126,-8 0 175,1-3 0,-1-1 0,8-3-175,41-4 254,-49 9 119,6 2-373,-2 0 128,98 7 240,-114-7-301,0 1-1,0 1 1,0 2 0,26 8-67,-36-9 75,1-1 1,0-1 0,0-1-1,0-1 1,7-1-76,17 0 32,212 1 539,-245-3-532,-15 2-45,0 1-1,-1 0 1,1-1-1,0 1 0,0 0 1,0 0-1,0 0 0,0 0 1,0 0-1,0 0 1,0 0-1,0 0 0,0 0 1,1 0 6,3 1 4,0 0 0,0 0 0,0-1 0,0 0 0,0 0 0,0 0 0,2-1-4,11 0 4,80 1 294,-93 1-285,0-1 0,0 1 0,0 0 0,0 1 0,0-1-1,0 1 1,0 0 0,0 0 0,-1 1 0,3 1-13,4 1 143,-6-1-116,1 3-23,2-1 40,11 1-7,-1 6-79,7 13-1329,-24-25 587,-1-1-128,8 8-7226,-3-4 5418</inkml:trace>
  <inkml:trace contextRef="#ctx0" brushRef="#br0" timeOffset="-57774.273">4445 8491 6144,'0'0'144,"0"0"1,1 0-1,-1 0 1,0 0 0,0 0-1,0 0 1,0 0-1,0 1 1,0-1-1,0 0 1,0 0-1,0 0 1,0 0 0,0 0-1,0 0 1,0 0-1,0 0 1,0 0-1,0 1 1,0-1 0,0 0-1,0 0 1,0 0-1,0 0 1,0 0-1,0 0 1,0 0-1,0 0 1,0 1 0,0-1-1,0 0 1,0 0-1,0 0 1,0 0-1,0 0 1,0 0-1,-1 0 1,1 0-145,0 0 1077,0 0 107,0 0-442,-4 9 858,2-6-1455,1 0 1,-1 0-1,0 0 1,-1 0-1,1-1 1,0 1-1,-3 1-145,-10 12 213,-20 25 65,-1-3-1,-14 10-277,-26 19 13,-3-3 1,-26 12-14,44-35 373,-26 11-373,70-43 13,10-6 63,1 0-1,-1 0 0,1 1 1,-3 3-76,7-6 29,0 1 0,0 0 1,1-1-1,-1 1 0,1 0 1,-1 0-1,1 0 0,0 0 1,0 0-1,0 0 0,0 0 1,0 0-1,0 1 0,1-1 1,-1 0-1,1 0 0,-1 1 1,1-1-1,0 1 0,0-1-29,-3 18 118,2-12-11,0 0-1,1 0 1,0 1 0,1 5-107,0 11 63,-1 1445 2231,1-1468-2276,-1-1 1,1 1 0,-1-1-1,1 1 1,-1-1 0,1 1-1,0-1 1,0 1 0,0-1-1,0 1 1,0-1 0,0 0-1,0 0 1,1 1-19,22 21 179,-10-11-193,48 45-144,54 37 158,-40-33 73,6 11-73,20 18 155,14 3-155,-91-75 191,17 9-191,-22-15 103,-1 1 1,0 0-1,1 4-103,7 4 23,0 0-901,-12-3-2955,-14-15 1440,-2-6-2067,0-1 1319</inkml:trace>
  <inkml:trace contextRef="#ctx0" brushRef="#br0" timeOffset="-56791.934">4540 8519 5888,'0'0'1978,"3"-5"2262,12 21-1456,-11-11-2544,-1 1-1,0-1 1,0 1-1,-1 0 1,0 0-1,0 0 1,1 5-240,6 47 406,-5-29-158,11 89 1070,-2 73-1318,-9 119 730,1-118-443,0 8 172,-5 467 459,3-224-65,-3-28-2010,0-415 970,0 1 0,0-1 1,0 0-1,0 1 0,0-1 1,0 0-1,0 1 0,0-1 1,0 0-1,0 1 0,0-1 1,0 0-1,0 1 0,0-1 1,0 0-1,0 1 0,-1-1 1,1 0-1,0 1 1,0-1-1,0 0 0,-1 0 1,1 1-1,0-1 0,0 0 1,-1 0-1,1 1 0,0-1 1,0 0-1,-1 0 0,1 0 1,0 0-1,-1 0 0,1 1 1,0-1-1,-1 0 0,1 0 1,0 0-1,-1 0 0,1 0 1,0 0-1,-1 0 0,1 0 1,0 0-1,-1 0 0,1 0 1,0 0-1,-1 0 0,1 0 1,0-1-1,0 1 0,-1 0 1,1 0-1,-1 0 187,0-1-2997</inkml:trace>
  <inkml:trace contextRef="#ctx0" brushRef="#br0" timeOffset="-52977.453">4180 9219 5632,'-2'1'7218,"0"4"-4141,-3 15-3555,4-18 1295,-17 53-230,10-21-390,2 0 0,1-1 0,1 11-197,3-26-22,2-1 0,-1 1 0,2-1 0,0 1 0,1-1 0,1 0 0,3 8 22,-5-20-8,1 4 18,0 1 0,1-1 0,1 0 0,-1 1-10,-2-8 5,-1 0-1,1 0 1,-1 1 0,1-1 0,0 0-1,-1 0 1,1-1 0,0 1-1,0 0 1,1-1 0,-1 1 0,0-1-1,0 0 1,1 1 0,-1-1-1,1 0 1,1 0-5,1 0 6,-1 0 0,0 0-1,0-1 1,1 0 0,-1 0-1,0 0 1,1 0 0,-1 0 0,0-1-1,1 0 1,-1 0 0,0 0-1,0-1 1,0 1 0,0-1 0,1 0-6,0-2 4,1 1 1,-1-1 0,0 0 0,-1 0-1,1-1 1,-1 0 0,0 1 0,0-1 0,0-1-1,-1 1 1,1-2-5,5-9 46,0 0-1,-1-1 1,-1 0 0,-1 0-1,-1-1 1,0 0 0,2-16-46,-6 21 10,1 0 0,-2 0 0,0 0 1,0 0-1,-1 0 0,-1 0 0,0 1 0,-1-1 1,0 0-1,-1 1 0,-3-6-10,6 14 4,-1-1 0,0 1-1,0 1 1,0-1 0,-1 0-1,0 0 1,1 1 0,-1 0-1,0-1 1,-1 1 0,1 0 0,0 1-1,-1-1 1,0 1 0,0-1-1,1 1 1,-1 0 0,-1 0-1,1 1 1,0-1 0,0 1 0,-1 0-1,1 0 1,0 1 0,-1-1-1,1 1 1,-1 0 0,1 0 0,-1 0-1,1 1 1,0-1 0,-1 1-1,1 0 1,0 1 0,-1-1-1,-2 2-3,1 0-174,-13 7-2663,18-9 2026,-1 0-1,1 0 1,0 0 0,0 0 0,0 1-1,0-1 1,0 0 0,0 1-1,0-1 1,1 0 0,-1 2 811,0 4-2496</inkml:trace>
  <inkml:trace contextRef="#ctx0" brushRef="#br0" timeOffset="-52229.82">4224 10169 6784,'0'0'97,"0"0"1,1 0 0,-1 0-1,0 0 1,0 0 0,0 0-1,0 0 1,0 0-1,0 0 1,0 0 0,0 0-1,0 0 1,0 0 0,0 0-1,0 0 1,0 0-1,0 0 1,0 0 0,1 0-1,-1 0 1,0 0 0,0 0-1,0 0 1,0 0 0,0 0-1,0 0 1,0 0-1,0 0 1,0 0 0,0 0-1,0 0 1,0 0 0,0 0-1,0 0 1,0 0-1,0 0 1,1 0 0,-1 0-1,0 0 1,0 0 0,0 0-1,0 0 1,0 0-1,0-1 1,0 1 0,0 0-1,0 0 1,0 0 0,0 0-98,2 11 2688,-2 236 2119,0-80-8356,-2-163-115,0-3 1526,1 2-502</inkml:trace>
  <inkml:trace contextRef="#ctx0" brushRef="#br0" timeOffset="-50780.685">1937 9509 6784,'-1'2'425,"0"0"1,0 0-1,0 1 1,0-1-1,1 0 0,-1 0 1,1 0-1,0 1 1,0-1-1,0 0 1,0 0-1,0 1 1,0-1-1,0 1-425,10 35 1244,-2-9-615,1 23 5,-1-5-15,2 43-619,-8 196 567,-3-149-494,1-97-71,-5 147 343,3-130 103,4 22-448,-1-8 224,-1 9 880,0-79-1019,0-1-10,0 0 5,0 0-54,0 0-68,6 1 32,-1-1 1,1 1-1,-1 0 1,4 2 9,13 2-16,122 3-80,-87-4 186,-38-4-74,-1 1 1,14 3-17,9 2 210,9-1-210,-34-4 9,-6 0-259,-1 0 1,1-2 0,-1 1-1,1-1 1,-1 0 0,0-1-1,0 0 1,5-2 249,-14 4-306,1 0 0,-1 0 0,0 0-1,1-1 1,-1 1 0,0 0 0,1 0-1,-1-1 1,0 1 0,1 0 0,-1 0 0,0-1-1,0 1 1,1 0 0,-1-1 0,0 1 0,0 0-1,0-1 1,1 1 0,-1 0 0,0-1-1,0 1 1,0 0 0,0-1 306,0 0-2629</inkml:trace>
  <inkml:trace contextRef="#ctx0" brushRef="#br0" timeOffset="-50401.007">2498 10357 7936,'0'9'4845,"6"14"-3024,-3-11-1245,7 34 333,-3 1-1,-1-1 0,-1 47-908,-1 86 567,0 2-4723,-4-181 4076,0 0 1,0 0-1,0 0 0,0 0 0,0 0 0,0 0 1,0 0-1,0 0 0,0 0 0,0 0 1,0 0-1,0 0 0,0 0 0,-1 0 0,1 0 1,0 0-1,0 0 0,0 0 0,0 0 0,0 0 1,0 0-1,0 0 0,0 0 0,0 0 0,0 0 1,0 0-1,0 0 0,0 0 0,0 0 1,0 0-1,0 0 0,0 0 0,0 0 0,0 0 1,0 0-1,0 0 80,-2-5-2504,2-2 30</inkml:trace>
  <inkml:trace contextRef="#ctx0" brushRef="#br0" timeOffset="-49884.584">2490 10393 6400,'-5'-34'4362,"5"33"-4204,0 1 0,0 0 0,0-1 0,0 1 0,0-1 0,0 1 0,0 0 0,1-1 0,-1 1 0,0 0 0,0-1-1,0 1 1,0 0 0,1-1 0,-1 1 0,0 0 0,0-1 0,1 1 0,-1 0 0,0 0 0,1-1 0,-1 1 0,0 0 0,1 0-1,-1 0 1,0-1 0,1 1 0,-1 0 0,0 0 0,1 0 0,-1 0 0,1 0 0,-1 0 0,0 0-158,21 1 1227,19 12-1333,40 20 378,-19-4 27,-4-2 276,34 24-575,1 2 779,-90-52-725,0 0-1,0 1 0,0-1 1,0 0-1,0 1 1,-1-1-1,1 1 1,0-1-1,-1 1 1,1 0-1,-1 0 0,0 0 1,0 0-1,1 0 1,-1 0-1,0 0 1,-1 0-1,1 0 1,0 0-1,-1 1 0,1-1 1,-1 0-1,0 0 1,0 1-1,1 0-53,-2 1 55,0 0-1,1 0 0,-1 1 1,-1-1-1,1 0 0,0 0 1,-1 0-1,0 0 0,0 0 1,0-1-1,-1 1 0,1-1 1,-1 1-55,-76 104 336,54-77-356,-1-2 1,-2 0-1,-17 12 20,12-7-91,27-26-84,-1-1 0,0 0-1,0 0 1,0-1 0,-1 0 0,0 0 0,-5 2 175,5-4-645,-12 6-1235,19-10 1606,0 1-1,1-1 1,-1 0 0,1 0-1,-1 0 1,0 1 0,0-1-1,1 0 1,-1 0 0,0 0-1,1 0 1,-1 0-1,0 0 1,1 0 0,-1-1-1,0 1 1,1 0 0,-1 0-1,0 0 1,1-1 0,-1 1-1,1 0 1,-1-1 0,0 1 274,0-5-2912</inkml:trace>
  <inkml:trace contextRef="#ctx0" brushRef="#br0" timeOffset="-49403.525">3012 10558 6784,'-7'4'3201,"7"-4"-3052,0 0 0,-1 0 1,1 0-1,0 0 0,-1 0 1,1 1-1,0-1 0,0 0 1,-1 0-1,1 1 0,0-1 1,0 0-1,-1 0 0,1 1 0,0-1 1,0 0-1,0 0 0,0 1 1,-1-1-1,1 0 0,0 1 1,0-1-1,0 0 0,0 1 1,0-1-1,0 0 0,0 1 1,0-1-1,0 0 0,0 1 1,0-1-150,-1 8 751,-11 34 1658,3-13-1880,9-26-492,-10 36 503,1 9-540,7-35 13,1 0-1,0 0 1,1 0 0,0-1-1,3 14-12,-3-23-2,1 1 0,0 0 0,1-1-1,-1 1 1,0-1 0,1 1-1,0-1 1,0 1 0,0-1 0,0 0-1,1 0 1,-1 0 0,1-1-1,0 1 1,-1 0 0,1-1 0,1 0-1,-1 1 3,0-2-38,-1 0 0,0 1 0,0-1 0,1 0 0,-1 0 0,0-1 0,1 1 0,-1 0 0,1-1 0,-1 1 0,1-1 0,-1 0 0,1 0 0,0 0 0,-1 0 0,1-1 0,-1 1 0,1-1 0,-1 1 0,0-1 0,1 0 0,-1 0 0,1 0 0,-1 0 0,0 0 0,2-2 38,0-1-21,1 1 0,-1-1 0,-1-1-1,1 1 1,-1-1 0,1 1 0,-1-1 0,-1 0 0,1 0 0,-1 0-1,0 0 1,0-1 0,0 1 0,-1-1 0,1-3 21,1-5-1,-1 0 1,-1 1-1,0-1 1,-1-1-1,-2-8 1,2 16 10,-1-1-1,0 1 1,-1 0 0,0 0-1,0-1 1,-1 1 0,1 1-1,-1-1 1,-2-2-10,4 7-12,-1-1 0,0 1 0,1-1-1,-1 1 1,0 0 0,0 0 0,0 0 0,-1 0 0,1 0 0,0 0 0,-1 1 0,1-1-1,-1 1 1,0 0 0,1 0 0,-1 0 0,0 0 0,0 0 0,1 0 0,-1 1-1,0-1 1,0 1 0,-2 0 12,-3 0-610,-1 1 0,1 0 0,0 0 0,-7 3 610,-14 4-7848,28-5 5438</inkml:trace>
  <inkml:trace contextRef="#ctx0" brushRef="#br0" timeOffset="-48813.481">3181 10581 7424,'0'-1'233,"-1"1"-1,1-1 1,0 0 0,0 1 0,-1-1 0,1 1 0,0-1-1,0 0 1,0 1 0,0-1 0,0 0 0,0 1 0,0-1-1,0 0 1,0 1 0,0-1 0,0 0 0,0 1 0,1-1-1,-1 0 1,0 1 0,0-1 0,1 1 0,-1-1 0,0 0-1,1 1 1,-1-1 0,1 1 0,-1-1 0,1 1-1,-1-1 1,1 1 0,-1 0 0,1-1-233,1 0 256,0 0 0,0 0-1,0 1 1,1-1 0,-1 0 0,0 1 0,1 0 0,-1-1-1,0 1 1,1 0 0,0 0-256,40-1 914,13-5-914,12 1 243,52-7 264,-61 6 114,5-3-621,47-4 408,-80 11-279,49-6 14,-54 7-143,-21 2 2,0-1 0,0-1-1,-1 1 1,1-1 0,0 1 0,0-1-2,1-2-733,5 0 2434,-7 4-5001,-2 4-6293,-2-1 6596</inkml:trace>
  <inkml:trace contextRef="#ctx0" brushRef="#br0" timeOffset="-38994.389">4724 9730 4864,'0'1'229,"-1"-1"1,0 1-1,0-1 0,0 1 1,0-1-1,1 1 0,-1-1 1,0 1-1,1 0 0,-1-1 1,0 1-1,1 0 1,-1 0-1,1-1 0,-1 1 1,1 0-1,0 0 0,-1 0 1,1 0-1,0 0 0,-1 0 1,1 0-1,0-1 1,0 1-1,0 0 0,0 0 1,0 0-1,0 0 0,0 1-229,0-2 330,0 2-199,0-1 0,1 0 1,-1 0-1,0 1 0,1-1 0,-1 0 1,0 0-1,1 1 0,0-1 0,-1 0 1,1 0-1,0 0 0,-1 0 0,1 0 1,0 0-1,0 0 0,0 0 0,0 0 1,0 0-1,0-1 0,0 1 0,0 0 0,0-1 1,0 1-1,0-1 0,1 1 0,-1-1 1,0 1-1,0-1 0,1 0 0,-1 0 1,1 1-132,7 0 69,0 0 0,1 0 0,-1-1 0,5-1-69,-3 1 350,31-2 241,38-6-591,-4-1 119,1 6 340,25 4-459,-16 0 287,-67-1-226,282-7 764,-265 5-617,16 3-208,-2 1 96,186 11 571,0 0-449,-125-8-69,79-5 273,-171-5-453,-18 4 47,0 1 1,1-1-1,-1 1 0,1-1 0,-1 1 1,1 0-1,-1-1 0,1 1 1,-1 0-1,1 0 0,-1 0 1,1 0-1,0 0-16,14 1 123,-8-1-4161,-8-4-2767,0-1 3739</inkml:trace>
  <inkml:trace contextRef="#ctx0" brushRef="#br0" timeOffset="-36579.707">7326 4407 4736,'0'0'86,"0"1"-1,0-1 1,0 0 0,0 0-1,0 0 1,1 0 0,-1 0 0,0 0-1,0 0 1,0 0 0,0 0-1,0 1 1,0-1 0,0 0 0,0 0-1,0 0 1,1 0 0,-1 0 0,0 0-1,0 0 1,0 0 0,0 0-1,0 0 1,0 0 0,0 0 0,1 0-1,-1 0 1,0 0 0,0 0-1,0 0 1,0 0 0,0 0 0,0 0-1,0 0 1,1 0 0,-1 0-1,0 0 1,0 0 0,0 0 0,0 0-1,0 0 1,0 0 0,0-1-1,0 1 1,1 0 0,-1 0 0,0 0-1,0 0 1,0 0 0,0 0 0,0 0-1,0 0 1,0 0 0,0-1-1,0 1-85,0 0 982,0 0-6,0 0-326,0 0 44,-8 8 1455,8-7-2075,-1 1 1,0-1-1,1 0 1,-1 0-1,0-1 1,0 1-1,0 0 1,0 0-1,0 0 1,0 0-1,0-1 1,0 1-1,0-1 0,0 1 1,0-1-1,0 1 1,-1-1-1,1 1 1,0-1-1,0 0 1,-1 0-1,1 0 1,0 0-75,-36 1 658,24-1-379,-230-9 484,182 7-404,-16 3-359,6 0 73,69-1-62,-37 0 175,0 2 1,-7 2-187,27-2 278,-1-1 1,-10-1-279,13 0 131,-16 8 125,32-8-241,-1 0 0,0 1-1,1-1 1,-1 0 0,0 1-1,1 0 1,-1-1 0,1 1 0,-1 0-1,1 0 1,-1 0 0,1 0-1,-1 0 1,1 0 0,0 0 0,0 0-1,-1 0 1,1 1 0,0-1 0,0 0-1,0 1-14,0 0-2,0 0 1,0 0-1,0 0 0,0 0 0,0 1 0,0-1 0,1 0 0,-1 0 0,1 1 1,-1-1-1,1 0 0,0 1 0,0-1 0,0 0 0,0 1 0,0-1 0,1 1 2,0 8 0,0 0 0,0 0 0,-1 0 0,-1 8 0,0 10 0,4 114 128,15 90-128,-2-51 48,-8 15-48,-7 184 154,-2-181-217,1-129 92,-1 157 75,-13 36-104,-35 619 859,39-475-491,11-168-304,0-13 25,-4-135-77,-9 43-12,-28 321 128,33-386-129,3-38 37,2 0 0,1 1 0,1 8-36,3 41 171,-4 21-171,0-18 80,0-43-43,-4 28-37,4-57 25,1 1 0,0 10-25,1-16 9,-1 0-1,0 0 1,0 0-1,-1 0 0,0 0 1,0 0-1,-1 0 0,-1 0-8,3-3 9,-1-1 0,0 0 0,1 1 0,0-1-1,0 0 1,0 1 0,0-1 0,1 2-9,1 14 31,-2 104-645,0-123 417,0-1 48,0 0-59,0 0 10,0 0-127,0 0-32,0 0-475,0 0-102,0 0-1066,0 0-117,0 0-2144,3 0 1344</inkml:trace>
  <inkml:trace contextRef="#ctx0" brushRef="#br0" timeOffset="-31596.153">5889 3808 5504,'12'-7'5243,"2"-2"-4025,0 1 1,9-4-1219,-23 12 17,0-1 0,1 1 0,-1 0 0,1 0 0,-1 0 0,1 0 0,-1-1 0,1 1 1,-1 0-1,1 0 0,-1 0 0,0 0 0,1 0 0,-1 0 0,1 0 0,-1 0 0,1 1 1,-1-1-1,1 0 0,-1 0 0,1 0 0,-1 0 0,0 0 0,1 1 0,-1-1 0,1 0 0,-1 1 1,0-1-1,1 0 0,-1 1-17,6 14 490,-4-8-405,-2-5-35,1 0 1,-1 0 0,0 0-1,0 0 1,0 1 0,0-1-1,-1 0 1,1 0 0,0 0-1,-1 0 1,0 0 0,1 0 0,-1 0-1,0 0 1,0 0 0,0 0-1,0-1 1,0 1 0,-1 0-1,1 0 1,0-1 0,-1 1-1,1-1 1,-1 0 0,0 1-1,1-1 1,-3 1-51,-3 3 106,0-1 0,0 0 0,-1 0 1,1 0-1,-1-1 0,-3 0-106,9-2 22,-1 0-1,1 0 1,-1 0 0,1 0-1,-1-1 1,1 0 0,-1 1-1,1-1 1,-1 0 0,1 0-1,-1 0 1,1-1 0,-1 1-1,1 0 1,-2-2-22,3 2 2,1 0 0,0 0 0,-1 0 1,1 0-1,0 0 0,-1 0 0,1-1 0,0 1 0,0 0 0,-1 0 0,1 0 0,0-1 1,0 1-1,0 0 0,-1 0 0,1 0 0,0-1 0,0 1 0,0 0 0,0-1 0,-1 1 1,1 0-1,0 0 0,0-1 0,0 1 0,0 0 0,0-1 0,0 1 0,0 0 1,0-1-1,0 1 0,0 0 0,0-1 0,0 1-2,6-13 52,12-7-11,-15 19-33,0 0-1,0 0 1,0 0-1,-1 0 1,1 1-1,0-1 1,0 1-1,0-1 1,0 1-1,0 0 1,0 1-1,0-1 1,0 0-1,0 1 1,0-1-1,0 1 1,0 0-1,0 0 1,-1 0-1,1 1 1,0-1-8,-1 0 29,0 0 1,0 0 0,0 0-1,0 0 1,0 1 0,0-1-1,0 0 1,-1 1-1,1-1 1,-1 1 0,1 0-1,-1-1 1,0 1-1,1 0 1,-1 0 0,0 0-1,0 0 1,0 0 0,-1 0-1,1 0 1,0 0-1,-1 0 1,1 1 0,-1-1-1,0 0 1,0 0-1,0 0 1,0 1-30,0-1 20,0 0 0,0-1 0,-1 1 0,1 0 0,-1-1-1,1 1 1,-1 0 0,0-1 0,1 1 0,-1 0 0,0-1 0,0 0 0,0 1 0,0-1 0,0 1-1,-1-1 1,1 0 0,0 0 0,-1 0 0,1 0 0,0 0 0,-1 0 0,1 0 0,-1 0-1,0 0 1,1-1 0,-1 1 0,0-1 0,1 1 0,-1-1 0,0 0 0,0 0 0,1 1-1,-1-1 1,0 0 0,0-1 0,-1 1-20,1 0 11,1-1 0,0 1-1,-1-1 1,1 1 0,0-1 0,-1 1-1,1-1 1,0 0 0,0 0 0,-1 0 0,1 1-1,0-1 1,0 0 0,0-1 0,0 1-1,0 0 1,0 0 0,1 0 0,-1-1-1,0 1 1,0-1-11,1 0-5,-1 0 0,1 0 0,-1 0 0,1 0 0,0 0 0,0 0 0,0 0 0,0 0 1,0 0-1,1 0 0,-1 0 0,1 0 0,-1 0 0,1 0 5,1-3-8,0 0 0,0 1 0,0 0 0,1 0 0,-1-1 0,1 2 0,0-1 0,0 0 0,0 0 0,1 1 0,0 0 0,-1 0 0,2-1 8,-3 3-4,1-1-1,-1 1 1,1 0-1,0 0 1,0 0-1,-1 0 0,1 0 1,0 1-1,0-1 1,0 1-1,0 0 0,0 0 1,1 0 4,-3 0 11,0 0 0,0 0 0,-1 0 0,1 0 0,0 1 0,0-1 0,0 0 0,-1 1 0,1-1 0,0 0 0,0 1 0,-1-1 0,1 1 1,0 0-1,-1-1 0,1 1 0,0-1 0,-1 1 0,1 0-11,-1 0 19,1 0-1,-1 1 1,1-1 0,-1 0 0,1 0-1,-1 1 1,0-1 0,0 0 0,0 0-1,0 1 1,0-1 0,0 0 0,0 1-1,0-1 1,0 0 0,-1 0 0,1 1-19,-1 0 18,-1 1 1,1-1-1,0 0 1,-1 1-1,1-1 1,-1 0-1,0 0 1,0 0-1,0 0 0,0 0 1,0-1-1,0 1 1,-1-1-1,1 1 1,0-1-1,-1 0 1,1 0-1,-2 0-18,2 0 5,1 0 0,-1 0-1,0-1 1,0 0 0,0 1 0,0-1-1,0 0 1,0 0 0,0 0-1,0 0 1,0 0 0,0 0-5,1 0 1,0-1 1,0 1 0,0 0-1,0-1 1,0 1-1,0-1 1,1 1-1,-1-1 1,0 1-1,0-1 1,0 1 0,1-1-1,-1 0 1,0 1-1,1-1 1,-1 0-1,1 0 1,-1 0 0,1 1-1,-1-1 1,1 0-1,-1 0 1,1 0-1,0 0-1,-1-1-9,1 1 0,-1-1 0,1 0 0,0 1-1,0-1 1,0 0 0,0 0 0,0 1-1,0-1 1,0 0 0,0 0 0,1 1 0,-1-1-1,0 0 1,1 1 0,0-1 0,-1 0 0,1 1-1,0-1 1,0 0 9,0 1-2,0 0 0,0 0 0,0 0 0,0 0 0,0 0 0,1 1 0,-1-1 0,0 0 0,0 0 0,0 1 0,1-1 0,-1 1 0,0-1 0,1 1 0,-1 0 0,0-1 0,1 1 0,-1 0 0,0 0 0,1 0 0,-1 0 0,1 0 0,-1 0 0,0 1 0,1-1 0,-1 0 0,0 1 0,1-1 2,0 0 1,-1 1-1,1-1 0,0 1 1,-1 0-1,1-1 0,-1 1 0,1 0 1,-1 0-1,1 0 0,-1 0 0,0 0 1,1 0-1,-1 0 0,0 1 1,0-1-1,0 0 0,0 1 0,0-1 1,0 1-1,0-1 0,0 1 0,0 0 1,-1-1-1,1 1 0,-1 0 1,1-1-1,-1 1 0,0 0 0,0-1 1,0 1-1,0 1 0,0 0 11,0 0 0,-1 0 0,1-1 0,-1 1 0,0 0 0,0-1 0,0 1 0,0 0 0,-1-1 1,1 1-1,0-1 0,-1 0 0,0 1 0,0-1 0,0 0 0,0 0 0,0 0 0,0 0 0,-2 1-11,0-1 8,0 1 0,0-1 0,0 0 0,0 0 0,0 0 0,-1 0 0,1-1 0,-2 0-8,5 0-1,0-1 1,0 0-1,0 0 1,0 0-1,0 0 0,0 0 1,0 0-1,0 0 1,0 0-1,0 0 1,0 0-1,0-1 1,0 1-1,0 0 1,0-1-1,0 1 1,1-1-1,-1 1 1,0-1-1,0 1 1,0-1-1,1 0 1,-1 1-1,0-1 1,0 0-1,1 1 1,-1-1-1,1 0 0,-1 0 1,1 0-1,-1 0 1,1 0-1,-1 0 1,1 1-1,0-1 1,-1 0-1,1 0 1,0 0-1,0 0 1,0-1 0,0-2-5,-1 1 0,1 0 0,1 0 0,-1 0 1,0-1-1,1 1 0,-1 0 0,1 0 0,0 0 1,0 0-1,1 0 0,-1 0 0,0 0 0,1 0 0,0 1 1,0-1-1,0 0 5,-1 2 0,0 0 0,0 0 0,0 0 1,0 0-1,0 0 0,0 0 0,0 0 0,1 0 0,-1 0 1,0 1-1,1-1 0,-1 0 0,0 1 0,1-1 1,-1 1-1,1 0 0,-1-1 0,1 1 0,-1 0 1,1 0-1,-1 0 0,0 0 0,1 0 0,-1 0 0,1 1 1,-1-1-1,1 0 0,-1 1 0,1-1 0,-1 1 1,0 0-1,1-1 0,-1 1 0,0 0 0,0 0 1,1-1-1,-1 1 0,0 0 0,0 1 0,1-1 5,-1 1-1,0 0 1,0-1-1,0 1 1,0 0-1,0 0 1,0 0-1,0 0 1,-1 0-1,1 0 1,0 0-1,-1 0 1,0 0-1,0 0 1,1 0-1,-1 0 1,0 0-1,-1 0 1,1 1-5,-1 8 74,0-1 1,-1 1-1,-1 2-74,2-7 34,-1 1-1,-1-1 0,1 1 0,-1-1 1,0 0-1,0 0 0,-5 6-33,7-10 2,-1 0 0,0 1 0,1-1 0,-1 0 0,0 0 0,0-1 0,-1 1 0,1 0 0,0-1 0,0 1 0,-1-1 0,1 0 0,-1 1 0,1-1 0,-1 0 0,0-1 0,1 1-1,-1 0 1,0-1 0,-2 1-2,4-2 3,0 1 0,0 0 0,0 0 0,0 0 0,0-1-1,0 1 1,0 0 0,0-1 0,0 1 0,0-1 0,0 1-1,0-1 1,0 0 0,1 1 0,-1-1 0,0 0 0,0 0 0,0 1-1,1-1 1,-1 0 0,1 0 0,-1 0 0,0 0 0,1 0-1,0 0 1,-1 0 0,1 0 0,0 0 0,-1 0 0,1 0-1,0 0 1,0 0 0,0 0 0,0-1 0,0 1-3,-1-4-15,1 0 0,0 0 0,1 1 0,-1-1 0,1 0 0,0 0 0,1-2 15,-1 4-14,0-1 0,1 1 0,0-1 0,-1 1 0,2-1 0,-1 1 0,0 0 0,0 0-1,1 0 1,0 0 0,0 1 0,1-2 14,-2 2-1,0 1 0,-1 0 0,1 0 0,0 0 0,0 0 0,0 0 0,0 0 1,0 0-1,0 1 0,0-1 0,0 1 0,0-1 0,0 1 0,0 0 0,0 0 0,0 0 0,0 0 0,0 0 0,0 0 0,0 1 0,1-1 0,-1 0 0,0 1 0,1 0 1,-2 0 10,0-1 0,0 1 0,-1 0 0,1-1 0,0 1 0,0 0 0,0 0 0,-1 0 0,1 0 0,0-1 0,-1 1 0,1 0 0,-1 0 0,1 0 0,-1 0 0,1 0 0,-1 0 0,0 0 0,1 1 0,-1-1 0,0 0 0,0 0 0,0 0 0,0 0 0,0 0 0,0 0 0,0 0 0,0 0 0,-1 0 0,1 1 0,0-1 0,-1 0-10,0 2 60,0 1 1,0 0-1,0-1 1,-1 1-1,0-1 1,0 0-1,0 1 1,0-1-1,0 1-60,-1-1 46,0 0 0,0 0 0,0 0 1,-1-1-1,1 1 0,-1-1 0,1 0 0,-1 0 0,0 0 0,0 0 1,0 0-1,0-1 0,-2 1-46,4-2-143,0 1-1,-1-1 1,1 0 0,0 1-1,0-1 1,0 0 0,0-1-1,0 1 1,0 0 0,-1-1 0,1 1-1,0-1 1,0 1 0,0-1-1,0 0 1,0 0 0,1 0 0,-1 0-1,0 0 1,0 0 0,1-1-1,-1 1 1,0-1 0,1 1-1,-1-1 1,1 1 0,0-1 143,0 1-306,1 1 0,0-1 1,0 1-1,-1-1 0,1 1 0,0-1 0,0 1 1,0-1-1,0 1 0,0-1 0,0 1 1,0-1-1,0 1 0,0-1 0,0 1 1,0-1-1,0 1 0,0-1 0,0 1 1,0-1-1,1 0 306,-1 1-48,3-1-2912</inkml:trace>
  <inkml:trace contextRef="#ctx0" brushRef="#br0" timeOffset="-26491.138">5919 6344 4480,'0'1'351,"1"0"1,-1-1-1,1 1 0,-1-1 1,1 1-1,-1-1 1,1 0-1,-1 1 0,1-1 1,-1 1-1,1-1 1,-1 0-1,1 1 0,0-1 1,-1 0-1,1 0 1,0 0-1,0 1-351,19 5 1121,-11-3-503,-8-2-597,1 1-1,-1-1 1,0 1 0,1 0 0,-1 0 0,0 0 0,0 0 0,0 0 0,-1 0 0,1 0 0,0 0 0,-1 0-1,1 1-20,-1-2 11,1 2 64,-1 1 1,1 0-1,-1-1 0,1 1 0,-1 0 0,-1 0 1,1-1-1,-1 4-75,1-6 33,0 1 0,-1-1 1,1 0-1,-1 1 0,1-1 0,-1 1 1,1-1-1,-1 0 0,0 1 0,0-1 1,0 0-1,1 0 0,-1 1 0,0-1 1,-1 0-1,1 0 0,0 0 1,0 0-1,0-1 0,-1 1 0,1 0 1,-1 0-34,1-1 13,0 1 1,1-1-1,-1 0 1,0 0-1,0 1 1,0-1-1,0 0 1,0 0-1,0 0 1,0 0-1,0 0 1,0 0-1,0 0 1,0 0-1,0-1 1,0 1 0,1 0-1,-1 0 1,0-1-1,0 1 1,0-1-1,0 1 1,0-1-1,1 1 1,-1-1-1,0 1 1,1-1-1,-1 0 1,0 1-1,1-1 1,-1 0-1,0 0 1,1 1 0,-1-1-1,1 0 1,0 0-1,-1 0 1,1 0-1,0 0 1,-1 0-1,1 0-13,0-1 22,-1-1 1,1 1-1,0 0 0,0-1 1,0 1-1,1 0 0,-1-1 0,0 1 1,1 0-1,0-1 0,-1 1 1,1 0-1,0 0 0,0 0 0,0 0 1,0 0-1,1 0 0,-1 0 0,0 0 1,1 0-1,0 1 0,-1-1 1,1 0-1,0 1 0,0-1 0,0 1 1,0 0-1,0 0 0,0 0 0,0 0 1,0 0-1,0 0 0,0 0 1,2 1-23,13-2 366,-17 2-344,0 0 1,1 0 0,-1 0 0,1 0-1,-1 1 1,0-1 0,1 0-1,-1 0 1,1 0 0,-1 1 0,0-1-1,1 0 1,-1 0 0,0 1 0,1-1-1,-1 0 1,0 1 0,0-1 0,1 0-1,-1 1 1,0-1 0,0 1-23,1 0 57,-1 1 1,0 0 0,0 0-1,0 0 1,0 0 0,0-1-1,0 1 1,0 0 0,-1 0-1,1 0 1,-1-1 0,1 1-1,-2 2-57,1-2 16,0 1-1,0 0 1,0-1-1,0 1 1,-1-1-1,1 1 1,-1-1-1,0 1 1,0-1-1,1 0 0,-2 0 1,1 0-1,0 0 1,0 0-1,-1-1 1,1 1-1,0-1 1,-1 1-1,0-1 0,1 0 1,-1 0-1,0 0 1,0 0-1,1-1 1,-1 1-1,0-1 1,0 0-1,0 0 0,-1 0-15,3 1 1,0-1-1,0 0 0,0 0 0,-1 0 0,1-1 1,0 1-1,0 0 0,0 0 0,0-1 0,0 1 1,0 0-1,0-1 0,0 1 0,0-1 0,0 1 1,0-1-1,0 0 0,0 0 0,0 1 0,0-1 1,0 0-1,1 0 0,-1 0 0,0 0 0,1 0 0,-1 1 1,1-1-1,-1 0 0,1-1 0,-1 1 0,1 0 1,0 0-1,-1 0 0,1 0 0,0 0 0,0 0 1,0 0-1,0-1 0,0 1 0,0 0 0,0 0 1,0 0-1,0 0 0,1-1 0,-1 0 5,1 0 0,-1 0 0,1 0 0,-1 0 0,1 0 0,0 0 0,0 0 0,0 0 0,0 1 0,0-1 0,0 0 0,1 1 0,-1-1 0,1 1 0,-1-1 0,1 1 0,-1 0 0,1-1 0,0 1 0,-1 0 0,1 0 0,0 0-1,0 1 1,1-2-5,0 2 7,-1-1 0,1 1 0,-1 0-1,1 0 1,0 0 0,-1 0-1,1 0 1,-1 0 0,3 1-7,-4 0 11,0-1 0,0 0 1,0 1-1,0-1 0,-1 1 0,1 0 1,0-1-1,0 1 0,0 0 0,-1-1 0,1 1 1,0 0-1,0 0 0,-1 0 0,1 0 1,-1-1-1,1 1 0,-1 0 0,1 0 1,-1 0-1,0 0 0,1 0 0,-1 0 1,0 0-1,0 1-11,1 1 29,-1 0 0,1-1 0,-1 1 1,0 0-1,0 0 0,0 0 0,-1 0 1,1-1-1,-1 1 0,1 0 0,-1 0 0,0-1 1,0 1-1,0 0 0,-1-1 0,1 1 0,0-1-29,-1 0 10,1 0 0,0-1 0,-1 1 0,1-1-1,-1 0 1,0 1 0,1-1 0,-1 0-1,0 0 1,0 0 0,0 0 0,0 0 0,0-1-1,0 1 1,0-1 0,0 1 0,0-1 0,0 1-1,0-1 1,0 0 0,0 0 0,0 0 0,0 0-1,0-1 1,-2 1-10,2-1-5,0 1-1,0 0 0,0-1 1,0 1-1,0-1 1,0 0-1,0 1 1,1-1-1,-1 0 0,0 0 1,0 0-1,1-1 1,-1 1-1,1 0 1,-1 0-1,1-1 0,0 1 1,-1-1-1,1 0 6,0 0-5,0 0 0,0 0 0,1 0 0,-1 0 0,1 0 0,-1 0 0,1 0-1,0 0 1,-1 0 0,1 0 0,1 0 0,-1 0 0,0-1 0,0 1 0,1 0 0,-1 0 0,1 0 0,-1 0-1,1 0 6,1-2-8,1 0-1,-1 0 0,1 0 0,-1 0 1,1 0-1,0 1 0,0-1 1,1 1-1,-1 0 0,1 0 0,0 0 1,-1 0-1,1 1 0,0 0 0,2-1 9,-4 2 3,0 0-1,0 0 0,0 1 0,0-1 0,0 0 0,0 1 0,0 0 0,1-1 1,-1 1-1,0 0 0,0 0 0,0 0 0,1 1 0,-1-1 0,0 0-2,0 1 5,-1-1-1,1 1 0,-1 0 0,1 0 1,-1 0-1,0 0 0,1 0 0,-1 0 1,0 0-1,0 0 0,0 0 0,0 0 1,0 1-1,0-1 0,0 0 1,0 1-1,0-1 0,-1 1 0,1-1 1,0 1-1,-1-1 0,1 1-4,-1 1 8,1 0 1,-1 0-1,1 0 0,-1 0 1,0 0-1,0 0 0,-1 0 1,1 0-1,-1 0 0,1 0 1,-1-1-1,0 1 0,0 0 1,0 0-1,0-1 0,0 1 1,-1 0-1,-1 1-8,1-1 0,0 1 0,-1-1 0,1 0 0,-1 0 0,1 0 0,-1-1 0,0 1 0,0-1 0,0 0 0,-1 1-1,1-1 1,-4 1 0,6-3-8,0 1 0,0-1 0,-1 0 0,1 1-1,0-1 1,-1 0 0,1 0 0,0 0 0,-1 0-1,1 0 1,0 0 0,0-1 0,-1 1-1,1 0 1,0-1 0,0 1 0,-1-1 0,1 1-1,0-1 1,0 0 0,0 1 0,0-1 0,0 0-1,0 0 1,0 0 0,0 0 0,0 0-1,0 0 1,0 0 0,1 0 0,-1 0 0,0 0-1,1 0 1,-1 0 0,1-1 0,-1 1 0,1 0-1,0 0 1,-1-1 0,1 1 0,0 0 0,0 0-1,0-1 1,0 1 0,0 0 0,0-1-1,0 1 1,1 0 0,-1-1 0,1 0 8,-1-2 30,1 0 0,-1 0 0,0 0 1,0 0-1,0-3-30,-1-5 366,4 18-37,-1-4-303,-1 1 0,1-1 0,-1 0-1,0 1 1,0-1 0,-1 1 0,1-1-1,0 1 1,-1-1 0,1 1-26,-7 94 179,3-59-114,2 1 0,2 20-65,2 37 154,-4 9-154,-1-11 102,-12 340 170,12-352-253,0-26 36,-1 1-1,-4 5-54,-8 52 128,3 36-128,8 69 229,1-145-265,1-39 17,1 0 0,2 5 19,2 35 529,-3 25-529,-2-11 212,2-88-210,0-1 0,0 0 0,1 1 0,-1-1-1,0 1 1,0-1 0,0 0 0,0 1 0,0-1 0,1 0 0,-1 0 0,0 1-1,0-1 1,1 0 0,-1 1 0,0-1 0,0 0 0,1 0 0,-1 1 0,0-1 0,1 0-1,-1 0 1,0 0 0,1 0 0,-1 0 0,0 1 0,1-1 0,-1 0 0,0 0-1,1 0 1,-1 0 0,1 0 0,-1 0 0,1 0-2,13 0-27,-11-1 1,590 1 250,-496-4-169,-53 1-2,1 2-1,3 2-52,71 0 23,-66-1 7,9-3 20,0-3 0,5-3-50,-15 2 32,0 1 1,1 3-1,15 3-32,1 2 47,1-3-1,-1-3 0,11-4-46,1 0 104,-43 5-57,-1-1-1,14-5-46,35-6 38,-71 12-15,-1 1 0,1 0 1,1 1-24,31-5-60,-18 5 57,-23 2 18,0-1 1,-1-1-1,1 1 1,6-2-16,60-11-48,-60 12 74,0 0-1,-1 1 1,1 1 0,1-1-26,16 2 30,6-2 34,-34 0-277,-1 0-75,0 0-421,0 0-54,0 0-773,-2 0-2908,-1 0-205,-5 0 254,-1 5 1569</inkml:trace>
  <inkml:trace contextRef="#ctx0" brushRef="#br0" timeOffset="-24110.275">6464 9114 5632,'4'-13'1834,"-4"13"-1726,0 0-1,0 0 0,1 0 0,-1 0 1,0-1-1,0 1 0,0 0 0,1 0 0,-1 0 1,0 0-1,0 0 0,0 0 0,1 0 1,-1-1-1,0 1 0,0 0 0,0 0 1,1 0-1,-1 0 0,0 0 0,0 0 0,1 0 1,-1 0-1,0 0 0,0 0 0,0 0 1,1 0-1,-1 0 0,0 1 0,0-1 0,0 0 1,1 0-1,-1 0 0,0 0 0,0 0 1,0 0-1,1 0 0,-1 1 0,0-1 0,0 0 1,0 0-1,0 0 0,1 0 0,-1 1 1,0-1-1,0 0-107,9 8-6,-9-8 295,4 4-104,0 0-1,-1 0 0,1 1 0,-1-1 1,0 1-1,2 2-184,-5-5 56,1-1 0,0 1 0,0 0 1,-1 0-1,1 0 0,-1 0 0,0 0 0,0 0 1,0 0-1,0 0 0,0 0 0,0 0 1,0 0-1,0 0 0,-1 0 0,1 0 0,-1 0 1,0 1-57,0 0 65,0-1 1,0 1-1,0-1 1,-1 0-1,1 0 1,0 0-1,-1 0 1,0 0-1,1 0 1,-2 1-66,2-3 16,1 1 0,-1-1 0,1 0-1,-1 1 1,1-1 0,-1 0 0,0 0 0,1 1 0,-1-1 0,1 0 0,-1 0 0,0 0 0,1 0-1,-1 0 1,0 0 0,1 0 0,-1 0 0,1 0 0,-1 0 0,0 0 0,1 0 0,-1 0-1,1-1 1,-1 1 0,0 0 0,1 0 0,-1-1 0,1 1 0,-1 0 0,1-1 0,-1 1-1,1-1 1,-1 1 0,1 0 0,0-1 0,-1 1 0,1-1 0,0 1 0,-1-1 0,1 0 0,0 1-1,-1-1 1,1 1 0,0-1-16,-2-3 22,1 1 0,0 0 0,0 0 0,0-1 0,1 1 0,-1-1 0,1 1 0,0-1 0,0 1 0,0-1-1,0 1 1,0-1 0,1 0-22,0-13 174,-1 16-164,0 1 0,0-1 1,0 0-1,0 0 0,0 0 0,1 0 1,-1 0-1,0 0 0,0 1 0,1-1 1,-1 0-1,1 0 0,-1 1 0,1-1 1,-1 0-1,1 0 0,-1 1 0,1-1 1,-1 0-1,1 1 0,0-1 0,0 1 1,-1-1-1,2 0-10,-1 1 30,1-1 1,0 1-1,-1-1 0,1 1 1,0-1-1,-1 1 1,1 0-1,0 0 0,-1 0 1,1 0-1,0 0 0,0 0 1,0 0-31,-1 0 35,1 0 0,-1 1 0,1-1 0,0 0 0,-1 1 0,1-1 0,-1 1 0,1-1 0,-1 1 0,0 0 0,1-1 1,-1 1-1,0 0 0,1 0 0,-1 0 0,0 0 0,0 0 0,0 1 0,0-1 0,0 0 0,0 0 0,0 1 0,0-1 0,-1 0 0,1 1 0,0-1 1,-1 1-1,1-1 0,-1 1 0,0-1 0,1 1-35,-1 0 9,0 0 0,-1 0-1,1 0 1,0 0 0,0 1 0,-1-1 0,0 0 0,1-1 0,-1 1 0,0 0 0,0 0-1,0 0 1,0 0 0,0-1 0,0 1 0,-1 0 0,1-1 0,0 1 0,-1-1 0,1 1-1,-1-1 1,0 0 0,0 0 0,1 0 0,-1 0 0,0 0 0,0 0 0,0 0 0,0-1-1,0 1 1,0-1 0,0 1 0,0-1 0,0 0 0,0 0 0,0 0 0,0 0 0,0 0-1,-1 0-8,1-1 2,0 1 0,0-1 0,0 1 0,1-1 0,-1 0 0,0 0 0,1 0 0,-1 0 1,1 0-1,-1 0 0,1-1 0,0 1 0,-1 0 0,1-1 0,0 1 0,0-1 0,0 1 0,0-1 0,0 0 0,0 1 0,0-3-2,0 3-1,1 0 0,0 0 0,-1 0 1,1 0-1,0 0 0,0 0 0,-1 0 0,1 0 1,0 0-1,0 0 0,0 0 0,0 0 1,0-1-1,1 1 0,-1 0 0,0 0 1,1 0-1,-1 0 0,0 0 0,1 0 0,-1 0 1,1 0-1,-1 0 0,1 0 0,0 0 1,-1 1-1,1-1 0,0 0 0,0 0 0,0 1 1,-1-1-1,1 0 0,0 1 0,1-1 1,1 0 20,-1 1-1,1-1 0,0 1 0,-1 0 0,1 0 0,0 0 0,-1 1 1,1-1-1,0 1 0,-1-1 0,1 1 0,-1 0 0,1 0 1,-1 0-1,1 0 0,-1 0 0,0 1 0,1-1 0,-1 1 0,0 0 1,0-1-1,1 2-19,-2-2 2,-1 1 0,1-1 0,-1 0 0,1 0 0,-1 0 0,1 0 0,-1 0 0,0 1 0,0-1 0,1 0 0,-1 0 0,0 1 0,0-1 0,0 0 0,0 0 0,-1 0 0,1 1 0,0-1 0,-1 0 0,1 0 0,0 0 0,-1 1 0,1-1 0,-1 0 0,0 0 0,1 0 0,-1 0 0,0 0 0,1 0 0,-1 0 0,0 0 0,0-1 0,0 1 0,0 0 0,0 0 0,0-1 0,0 1 0,0-1 0,0 1 0,-2 0-2,-1 0 15,0-1 1,-1 1-1,1-1 1,0 0-1,-1 0 1,1-1-1,0 1 1,-3-2-16,5 2-5,0 0 1,1-1-1,-1 0 1,1 1-1,-1-1 1,1 0-1,-1 1 1,1-1-1,0 0 1,-1 0-1,1 0 1,0 0-1,0-1 1,0 1-1,0 0 1,0 0-1,0-1 1,0 1-1,0-1 1,0 1-1,1 0 1,-1-1-1,0 0 1,0 0 4,1-1 3,-1 0 0,1 0 0,-1 1 0,1-1 0,0 0 0,0 0 1,0 1-1,1-1 0,-1 0 0,0 0 0,1 1 0,0-1 0,0-1-3,0 3-2,-1 0-1,0 1 1,1-1-1,-1 0 1,1 1-1,-1-1 1,1 0-1,-1 1 1,1-1-1,0 0 1,-1 1-1,1-1 1,0 1-1,0 0 1,-1-1-1,1 1 1,0-1-1,0 1 3,1 0 5,-1-1 0,0 1 0,1 0 0,-1 0 0,1 0 0,-1 0 0,0 1 0,1-1-1,-1 0 1,1 0 0,-1 1 0,0-1 0,1 1 0,-1-1 0,0 1-5,5 2 10,22 12 34,-27-14-34,1 0 0,-1 0 0,0 0 0,0 0 0,0 0 0,-1 0 1,1 0-1,0 0 0,0 0 0,0 0 0,-1 1 0,1-1 0,-1 0 0,1 1 0,-1-1 1,1 0-1,-1 1 0,0-1 0,0 0 0,0 2-10,0-3 0,0 1-1,0 0 1,0-1 0,0 1 0,0-1-1,0 1 1,0-1 0,0 1-1,-1-1 1,1 1 0,0-1-1,0 1 1,-1-1 0,1 1 0,0-1-1,-1 1 1,1-1 0,0 0-1,-1 1 1,1-1 0,-1 1-1,1-1 1,-1 0 0,1 0 0,-1 1 0,-15 2-57,10-3 71,-1 0-1,1-1 0,0 1 0,-3-2-13,8 2-6,0-1-1,-1 1 0,1 0 1,0-1-1,0 1 0,0-1 1,0 1-1,0-1 0,0 0 1,-1 1-1,2-1 0,-1 0 1,0 0-1,0 0 0,0 0 1,0 0-1,0 0 0,1 0 1,-1 0-1,0 0 0,1 0 1,-1 0-1,1 0 0,-1 0 1,1-1-1,0 1 0,-1 0 1,1 0-1,0-2 7,0 1-2,0-1 0,0 1-1,0-1 1,1 1 0,-1-1 0,1 1 0,-1-1 0,1 1-1,0 0 1,0-1 0,0 1 0,0 0 0,1-1-1,0-1 3,1 1-97,-3 2 49,1 0 1,-1 0 0,1 0-1,0 0 1,-1 0 0,1 0-1,0 0 1,-1 0 0,1 1-1,0-1 1,0 0 0,0 0-1,0 1 1,0-1 0,0 1-1,0-1 1,0 1 0,0-1-1,0 1 1,0 0-1,0-1 1,0 1 0,0 0-1,0 0 1,1 0 0,-1 0-1,0 0 48,3 0-1044,0 0-5431,0 0 3835</inkml:trace>
  <inkml:trace contextRef="#ctx0" brushRef="#br0" timeOffset="-22930.774">6486 9099 7808,'0'0'2592,"10"7"4373,182-7-3724,258 0-2109,-284 5-892,55-5-149,-163-5-28,-44 3-60,1 0 0,-1 1-1,0 1 1,5 1-3,-5-1 25,0 0 0,-1 0-1,1-2 1,0 0 0,1 0-25,1-1 111,1 1 1,10 0-112,6-2-14,-27 3 1,-1 0 0,1 0 1,0 1-1,0-1 0,0 1 0,2 1 13,8 0 62,0 0-1,14-2-61,-2 0 64,-22 1-85,-1-1 0,0 0-1,0 0 1,0 0 0,0 0 0,0-1-1,1-1 22,25-6 21,41-3 102,-64 11-83,-6 1-45,-1 0 0,1 0 0,-1 0 0,0-1 0,0 1-1,1 0 1,-1-1 0,0 1 0,0-1 0,1 0 5,0 0-3,-1 1-1,0-1 1,1 1-1,-1-1 1,1 1 0,-1 0-1,0-1 1,1 1 0,-1 0-1,1 0 1,-1 0 0,1 0-1,-1 0 1,1 0 3,-1 1 1,1-1 0,0 0 0,-1 0 0,1 0 1,-1-1-1,1 1 0,-1 0 0,1 0 0,0-1 0,-1 1 1,1-1-1,-1 1 0,1-2-1,10 1 90,-10 2-110,-1-1-1,1 0 1,-1 0-1,1 0 1,-1 0 0,1 0-1,-1 0 1,0-1-1,1 1 1,-1-1 0,1 1-1,0-1 21,-1 0-130,-1 1-1,1-1 0,-1 1 0,1 0 0,-1-1 1,1 1-1,0-1 0,-1 1 0,1 0 1,0 0-1,-1-1 0,1 1 0,0 0 0,0 0 1,-1 0-1,1 0 0,0 0 0,-1 0 1,1 0-1,0 0 0,0 0 0,-1 0 0,1 0 131,0 1-2730,-1-1 117,0 0-1889,0 0 1468</inkml:trace>
  <inkml:trace contextRef="#ctx0" brushRef="#br0" timeOffset="-8361.49">318 12227 4480,'-2'2'1569,"6"1"-697,7 3-81,-3-5-499,-1-1 0,0 0 1,0-1-1,0 0 0,0 0 0,0 0 1,-1-1-1,1 0 0,0-1 1,2 0-293,7-3 799,5-1-359,1 1 0,-1 1 0,1 1 0,-1 1 0,1 1 0,2 1-440,4-1 242,0 0 1,0-2-1,11-4-242,-11 2 138,-1 2 0,1 1 1,12 0-139,14 3 290,-1-3 1,3-2-291,156-30 613,-158 25-40,27 1-573,-2-1 323,-29 6-172,0 1-1,40 5-150,-18-1 62,351-5-4,-320 0 63,25-7-121,-41 3 125,-54 5-112,226-23 726,-190 14-537,-34 5-84,28-1-118,130-12 128,-12 6 288,84-20-416,-157 18 90,64 1-90,109 9 155,-131 5-125,39-1 281,3 10-311,112 0 412,-105-5-285,-122 0-74,161 3 22,-86-11-72,-69 1-91,57-3 259,79-2-108,-34 2-169,80-17 106,-73 11 244,-57 6-40,150-13-156,-16 9 69,-85 6-101,143-12 160,2 2-48,-23 6-53,185 4 34,-469 5-101,286 2 120,-146-2-7,406-8 51,-367 5 10,1-10-140,-151 8-9,-20 3 118,-1-2 0,1-1 0,16-6-151,-21 4 80,-13 4 54,0-1 1,0 0-1,7-4-134,-16 6 7,0 0-1,-1 0 0,1-1 1,0 1-1,-1-1 0,1 0 0,-1 0 1,0 0-1,0 0 0,0-1 0,-1 1 1,1-1-1,-1 0-6,4-6 63,-2 0-1,0 0 1,0-1-1,-1 1 1,0-1-1,0 0 1,-2 0-1,2-7-62,-1-20 445,-3-35-445,1 28 10,9-566 32,-6 413-17,3-76-39,-3 212-29,44-516 123,-34 477-44,72-472-162,-76 527 132,5-33-9,4 1 0,8-15 3,38-80-166,-61 168 163,-1 1 0,1-1-1,0 0 1,1 1 0,-1-1 0,1 1-1,0 0 1,0 0 0,0 0-1,0 1 1,1 0 0,-1 0 0,1 0-1,0 0 1,0 0 0,0 1 0,0 0-1,1 0 4,14-4-29,1 0 0,0 2 0,1 0 0,1 1 29,3 0 63,21-3-257,40 2 194,-19 1 13,18 1-322,64 8 309,-124-5-150,20 4 398,45 9-248,-52-6 173,0-2 1,0-2-1,7-2-173,40-7-64,-64 1 75,-14 1 355,-8 3-507,1 0 1,-1 0-1,0 0 1,0-1-1,1 1 1,-1 0-1,0 0 1,0 0-1,1 0 1,-1 0 0,0 0-1,0 0 1,1 0-1,-1 0 1,0 0-1,0 0 1,1 0-1,-1 0 1,0 0-1,0 0 1,1 0-1,-1 0 1,0 0-1,1 0 1,-1 0 0,0 0-1,0 0 1,0 0-1,1 0 1,-1 1-1,0-1 1,0 0-1,1 0 1,-1 0-1,0 0 1,0 1-1,0-1 1,0 0-1,1 0 1,-1 1 0,0-1-1,0 0 1,0 0-1,0 1 1,0-1-1,0 0 1,1 0-1,-1 1 1,0-1 140,5 8-3701</inkml:trace>
  <inkml:trace contextRef="#ctx0" brushRef="#br0" timeOffset="-6963.44">111 12859 3328,'-1'-7'835,"1"1"-1,-1-1 1,1 1-1,1-6-834,1 0 6569,-3 4-3576,1 8-2973,0 0 0,0 0-1,0 0 1,0 0 0,0 0-1,0 0 1,0 0 0,0 0 0,0 0-1,0 0 1,0 0 0,0 0-1,0 0 1,0 0 0,0 0 0,0 0-1,0 0 1,0 1 0,0-1-1,0 0 1,0 0 0,0 0 0,0 0-1,0 0 1,0 0 0,0 0-1,0 0 1,0 0 0,-1 0 0,1 0-1,0 0 1,0 0 0,0 0-1,0 0 1,0 0 0,0 0-1,0 0 1,0 0 0,0 0 0,0 0-1,0 0 1,0 0 0,0-1-1,0 1 1,0 0 0,0 0 0,0 0-1,0 0 1,0 0 0,0 0-1,0 0 1,0 0 0,0 0 0,0 0-1,0 0 1,0 0 0,0 0-1,0 0-19,-3 11 1018,-10 38-358,7-29-558,1-1 0,-1 11-102,-5 59 138,-25 178 161,10-75-672,25-180-393,-1 1 1,1 10 765,5 8-5834,-4-30 5760,0-1 1,-1 0 0,1 0 0,0 0-1,0 0 1,0 1 0,0-1 0,0 0 0,0 0-1,0 0 1,0 0 0,0 1 0,0-1-1,1 0 1,-1 0 0,0 0 0,0 0 0,0 1-1,0-1 1,0 0 0,0 0 0,0 0-1,0 0 1,0 0 0,0 0 0,1 1-1,-1-1 1,0 0 0,0 0 0,0 0 0,0 0-1,0 0 1,0 0 0,1 0 0,-1 0-1,0 0 1,0 0 0,0 1 0,0-1 0,1 0-1,-1 0 1,0 0 0,0 0 0,0 0-1,0 0 1,1 0 0,-1 0 0,0 0 73,5-8-3558,-5 7 3447,8-12-2513</inkml:trace>
  <inkml:trace contextRef="#ctx0" brushRef="#br0" timeOffset="-6465.523">197 13186 9472,'-8'11'3061,"8"-11"-3011,0 0 1,0 1-1,0-1 1,0 0-1,0 0 1,0 0-1,0 1 1,0-1-1,0 0 1,0 0-1,0 0 1,0 0-1,0 1 1,0-1-1,0 0 1,0 0-1,0 0 1,0 1-1,1-1 1,-1 0-1,0 0 1,0 0-1,0 0 1,0 0-1,0 1 1,0-1-1,1 0 1,-1 0-1,0 0 1,0 0-1,0 0 1,1 0-1,-1 0 1,0 0-1,0 0 1,0 1-1,1-1-50,6 3-56,-6-3 127,7 3 82,0 0 0,0-1 0,1 0 1,-1-1-1,1 1 0,-1-2 0,1 1 1,-1-1-1,1 0 0,-1-1 1,1 0-1,6-2-153,5-1 121,0-2 1,-1 0-1,1-1 1,13-7-122,-22 8 42,-1-1 0,0 0 0,0 0 0,-1-1 0,0 0 0,0-1 0,-1 0 0,4-5-42,-11 12 17,0 0 1,1 0 0,-1 0-1,0 0 1,0 0 0,-1 0-1,1 0 1,0-1 0,-1 1-1,1 0 1,-1-1 0,0 1-1,0 0 1,1-1 0,-2 1-1,1-1 1,0 1-1,0 0 1,-1-1 0,0 1-1,1 0 1,-1 0 0,0 0-1,0-1 1,0 1 0,0 0-1,0 0 1,-1 0 0,1 0-1,-1 1 1,1-1 0,-1 0-1,0 0 1,1 1-1,-1-1 1,0 1 0,0 0-1,0 0 1,0-1 0,0 1-1,-1 1 1,1-1 0,0 0-1,0 0 1,-1 1 0,1-1-1,0 1 1,-1 0 0,1 0-1,0 0 1,-1 0 0,1 0-1,0 0 1,-1 1-1,0-1-17,-2 2 46,-1 0-1,1 1 0,0-1 1,0 1-1,0 0 0,0 0 0,1 0 1,-4 4-46,-36 34 226,40-37-191,-5 5-11,1 1-1,0-1 1,0 1-1,1 1 1,0-1-1,1 1 1,1 1-1,-1-1 1,2 1-1,0 0 1,0 0-1,1 0 0,0 0 1,1 0-1,1 1 1,0 0-1,0-1 1,1 1-1,1-1 1,0 1-1,1-1 1,0 1-1,1-1 1,1 0-1,1 5-23,-2-9-60,0-1 1,1 1-1,0-1 0,0 0 0,1 0 60,-4-5-129,0 0 0,0-1 0,0 1 0,1-1 0,-1 1-1,1-1 1,-1 0 0,1 0 0,-1 1 0,1-1 0,0 0 0,-1 0-1,1-1 1,0 1 0,0 0 0,0 0 0,0-1 0,0 1-1,0-1 1,0 0 0,0 0 0,0 0 0,0 0 129,4-1-1172,0 0 0,0-1 0,-1 0-1,1 0 1,-1-1 0,1 1 0,-1-1 0,0 0 0,4-4 1172,14-9-2624</inkml:trace>
  <inkml:trace contextRef="#ctx0" brushRef="#br0" timeOffset="-5963.743">809 12998 8704,'-1'0'321,"0"0"1,1 0 0,-1 0 0,1 0-1,-1 0 1,1 0 0,-1 0 0,0 0-1,1 0 1,-1 1 0,1-1 0,-1 0-1,1 0 1,-1 0 0,1 1-1,-1-1 1,1 0 0,-1 1 0,1-1-1,-1 0 1,1 1 0,-1-1 0,1 1-1,0-1 1,-1 1 0,1-1 0,0 0-1,-1 1 1,1 0 0,0-1 0,0 1-1,0-1 1,-1 1 0,1-1-1,0 1-321,-4 8-498,-5 6 785,-22 35 263,-5 4-550,29-45-17,1 0 0,0 1 0,0 0-1,1 0 1,1 0 0,-1 0 0,1 1 17,3-8-4,1 0 1,-1 1-1,0-1 1,1 0-1,0 1 1,-1-1-1,1 0 1,1 1-1,-1-1 1,0 1-1,1-1 1,0 0-1,0 0 1,0 1-1,0-1 1,0 0-1,0 0 1,1 0-1,0 0 1,0 0-1,-1 0 1,2-1-1,-1 1 1,0-1-1,2 3 4,0-2 0,0 0-1,0 0 0,0-1 1,0 1-1,1-1 0,-1 1 1,1-2-1,-1 1 0,1 0 1,45 9 22,-42-10 2,0 1 0,0-1 0,0 1 0,0 1 0,0 0 0,0 0 0,-1 0 0,1 1 0,-1 0 0,4 3-24,-10-6 19,0 0-1,0 0 0,0 1 1,0-1-1,-1 0 0,1 1 0,0-1 1,0 1-1,-1-1 0,1 1 1,-1-1-1,0 1 0,1 0 1,-1-1-1,0 1 0,0-1 0,0 1 1,0 0-1,0-1 0,0 1 1,0 0-1,-1-1 0,1 1 0,-1-1 1,0 2-19,0 2 20,-1-1 0,1 0 0,-1 0 0,0 0 1,-1 1-1,1-2 0,-1 1 0,-2 2-20,-11 12-204,-1 2 209,-1 0 1,-12 7-6,23-20-808,-1-1 1,-1-1-1,-5 4 808,8-6-1248,-1 0-1,0 0 1,0 0-1,0-1 1,-3 0 1248,-5 2-3056</inkml:trace>
  <inkml:trace contextRef="#ctx0" brushRef="#br0" timeOffset="-5432.425">1123 12963 8064,'0'-1'484,"1"0"0,0 0 1,0 1-1,0-1 1,0 0-1,0 0 0,1 1 1,-1-1-1,0 1 0,0-1 1,0 1-1,0-1 0,1 1 1,-1 0-1,0-1-484,0 1 141,-1 0 0,1 1-1,-1-1 1,0 0 0,1 0-1,-1 0 1,1 0 0,-1 0-1,0 1 1,1-1 0,-1 0-1,1 0 1,-1 1 0,0-1-1,1 0 1,-1 1 0,0-1-1,0 0 1,1 1 0,-1-1-1,0 0 1,0 1 0,1-1-1,-1 1 1,0-1 0,0 0-1,0 1 1,0-1 0,0 1-1,1-1 1,-1 1 0,0-1-1,0 1 1,0-1 0,0 0-1,0 1 1,-1-1 0,1 1-1,0 0-140,0 2 44,-1 0 0,1 0 0,-1-1 0,0 1-1,0 0 1,0 0 0,0 0 0,0-1-1,-1 1 1,1 0 0,-1-1 0,0 1 0,0-1-1,0 1-43,-9 13 102,-25 52-129,34-64 13,0 0 0,1 0 0,-1 1 0,1-1 0,0 0 0,0 1 0,1-1 0,-1 1 1,1-1-1,0 1 0,0-1 0,0 1 0,1-1 0,0 3 14,0-4-3,-1 0 0,1-1 0,0 1 1,0 0-1,1 0 0,-1-1 0,1 1 1,-1-1-1,1 1 0,0-1 0,0 0 1,0 0-1,0 0 0,0 0 1,0 0-1,0 0 0,1 0 0,-1-1 1,1 1-1,-1-1 0,1 0 0,1 1 3,20 5 35,0 0 0,8 0-35,-4-1 117,22 8-117,-34-9 61,-4-2 49,0 2-1,-1-1 1,0 1-1,9 5-109,-18-8 46,1-1 1,-1 1-1,0-1 0,1 1 0,-1 0 1,0 0-1,-1 0 0,1 0 0,0 0 1,0 1-1,-1-1 0,1 0 0,-1 1 1,0-1-1,0 1 0,0 0 0,0-1 0,0 1 1,-1 0-1,1 0 0,-1-1 0,1 1 1,-1 0-47,0 1 37,-1-1 1,1 0 0,-1 0-1,0 0 1,0 1 0,0-1-1,0 0 1,0 0 0,-1-1-1,-1 4-37,-20 27 138,14-22-130,-8 9-86,0-1 0,-2-1 0,0-1-1,-1 0 1,0-1 0,-8 3 78,21-15-584,-1 1 0,0-1-1,0 0 1,0-1 0,-6 2 584,-21 3-5713,16-5 2113</inkml:trace>
  <inkml:trace contextRef="#ctx0" brushRef="#br0" timeOffset="-1484.581">10285 8431 5888,'0'0'1898,"1"1"2412,2-3-3758,4-1 1472,0 4-1592,-5-1-401,0 0 1,-1 1-1,1-1 1,-1 1 0,1-1-1,-1 1 1,1 0 0,-1-1-1,0 1 1,1 0 0,-1 0-1,0 0 1,0 0-1,1 0 1,-1 0 0,0 1-1,0-1 1,0 0 0,0 1-1,-1-1 1,1 0 0,0 1-1,-1-1 1,1 1-1,0-1 1,-1 1 0,0-1-1,1 1 1,-1 0 0,0-1-1,0 1-31,1 0 21,-1 0-1,0 0 1,0 0-1,1 0 1,-1 0 0,0 0-1,-1 0 1,1 0-1,0 0 1,-1-1-1,1 1 1,-1 0 0,1 0-1,-1 0 1,0 0-1,0-1 1,0 1-1,0 0 1,0-1 0,0 1-1,0-1 1,0 1-1,-1-1 1,1 0-1,-1 1 1,1-1-1,-1 0-20,1 0 10,-1 0 12,0 0 0,0 0 0,0 0 0,0 1-1,0-2 1,-1 1 0,1 0 0,0 0 0,0-1 0,-1 1 0,1-1-1,0 0 1,-1 0 0,1 0 0,0 0 0,-1 0 0,1 0 0,0-1 0,-1 1-1,1-1 1,0 1 0,-2-2-22,4 2 8,-1 0 0,1 0 0,0-1 0,-1 1 0,1 0-1,0 0 1,-1-1 0,1 1 0,0 0 0,0-1 0,-1 1 0,1-1 0,0 1 0,0 0-1,0-1 1,-1 1 0,1-1 0,0 1 0,0 0 0,0-1 0,0 1 0,0-1-1,0 1 1,0-1 0,0 1 0,0 0 0,0-1 0,0 1-8,7-14 212,-5 10-161,1 1 0,0-1 0,1 1 0,-1 0 0,3-2-51,0 1 28,1 0-1,-1 0 1,1 1 0,3-1-28,-8 3 19,0 0 1,0 0-1,0 1 1,0-1-1,0 1 1,0-1-1,0 1 1,0 0-1,1 0 1,-1 0-1,0 0 1,0 0 0,0 0-1,0 1 1,0-1-1,0 1 1,2 0-20,-3 0 19,0-1-1,0 1 1,-1 0 0,1 0 0,0 0 0,0 0-1,-1-1 1,1 1 0,0 0 0,-1 0 0,1 0-1,-1 0 1,1 0 0,-1 1 0,0-1 0,0 0-1,1 0 1,-1 0 0,0 0 0,0 0 0,0 0 0,0 1-1,0-1 1,0 0 0,0 0 0,0 0 0,-1 0-1,1 0 1,0 0 0,-1 0 0,0 1-19,-1 5 94,-1 0 0,1-1 0,-1 0 1,-2 3-95,3-6 14,0 0 0,0 0 0,-1 0 0,1 0 0,-1-1-1,1 1 1,-1-1 0,0 1 0,0-1 0,0 0 0,-1 0-14,3-1 0,-1 0 0,0 0 0,1-1 0,-1 1-1,1 0 1,-1-1 0,0 0 0,1 1 0,-1-1-1,0 0 1,0 0 0,1 0 0,-1 0 0,0 0 0,1 0-1,-1 0 1,0-1 0,0 1 0,1-1 0,-1 1-1,1-1 1,-1 0 0,-1 0 0,2 0-2,0 0 1,0 1-1,1-1 0,-1 0 1,0 0-1,0 0 0,1 0 1,-1 0-1,0 0 0,1 0 1,-1 0-1,1 0 0,0 0 1,-1-1-1,1 1 0,0 0 1,-1 0-1,1 0 1,0 0-1,0-1 0,0 1 1,0 0-1,0 0 0,1 0 1,-1-1-1,0 1 0,0 0 1,1 0-1,-1 0 0,1 0 1,0-1 1,0-2 7,0 1 1,1-1-1,0 1 1,0 0-1,0 0 1,0 0-1,0 0 1,1 0-1,0-1-7,0 3-2,0 0 0,-1 0 0,1-1 0,0 1 0,-1 1 0,1-1-1,0 0 1,0 1 0,0-1 0,-1 1 0,1 0 0,0 0 0,0 0 0,0 1 0,0-1 0,0 1 0,-1-1 0,1 1-1,0 0 1,0 0 0,-1 0 0,1 0 0,0 1 2,-2-2 8,0 1 0,-1 0 0,1 0 0,0-1 0,0 1 0,-1 0 0,1 0 0,-1 0 0,1-1 0,-1 1 0,1 0 0,-1 0 1,1 0-1,-1 0 0,0 0 0,1 0 0,-1 0 0,0 0 0,0 0 0,0 0 0,0 0 0,0 0 0,0 0 0,0 0 0,0 0 0,0 1 0,-1-1 0,1 0 0,-1 0-8,1 1 6,0-1 1,-1 0-1,1 0 0,-1 1 1,0-1-1,1 0 0,-1 0 1,0 0-1,0 0 0,0 0 1,0 0-1,0 0 0,0 0 1,0 0-1,0 0 0,0 0 1,0-1-1,0 1 0,-1 0 1,1-1-1,0 1 0,0-1 1,-1 1-7,-1-1 24,-20 2-4,22-2-26,0 0 0,0 0 0,0-1-1,1 1 1,-1 0 0,0 0 0,0-1 0,0 1 0,1 0-1,-1-1 1,0 1 0,0-1 0,1 1 0,-1-1-1,0 1 1,1-1 0,-1 0 0,0 1 0,1-1-1,-1 0 1,1 1 0,-1-1 0,1 0 0,0 0-1,-1 1 1,1-1 0,0-1 6,-1-1 2,0 0 0,0 0 0,1 0 1,0 0-1,0 0 0,0-1 0,0 1 0,0 0 0,0 0 0,1 0 0,0-2-2,13-32 233,-9 26-137,-2-3 137,-2 11-95,-1 5 88,0-2-2,0 0-80,0 0 16,0 0-48,0 24 91,-1 2 0,-2 0 1,-5 22-204,-1 12 68,5-3 86,2 33-154,-7 295 123,-17 85-86,20-404 166,-4 5-203,0 0 21,-8 108-21,14-132 76,4 27-76,-2 18 58,-16 253 283,13-197-293,3 27 251,0-127-210,-3 38 238,4-65-90,1 0 1,1 12-238,0 4 213,-1-35-203,1-1 0,-1 1 0,0-1 0,1 0 0,-1 0 1,1 1-1,0-1 0,-1 0 0,1 0 0,0 0 1,0 1-1,0-1 0,0 0 0,0 0 0,0 0 0,0-1 1,0 1-1,0 0 0,0 0 0,0 0 0,1-1 0,0 1-10,2 1 24,0 0-1,0 0 1,1 0-1,-1-1 1,5 1-24,25 2 47,1-1 1,0-2 0,23-2-48,-1 0-100,-39 1 89,383-6 267,-371 5-258,10 0 51,-1-2 0,10-3-49,117-14-75,66-8 315,15 9-240,-31 17 163,-114 3-118,-41-1-88,255 4 113,15-2 204,-179-3-164,23-7 35,-62 2-50,120 2-80,61-2-3,-37 4 44,-138 3 0,625-1 589,-424 0-6992,-321 0 6189,1 0-1,0 0 0,0 0 0,0 0 0,0 0 0,0 0 0,0 0 0,0 0 1,0 0-1,0 0 0,0-1 0,0 1 0,0 0 0,0 0 0,0 0 1,0 0-1,0 0 0,0 0 0,0 0 0,0 0 0,0 0 0,0 0 1,0 0-1,0 0 0,0 0 0,0-1 0,0 1 0,0 0 0,0 0 1,0 0-1,0 0 0,0 0 0,0 0 0,0 0 0,0 0 0,0 0 1,0 0-1,0 0 0,0 0 0,0 0 0,0 0 0,0-1 0,0 1 1,0 0-1,0 0 0,0 0 0,1 0 159,-2 0-3445</inkml:trace>
  <inkml:trace contextRef="#ctx0" brushRef="#br0" timeOffset="-918.786">14902 10604 10112,'-1'0'703,"-13"2"2355,11 1 994,16 9-2036,91 75-400,-56-47-1068,-25-21-259,0 0-1,4 8-288,21 20 306,-31-32-33,-1 1 0,0 1 0,5 8-273,-16-19 257,-1 1-1,1 0 1,-1 0-1,0 0 1,1 6-257,-4-10 37,0-1 0,0 0 0,-1 1 0,1-1 0,-1 1 0,0-1 0,0 1-1,0-1 1,0 1 0,0-1 0,0 1 0,-1-1 0,1 0 0,-1 1 0,0-1 0,1 1 0,-1-1 0,0 0 0,-1 0 0,1 1 0,-1-1-37,-4 9 83,-2-1-1,1-1 1,-1 0 0,-1 0-1,0 0 1,0-1 0,-1 0-1,-4 2-82,-102 65 102,35-26-316,36-23-2146,13-12-4880,22-10 2265</inkml:trace>
  <inkml:trace contextRef="#ctx0" brushRef="#br0" timeOffset="11629.431">8878 9418 6912,'-1'0'160,"1"0"0,-1 0 0,1 0 0,-1 0 0,1 0 1,-1 0-1,1 0 0,-1 0 0,1 0 0,-1 0 0,1 0 0,-1 1 0,1-1 0,0 0 1,-1 0-1,1 1 0,-1-1 0,1 0 0,-1 0 0,1 1 0,0-1 0,-1 0 1,1 1-1,0-1 0,-1 1 0,1-1 0,0 0 0,-1 1-160,0 16 4650,2-7-4423,-1 19 335,-1 144 2230,-13 66-2792,-40 296 1051,-42 821-166,79-1001-556,-5 134 265,21-231-150,-1 28-403,0-20 110,3-141-814,-1-119 452,-2 43-2299,2-46 1686,-1 1-1,0-1 1,0 1 0,0-1 0,0 0 0,0 1 0,-1 0 824,-4 1-4278,0-1 1372</inkml:trace>
  <inkml:trace contextRef="#ctx0" brushRef="#br0" timeOffset="12022.374">8414 13334 8832,'1'4'5589,"5"7"-3601,1 3-1075,-6-12-849,50 162 2673,-36-125-2209,1-1-1,1-1 1,6 6-528,-22-42 8,3 6 72,0 0-1,0-1 0,1 0 0,4 5-79,-8-10 11,0 0 0,-1 0 0,1 0-1,0 0 1,1 0 0,-1-1 0,0 1 0,0 0 0,0 0 0,0-1-1,1 1 1,-1-1 0,0 1 0,1-1 0,-1 1 0,0-1 0,1 0-1,-1 0 1,0 0 0,1 0 0,-1 0 0,0 0 0,1 0 0,-1 0-1,1 0 1,-1-1 0,0 1 0,1 0 0,-1-1 0,0 1-11,2-2 22,0-1 1,0 1 0,0 0 0,0-1-1,-1 1 1,1-1 0,-1 0 0,0 0-1,2-3-22,16-30 6,-17 30-14,75-162-1869,-27 55-4304,-36 83 1861,2 5 1371</inkml:trace>
  <inkml:trace contextRef="#ctx0" brushRef="#br0" timeOffset="12850.715">9499 13578 9984,'-1'-3'702,"-1"0"0,1 0-1,0 1 1,0-1 0,0 0 0,0-1 0,0 1 0,1 0 0,-1 0 0,1 0 0,0 0 0,0 0 0,0-1-702,0 2 153,0-1 0,0 1 1,0-1-1,-1 1 1,1 0-1,-1-1 0,0 1 1,1 0-1,-1 0 0,0-1 1,0 1-1,-1 0 0,1 0 1,0 0-1,-1 0 0,1 0 1,-2 0-154,1-1 124,-1 1 0,0 0 1,0 0-1,0 0 0,-1 0 1,1 0-1,0 1 0,-1-1 1,1 1-1,-4-1-124,-1 0 73,1 1-1,0 0 1,-1 0 0,1 1 0,0 0-1,-1 0 1,1 1 0,-1 0 0,1 0 0,0 0-1,-3 2-72,1 1 44,-1 0-1,1 0 1,0 1 0,0 1-1,1-1 1,-1 1-1,1 1 1,-6 6-44,-7 8-25,2 1 0,-9 11 25,13-12-38,0 0 0,2 2 0,0-1 0,2 1 0,0 1 1,2 0-1,-5 18 38,8-22-27,1 0 0,2 0 0,0 1 0,0 0 1,2-1-1,1 1 0,1 0 0,0-1 0,4 20 27,-2-30-9,-1 1 0,1-1-1,1 1 1,0-1 0,0 0-1,1-1 1,0 1 0,1-1-1,0 0 1,2 1 9,-4-4-3,1-1 0,0 0 0,1 0 0,-1-1 0,1 1 0,0-1 0,0-1 0,0 1 0,0-1 0,1 0 0,-1 0 0,1-1 0,0 0 0,0 0 0,6 0 3,2 0-97,-1-1 0,1-1 0,-1-1 1,1 0-1,-1-1 0,1 0 0,-1-1 1,0-1-1,0 0 0,0-1 0,-1 0 1,0-1-1,0-1 0,11-7 97,-13 4-2771,-8 4-5428,-3 6 5015</inkml:trace>
  <inkml:trace contextRef="#ctx0" brushRef="#br0" timeOffset="13364.364">9845 13998 9344,'-3'-1'1171,"3"1"-1027,-1 0 1,1 0-1,0 0 1,-1 0-1,1 0 0,0 0 1,-1-1-1,1 1 1,0 0-1,-1 0 0,1 0 1,0 0-1,0-1 1,-1 1-1,1 0 0,0 0 1,0-1-1,-1 1 1,1 0-1,0 0 0,0-1 1,0 1-1,0 0 1,-1-1-1,1 1 1,0 0-1,0-1 0,0 1 1,0 0-1,0-1 1,0 1-145,0 0 113,0-1 1,0 1 0,0 0 0,0 0 0,0 0-1,-1 0 1,1 0 0,0 0 0,0 0 0,0 0 0,0 0-1,0 0 1,0 0 0,0-1 0,0 1 0,0 0-1,0 0 1,-1 0 0,1 0 0,0 0 0,0 0 0,0 0-1,0 0 1,0 0 0,0 0 0,0 0 0,0 0-1,-1 0 1,1 0 0,0 0 0,0 0 0,0 0 0,0 0-1,0 0 1,0 0 0,0 0 0,0 0 0,-1 0-1,1 0 1,0 0 0,0 1 0,0-1 0,0 0-1,0 0 1,0 0 0,0 0 0,0 0 0,0 0 0,0 0-114,-10 6 1613,-10 12-1076,13-9-508,2 0 0,-1 0 1,2 1-1,-1-1 0,1 1 0,0 0 0,1 0 0,1 1 0,-1-1 0,1 1 0,0 9-29,1-9-7,0 0-41,0 0 0,0 1 0,1 0 0,1 5 48,-1-14-8,1-1-1,-1 1 1,1-1-1,-1 1 1,1-1 0,0 1-1,0-1 1,0 0-1,0 1 1,0-1 0,0 0-1,1 0 1,-1 0-1,1 0 1,0 0 0,-1 0-1,1 0 1,0-1-1,0 1 1,0 0 0,0-1-1,3 1 9,-1 0-21,0 0 1,1 0-1,-1 0 0,1-1 0,-1 0 0,1 0 0,0 0 0,0-1 0,-1 1 0,1-1 1,0 0-1,0-1 0,-1 1 0,1-1 0,0 0 0,-1 0 0,1-1 0,-1 1 0,1-1 1,-1 0-1,1 0 0,-1 0 0,0-1 0,1 0 21,1-1 12,-1 0-1,-1 1 1,1-2-1,0 1 1,-1 0-1,0-1 1,0 0-1,0 0 1,-1 0 0,0 0-1,0-1 1,0 1-1,0-1 1,-1 0-1,0 0 1,0 0-1,-1 0 1,0 0 0,0 0-1,0 0 1,-1 0-1,0 0 1,0-1-1,0 1 1,-1 0-1,0 0 1,0 0 0,0 0-1,-1 0 1,-2-4-12,3 7-13,0 0 0,-1 1 0,1-1 0,-1 1 0,0 0 1,0 0-1,0-1 0,0 1 0,0 0 0,0 1 0,-1-1 0,1 0 1,-1 1-1,1-1 0,-1 1 0,0 0 0,1-1 0,-1 2 0,0-1 1,-1 0 12,0 0-270,0 0 0,0 0 0,0 1 0,0 0 0,-1 0 1,-1 0 269,2 0-817,0 1-1,0 0 1,0-1 0,0 1 0,1 1 0,-4 0 817,-2 2-4437,8 1 1376</inkml:trace>
  <inkml:trace contextRef="#ctx0" brushRef="#br0" timeOffset="14249.834">10293 13925 9984,'-1'0'500,"0"1"0,0-1 0,0 0 0,0 1 0,-1-1 0,1 1 0,0-1 0,0 1 0,0 0 0,0-1 0,0 1 0,0 0 0,0 0 0,1 0 0,-1-1 0,0 1 0,0 1-500,-16 22 2733,11-14-2495,-5 9-122,0 0 1,2 1-1,0 1 0,1 0 0,1 0 0,1 0 0,1 1 1,1 0-1,-2 22-116,5-26-183,0 0 0,1 3 183,0-16-147,1 0-1,-1 0 1,1 0-1,0 0 1,0 0-1,1 0 1,-1-1 0,1 1-1,0 0 1,1 1 147,-2-5-56,0 1 0,0-1 1,0 0-1,0 1 0,0-1 1,0 0-1,0 0 0,1 0 0,-1 0 1,0 0-1,1 0 0,-1 0 1,1-1-1,-1 1 0,0 0 1,1-1-1,-1 1 0,1-1 0,0 0 1,0 1 55,0-1-41,1 0 0,-1-1 1,1 1-1,-1 0 0,1-1 0,-1 1 1,1-1-1,-1 0 0,0 0 0,1 0 1,-1 0-1,1 0 41,5-5-49,1 1 1,-1-2-1,0 1 1,0-1-1,6-7 49,2-5 44,-1 0 0,6-12-44,8-9 830,-24 33-511,-1 0 0,0 0 0,0 0-1,0-2-318,-2 3 351,1 0 0,0 1 0,0-1 0,0 1 0,1 0 0,3-5-351,-6 13 45,0-1 1,-1 0-1,1 1 0,-1-1 1,0 1-1,0-1 0,0 1 1,0 1-46,-1 32 51,0-21-71,0 0 0,2 0 0,0 0 0,0 0 1,4 13 19,-4-25-18,0 0 0,0 0 0,0 0 0,0 0 0,0 0 0,1-1 1,-1 1-1,1 0 0,0-1 0,0 1 0,0-1 0,0 0 0,0 0 0,1 0 1,-1 0-1,1 0 0,-1 0 0,1-1 0,0 1 0,0-1 0,-1 0 1,1 1-1,0-1 0,0-1 0,0 1 0,0 0 0,0-1 0,0 1 0,1-1 1,-1 0-1,0 0 0,0-1 0,0 1 0,0 0 0,0-1 0,0 0 1,0 0-1,0 0 0,0 0 0,0 0 18,6-4-50,-1 0 1,1-1-1,-1 0 1,-1 0-1,1-1 0,-1 0 1,0 0-1,1-3 50,13-18-46,13-22 46,-17 24 0,-9 15 6,105-161 287,-70 107 955,-43 64-1240,0 1 0,0 0 0,0 0 0,0 0 0,0 0 0,0 0-1,0 0 1,0 0 0,0 0 0,0 0 0,0 0 0,0 0 0,0-1 0,1 1 0,-1 0 0,0 0 0,0 0 0,0 0 0,0 0 0,0 0 0,0 0 0,0 0-1,0 0 1,0 0 0,0 0 0,0 0 0,0 0 0,0 0 0,0 0 0,1 0 0,-1 0 0,0 0 0,0 0 0,0 0 0,0 0 0,0 0 0,0 0-1,0 0 1,0 0 0,0 0 0,0 0 0,1 0 0,-1 0 0,0 0 0,0 0 0,0 0 0,0 0 0,0 0 0,0 0 0,0 0 0,0 0 0,0 0 0,0 0-1,0 0 1,0 0 0,1 0 0,-1 0 0,0 0 0,0 0 0,0 0 0,0 0 0,0 1 0,0-1 0,0 0 0,0 0 0,0 0 0,0 0-8,1 10 197,-4 22-218,2-22 76,0 21 40,2 13-95,0-3 6,-1-25-305,2-1 0,0 0 0,1 0 0,0 0-1,1 0 1,1 0 0,1-1 0,0 0 0,0 0 0,2 0 0,-1-1 0,4 3 299,-7-12-494,0 1 0,0 0 0,1-1 0,-1 0 1,1 0-1,2 1 494,17 11-5288,-17-15 1507,2-1 1216</inkml:trace>
  <inkml:trace contextRef="#ctx0" brushRef="#br0" timeOffset="14564.044">10685 13993 10112,'-15'-2'3365,"12"1"-1941,3 1-101,0 0 170,0 0-560,14 7 1376,-8-5-2200,1-1-1,-1-1 0,0 0 0,4 0-108,10 1 85,52 3 110,-22-2-236,12 4 41,-30-2 54,1-2 0,2-2-54,8 0-2575,-4-1-4936,-32 2 3015,1 5 1531</inkml:trace>
  <inkml:trace contextRef="#ctx0" brushRef="#br0" timeOffset="25365.932">13505 666 7168,'0'0'187,"0"0"0,-1 0 0,1 0 0,0 0 0,0 0 0,0 0 1,0 0-1,0 0 0,0 0 0,-1 0 0,1 0 0,0 0 0,0 0 0,0 0 0,0 0 0,0 1 1,0-1-1,-1 0 0,1 0 0,0 0 0,0 0 0,0 0 0,0 0 0,0 0 0,0 0 1,0 1-1,0-1 0,0 0 0,0 0 0,0 0 0,0 0 0,0 0 0,-1 0 0,1 1 0,0-1 1,0 0-1,0 0 0,0 0 0,0 0 0,0 0 0,0 0 0,0 1 0,1-1 0,-1 0-187,-2 14 2449,2 18-3394,0-26 1758,-2 37-135,-2 0-1,-7 26-677,1 3 442,-5 55 326,2 97-768,10-114 403,-4 1-1,-10 33-402,12-92 189,2-1 1,3 32-190,0-37 11,-7 162 250,-3-20 12,1-72-87,1-15-121,3-39-15,2 0 0,3 16-50,1 93 92,-1-90 83,-3-49-149,2-24-26,0-1 0,1 1 0,-1 0 0,2 0 0,-1 1 0,1-3 1,-1 0 1,0-1-1,0 1 0,0 0 0,-1-1 0,0 1 1,0 0-2,-2 20 82,0-12-74,3-13-17,-1 0-1,1 1 1,0-1-1,-1 0 1,1 1-1,0-1 1,0 1-1,0-1 1,0 1-1,0-1 1,1 1 9,-1-1-46,0 0 1,0 0-1,0 0 0,0 0 1,1 0-1,-2 0 0,1 0 1,0 0-1,0 0 0,0 0 1,0 0-1,-1 0 0,1 0 0,0-1 1,-1 1-1,1 0 0,-1 0 46,1 0-121,0-1 0,-1 1-1,1-1 1,0 1-1,0-1 1,0 0 0,0 1-1,-1-1 1,1 1-1,0-1 1,0 1-1,0-1 1,0 1 0,0-1-1,0 1 1,0-1-1,0 1 1,0-1-1,0 1 1,0-1 0,1 1-1,-1-1 1,0 0-1,0 1 122,1 3-2519,-1 0 334,1-3-2977,6 2 2213</inkml:trace>
  <inkml:trace contextRef="#ctx0" brushRef="#br0" timeOffset="35576.906">13252 1362 6912,'0'0'205,"-1"-1"0,1 0-1,-1 1 1,1-1 0,-1 1 0,1-1 0,-1 0 0,1 1 0,0-1 0,-1 0 0,1 0 0,0 1-1,0-1 1,-1 0 0,1 0 0,0 1 0,0-1 0,0 0 0,0 0 0,0 1 0,0-1 0,0 0-1,0 0 1,1 0 0,-1 1 0,0-1 0,0 0 0,1 1 0,-1-1 0,0 0 0,1 0 0,-1 1-1,1-1 1,-1 1 0,0-1 0,1 0 0,0 1 0,-1-1 0,1 1 0,-1-1 0,1 1 0,0-1-1,-1 1 1,1 0 0,0-1 0,-1 1 0,1 0 0,0 0 0,0-1 0,0 1-205,0 0 96,0 0 1,1-1-1,-1 1 1,0 0 0,0 0-1,1 0 1,-1 0-1,0 0 1,1 1-1,-1-1 1,0 0-1,0 0 1,1 1-1,-1-1 1,0 1-1,0-1 1,0 1 0,1 0-97,23 17 605,-18-13-495,51 38 613,2-2-1,41 19-722,-68-41 272,-1 1-1,3 5-271,-18-14-79,8 1 69,-24-11-433,-1-1-528,0 0-421,0 0-810,0 0-774,0 0-1269</inkml:trace>
  <inkml:trace contextRef="#ctx0" brushRef="#br0" timeOffset="36385.362">14026 1306 7552,'0'-1'217,"0"1"0,0 0 0,0 0 1,-1 0-1,1-1 0,0 1 0,0 0 1,0 0-1,-1-1 0,1 1 0,0 0 1,0-1-1,0 1 0,0 0 0,0 0 1,0-1-1,0 1 0,0 0 0,0-1 0,0 1 1,0 0-1,0-1 0,0 1 0,0 0 1,0 0-1,0-1 0,0 1 0,0 0 1,0-1-1,0 1 0,0 0 0,0 0 1,1-1-1,-1 1 0,0 0 0,0 0 0,0-1-217,13 0 5824,-8 1-7291,3 1 1568,0-1 1,-1 2-1,1-1 1,0 1-1,-1 0 1,5 3-102,42 18-60,-35-14 164,-2-1-12,0 0 0,3 3-92,-16-9 43,0 1-1,0 0 1,0 0 0,-1 0-1,1 0 1,-1 1 0,0 0 0,0-1-1,0 1 1,2 4-43,-4-6 33,0 1-1,0 0 1,0-1-1,0 1 1,-1 0-1,0 0 1,1 0-1,-1 0 1,0-1-1,0 1 1,0 0-1,-1 0 1,1 0-1,-1 0 1,1 0 0,-1-1-1,0 1 1,0 0-1,0-1 1,-1 1-1,1-1 1,0 1-1,-2 0-32,-3 6 48,0-1 0,0 0-1,-1-1 1,0 1 0,-8 5-48,-37 27 53,36-28-17,1-1 1,0 2-1,0 0 0,1 0 0,-6 9-36,20-21 3,0-1 1,0 0-1,0 0 0,0 1 0,0-1 0,0 0 0,0 0 1,0 0-1,0 1 0,0-1 0,0 0 0,0 0 0,0 0 1,0 1-1,0-1 0,0 0 0,0 0 0,0 0 0,0 1 1,1-1-1,-1 0 0,0 0 0,0 0 0,0 0 0,0 1 1,0-1-1,0 0 0,1 0 0,-1 0 0,0 0 0,0 0 1,0 1-1,1-1 0,-1 0 0,0 0 0,0 0 0,0 0 1,1 0-1,-1 0 0,0 0 0,0 0 0,0 0 0,1 0 1,-1 0-1,0 0 0,0 0 0,0 0 0,1 0-3,12 2 67,29-2 56,29-1 202,65 9-325,-126-7-61,1 0 1,-1-1-1,1 0 1,6-2 60,20-5-5438,-35 7 4746,-2 0 591,0 0 1,1 0-1,-1 0 1,0 0-1,0 0 1,0 0-1,0 0 1,0 0-1,0 0 1,0 0 0,0 0-1,1 0 1,-1 0-1,0 0 1,0 0-1,0 0 1,0 0-1,0 0 1,0 0 0,0 0-1,0 0 1,1 0-1,-1 0 1,0 0-1,0 0 1,0-1-1,0 1 1,0 0-1,0 0 1,0 0 0,0 0-1,0 0 1,0 0-1,0 0 1,0 0-1,1 0 1,-1-1-1,0 1 1,0 0-1,0 0 1,0 0 0,0 0-1,0 0 1,0 0-1,0 0 1,0 0-1,0-1 1,0 1-1,0 0 1,0 0-1,0 0 1,0 0 0,0 0-1,0 0 1,0 0-1,-1 0 1,1-1-1,0 1 1,0 0-1,0 0 1,0 0-1,0 0 1,0 0 0,0 0-1,0 0 1,0 0 100,-1-1-3152</inkml:trace>
  <inkml:trace contextRef="#ctx0" brushRef="#br0" timeOffset="38594.802">13998 216 6400,'-6'-15'2314,"5"13"-1997,0 0 0,0 0 0,0 0 0,0 0 0,1-1 0,-1 1 0,1 0 1,-1 0-1,1-1-317,0 2 100,0 1-1,0 0 1,0-1 0,0 1 0,0-1 0,0 1 0,0-1 0,-1 1 0,1-1-1,0 1 1,0 0 0,0-1 0,-1 1 0,1-1 0,0 1 0,0 0 0,-1-1-1,1 1 1,0 0 0,-1-1 0,1 1 0,0 0 0,-1-1 0,1 1 0,0 0-1,-1 0 1,1 0 0,-1-1 0,1 1 0,-1 0 0,1 0 0,-1 0 0,1 0-1,0 0 1,-1 0 0,1 0 0,-1 0 0,1 0 0,-1 0 0,1 0 0,-1 0 0,0 0-100,0 0 71,0 0 1,0 1 0,0-1-1,0 0 1,0 1 0,0-1-1,0 0 1,1 1 0,-1-1 0,0 1-1,0 0 1,0-1 0,0 1-1,0 0 1,1-1 0,-1 1-1,0 0 1,1 0 0,-1 0-72,-11 21 569,7-12-451,0-1 1,0 1-1,1 0 1,1 0-1,-1 0 1,2 1-119,-1 2 34,0-1 1,2 1-1,-1 0 1,2 1-1,0-1 0,1 7-34,-1-16 0,1 0 0,0 0 0,0 0 0,0 0 0,0 0-1,1 0 1,-1 0 0,1-1 0,0 1 0,0 0-1,1-1 1,-1 0 0,1 1 0,-1-1 0,1 0 0,0 0-1,0-1 1,1 1 0,-1-1 0,0 1 0,1-1-1,2 1 1,0 0-2,0-1 0,0 0 1,0 0-1,0-1 0,0 0 0,0 0 0,1 0 0,-1-1 0,0 0 0,1 0 0,-1 0 0,2-1 2,12-2 52,-1-1 0,0-1 1,7-3-53,-15 4 12,0 0 0,-1-1 0,1 0 1,-1-1-1,0 0 0,0-1 0,-1 0 0,0 0 1,1-2-13,-4 4 24,-1-1 1,0 1 0,0-1-1,-1 0 1,0 0 0,0 0-1,0 0 1,-1-1 0,0 1-1,0-1 1,-1 0 0,1 0-1,-1 0 1,-1 0 0,1-2-25,-2 4 8,0-1 0,-1 1 0,1 0 0,-1-1 0,0 1 0,0 0 1,-1 0-1,0-1 0,0 1 0,0 0 0,0 1 0,-1-1 0,1 0 0,-1 1 0,-1-1 0,1 0-8,-4-3 18,0 0 0,0 1 0,-1 0 0,0 0-1,0 0 1,0 1 0,-1 0 0,0 1-18,1 1 38,-1 0 0,1 1 0,-1 0 0,0 0 0,0 1 1,0 0-1,0 1 0,0 0 0,-1 0 0,-8 1-38,11 0-111,0 1 0,0-1 0,0 1 0,1 1 0,-1-1 0,0 1 0,0 0 0,1 1 0,0-1 0,-1 1 0,1 0 0,0 1 0,0 0-1,-4 3 112,10-6-139,-1-1 0,1 0 0,-1 1-1,1-1 1,0 0 0,-1 1 0,1-1-1,0 1 1,-1-1 0,1 1 0,0-1-1,0 1 1,-1-1 0,1 1-1,0-1 1,0 1 0,0-1 0,0 1-1,0-1 1,0 1 0,0-1 0,0 1-1,0 0 1,0-1 0,0 1 0,0-1-1,0 1 1,0-1 0,0 1-1,0-1 1,1 1 0,-1-1 0,0 1-1,0-1 1,1 1 0,-1-1 0,0 1-1,1-1 1,-1 0 0,0 1 0,1-1-1,-1 0 1,1 1 0,-1-1-1,1 0 1,-1 1 0,0-1 0,1 0-1,-1 0 1,1 1 0,0-1 0,-1 0-1,1 0 140,16 6-3866</inkml:trace>
  <inkml:trace contextRef="#ctx0" brushRef="#br0" timeOffset="38976.596">14543 26 8832,'0'0'91,"0"0"0,-1 0 0,1 0 1,0 0-1,-1 0 0,1 0 0,0 0 1,0 0-1,-1-1 0,1 1 0,0 0 0,0 0 1,-1 0-1,1 0 0,0-1 0,0 1 1,0 0-1,-1 0 0,1 0 0,0-1 0,0 1 1,0 0-1,0 0 0,0-1 0,-1 1 0,1 0 1,0-1-1,0 1 0,0 0 0,0 0 1,0-1-1,0 1 0,0 0 0,0-1 0,0 1 1,0 0-1,0 0 0,0-1 0,0 1-91,1-6 1760,-1 5-523,0 1-138,2 10 2313,-5 17-2478,-37 201 373,28-145-1750,4 0 1,3 48 442,5-103-1534,1 0 1,2 0 0,0 0 0,7 19 1533,-7-38-2565,1-8 7,2-12-1386,-5 10 3795,8-15-2171</inkml:trace>
  <inkml:trace contextRef="#ctx0" brushRef="#br0" timeOffset="39414.956">14443 55 8320,'-1'-1'466,"-1"0"1,1 0-1,-1 0 0,1 0 1,-1 0-1,1 0 1,-1 0-1,1 0 0,0-1 1,0 1-1,-2-2-466,1 0 2038,3 4-1204,0-5 507,3 2-1178,-1 1-1,0-1 1,1 1-1,-1 0 1,1 0-1,3-1-162,2 0 108,9-3 18,1 0-1,-1 1 1,1 1 0,0 0-1,0 2 1,0 0-1,1 1 1,-1 1 0,9 2-126,-20-1 78,0 0 0,0 1 0,-1 0 0,1 0 1,-1 0-1,0 1 0,0 0 0,0 1 0,0-1 0,-1 1 0,4 4-78,-6-6 57,-1 0-1,0 0 0,-1 0 1,1 0-1,0 0 0,-1 1 1,0-1-1,0 1 0,0-1 0,0 1 1,-1 0-1,1 0 0,-1 0 1,0 0-1,0 0 0,0 0 1,-1 0-1,1 0 0,-1 0 0,0 0 1,0 0-1,-1 1 0,0 2-56,-2 2 70,-1 1 0,0-1 0,0 0 0,-1 0-1,0 0 1,0 0 0,-1-1 0,-1 0 0,1 0-1,-1-1 1,-2 2-70,-9 8-8,-1-1 0,-1-1 0,0-1 0,-1 0 8,18-12-16,-2 2-148,0-1-1,0 0 1,0 0 0,-1 0 0,1 0 0,-1-1 0,0 0 0,0 0 0,0-1 0,0 1 0,0-1 0,0 0 0,-6-1 164,5 1-659,3-1 23,0 0-1,0 0 1,1 0 0,-1 0 0,0-1 0,-1 0 636,4 1-273,1 0 1,-1 0-1,1 0 0,-1-1 1,1 1-1,-1 0 0,1 0 1,-1-1-1,1 1 0,-1-1 1,1 1-1,-1 0 1,1-1-1,-1 1 0,1-1 1,0 1-1,-1-1 0,1 1 273,0-1-461,0 0-1,-1 1 0,1-1 0,0 0 1,0 0-1,0 1 0,0-1 0,0 0 0,0 0 1,0 1-1,0-1 0,0 0 0,1 1 1,-1-1-1,0 0 0,0 0 0,1 1 1,-1-1 461,8-14-2123</inkml:trace>
  <inkml:trace contextRef="#ctx0" brushRef="#br0" timeOffset="51942.732">4126 8767 3968,'0'-1'138,"-1"0"0,1 1 0,-1-1 0,0 0 0,1 1 0,-1-1 0,0 1-1,1-1 1,-1 1 0,0 0 0,0-1 0,0 1 0,0-1-138,-4-2 2094,11-3-1043,-3 4-782,0 0 1,0 0-1,-1-1 0,1 1 0,-1-1 0,1 0 0,-1 0 0,0 0 0,0 0 0,-1 0 1,1 0-1,-1 0 0,1-1 0,-1 1 0,0-1 0,0-1-269,2-11 629,0 1 1,-2-1-1,1-6-629,0-10 212,7-94 1211,-8-118-1423,-2 119 315,1 118-299,-4-426 613,4 2 11,13 163-361,-4 92-232,8-101 70,11-87 476,-24 316-471,67-506 381,-11 115-377,-47 278 30,1-10 125,18-273-143,-20 241 114,-6-172 80,-2 28-174,-1 290-180,11-287 306,-14 334-270,5-187 222,13-102 116,-11 140-358,-1 1 7,-1 88 128,3-43 67,20-142-25,-25 236-124,-1 1 0,-1-1 1,0 1-1,-2-1 0,0 1 0,-1 0 1,-1-6-48,-1-10-66,4 28 63,0 0 1,0 0-1,-1 0 0,0 1 0,-1-4 3,-3-15-22,4 21-15,0 0-1,1 0 0,0 0 1,-1 0-1,1 0 1,0-1-1,0 1 0,1 0 1,-1-2 37,1-5-355,-1 9 24,0 1 203,0-1-1,1 1 0,-1 0 1,0-1-1,0 1 0,1 0 1,-1-1-1,0 1 1,1 0-1,-1 0 0,0-1 1,1 1-1,-1 0 0,0 0 1,1 0-1,-1-1 0,1 1 1,-1 0-1,0 0 0,1 0 1,-1 0-1,1 0 0,-1 0 1,0 0-1,1 0 1,-1 0-1,1 0 0,-1 0 1,1 0-1,-1 0 0,0 0 1,1 0-1,-1 1 0,0-1 1,1 0-1,-1 0 0,1 0 1,-1 1-1,0-1 0,1 0 1,-1 0 128,8 11-3829</inkml:trace>
  <inkml:trace contextRef="#ctx0" brushRef="#br0" timeOffset="53414.619">5047 626 7552,'-4'-7'907,"1"2"342,0 0 0,0 0 0,0 0 0,-1 0 0,-3-3-1249,6 7 101,0 1 0,0-1 0,0 1 0,1-1 0,-1 1-1,0 0 1,0 0 0,0-1 0,0 1 0,0 0 0,1 0 0,-1 0 0,0 0 0,0 0 0,0 0 0,0 0 0,0 0 0,0 0 0,0 0 0,0 1 0,1-1 0,-1 0 0,0 1 0,0-1 0,0 1 0,0-1 0,1 0 0,-1 1 0,0 0 0,1-1 0,-1 1 0,0 0-101,-2 1 56,1 0 0,-1 0-1,1 1 1,-1-1-1,1 1 1,0 0 0,-2 2-56,-8 20 73,1 1 1,1 0 0,1 0-1,1 1 1,-1 14-74,4-15 30,1 0 0,2 1 0,0 18-30,2-38-18,1 0 0,-1 0 0,2-1-1,-1 1 1,1 0 0,0-1-1,0 1 1,0-1 0,4 5 18,-5-8 3,1 0 0,-1-1 0,1 1 0,0 0 0,-1-1 1,1 0-1,0 1 0,1-1 0,-1 0 0,0 0 0,1 0 0,-1 0 0,1-1 1,0 1-1,-1-1 0,1 1 0,0-1 0,0 0 0,0 0 0,0-1 0,0 1 0,0 0-3,3-1 8,0 0-1,0 0 0,0 0 1,0-1-1,0 0 0,0 0 1,-1-1-1,1 1 0,0-1 1,-1 0-1,5-3-7,-2 0 14,0 0 1,0 0-1,-1 0 1,0-1-1,0 0 1,-1-1-1,3-2-14,3-6 25,0-1 0,-2 1 0,0-2 1,0 1-1,-2-1 0,0-1 0,1-4-25,-7 14 12,1-1 0,-2 1-1,1-1 1,-1 0 0,0 1 0,-1-1 0,1 0 0,-2 0 0,0 1 0,0-1 0,0 0 0,-1 1 0,0-1-1,-1 1 1,-1-5-12,1 8-2,1-1 0,-1 0 0,0 1 0,0-1 0,-1 1 0,0 0 0,0 0 0,0 0 0,0 1 0,-1-1 0,0 1 0,1 0 0,-2 0 0,1 1 0,0 0-1,-1-1 1,0 2 0,1-1 0,-1 1 0,0 0 0,0 0 0,-1 1 2,1 0-79,1 0 0,-1 1 0,0 0 0,1 0 0,-1 0-1,0 1 1,0 0 0,1 0 0,-3 1 79,4 0-396,0-1 0,1 0-1,-1 1 1,0 0 0,1 0 0,-3 2 396,4-3-502,0 1 1,0-1 0,1 1 0,-1-1 0,1 1 0,-1 0-1,1 0 1,0 0 0,-1 0 0,1 0 0,0 0-1,0 0 502,0 10-2682</inkml:trace>
  <inkml:trace contextRef="#ctx0" brushRef="#br0" timeOffset="53781.861">5460 535 9472,'-3'-5'923,"0"2"-329,1 0-1,-1 0 1,1 0-1,-1 1 1,0-1-1,0 1 1,-1-1-594,4 3 50,-1-1 0,1 1 0,0 0-1,-1 0 1,1 0 0,0 0 0,-1 0 0,1 0-1,-1-1 1,1 1 0,0 0 0,-1 0 0,1 0 0,-1 0-1,1 0 1,0 1 0,-1-1 0,1 0 0,0 0-1,-1 0 1,1 0 0,-1 0 0,1 0 0,0 1 0,-1-1-1,1 0-49,-1 1 44,0 0-1,1 0 1,-1 0-1,0 0 1,1 0-1,-1 0 1,1 0-1,-1 0 0,1 0 1,-1 1-1,1-1 1,0 0-1,-1 1-43,-2 17 739,-3 14 394,-1-7-942,2 1 0,1-1 0,1 1 0,1 23-191,1-32 25,-1 244 19,3-140-109,-1-94-243,-1-6-188,1 1-1,3 15 497,-2-32-612,0-1 0,0 1 0,0-1 0,1 1 0,0-1 0,0 1 0,0-1 0,0 0 0,1 0 0,0 0 0,0-1 0,4 5 612,-7-9-121,0 0 0,1 1 0,-1-1 0,0 0 0,1 1 0,-1-1 1,0 0-1,1 1 0,-1-1 0,0 0 0,1 0 0,-1 1 0,0-1 0,1 0 0,-1 0 0,1 0 0,-1 0 0,1 1 0,-1-1 0,0 0 1,1 0-1,-1 0 0,1 0 0,0 0 121,7-8-3199,2-4 1039</inkml:trace>
  <inkml:trace contextRef="#ctx0" brushRef="#br0" timeOffset="54126.903">5362 686 8064,'-11'-26'2592,"9"16"-1488,2 4-811,0 1 0,1 0 1,-1 0-1,1-1 0,0 1 1,1 0-1,-1 0 0,1 0 1,0 0-1,0 1 0,1-1 1,-1 0-1,3-2-293,-1 2 97,1-3 14,1 0-1,0 0 1,0 1-1,1 0 1,0 0-1,0 0 1,1 1-1,4-3-110,2 1 57,0 0-1,1 0 1,0 2 0,0 0-1,0 0 1,1 2 0,10-2-57,-19 4 36,0 1 0,1 0 0,-1 0 0,0 1 0,0 0 0,1 1 0,-1-1 0,0 2 0,0-1 0,0 1 0,0-1 0,0 2 0,0-1 0,-1 1 0,1 0 0,-1 1 0,1-1 0,1 3-36,-5-3 44,-1-1-1,1 1 0,-1 0 0,0 0 1,0 0-1,0 0 0,0 0 0,0 1 0,-1-1 1,1 0-1,-1 1 0,0-1 0,0 1 0,0 0 1,-1-1-1,1 1 0,-1 0 0,0 1-43,1 9 166,-2 0-1,0 0 1,0 0-1,-2 1-165,0 2 72,-2-1-1,0 1 1,-1-2-1,0 1 1,-2-1-1,1 0 1,-7 8-72,11-17 27,-8 12 0,-1 0-1,0-2 0,-1 1 0,0-2 0,-7 6-26,-5 3-2936,-17 11 2936,34-29-2050,1-1 1,-1 0-1,-5 2 2050,3-1-2869</inkml:trace>
  <inkml:trace contextRef="#ctx0" brushRef="#br0" timeOffset="54522.979">6010 511 7040,'-2'-7'2713,"4"6"-1693,-2 1-481,0 0-43,0 0 677,-6 8 3642,-1-2-4598,1 1 1,0 1 0,1-1-1,-1 2-217,-9 20 200,1 1 0,1 1 0,-3 16-200,11-30 8,1 1 1,0-1 0,2 1 0,0 0 0,1 0 0,0 0-1,2 6-8,0-6 22,1-1 0,1 0-1,0 0 1,4 11-22,-4-21-138,-1 0 0,1 0 0,1-1 1,-1 1-1,1-1 0,1 0 0,-1 1 0,1-2 1,0 1-1,0-1 0,6 5 138,-7-6-806,0 0 0,1-1 0,-1 0 1,1 0-1,-1 0 0,1-1 0,0 1 0,0-1 0,5 1 806,8 4-2709</inkml:trace>
  <inkml:trace contextRef="#ctx0" brushRef="#br0" timeOffset="55097.111">6158 646 8576,'1'-2'228,"-1"1"0,1-1 0,-1 0 1,1 0-1,0 1 0,-1-1 1,1 1-1,0-1 0,0 0 0,0 1 1,1 0-1,-1-1 0,0 1 0,0 0 1,1 0-1,-1-1 0,2 1-228,-1-1 74,1 1 0,0 0 0,0 0 0,-1 0 0,1 1-1,0-1 1,0 1 0,0-1 0,0 1 0,0 0 0,0 0-74,13-1 1135,-1 0 0,13-3-1135,-13 1 819,0 1 1,14 0-820,-23 2 54,0 0 0,0 0 0,0 1 0,0 0 0,0 0 0,0 1 0,0 0 0,-1 0 0,1 0 0,0 1-54,-3-2 18,-1 0 0,0 1-1,0-1 1,0 1-1,0 0 1,0-1 0,0 1-1,-1 0 1,1 0 0,0 0-1,-1 0 1,0 1 0,1-1-1,-1 0 1,0 1 0,0-1-1,0 0 1,-1 1 0,1-1-1,-1 1 1,1-1-1,-1 1 1,0 0 0,0-1-1,0 1-17,0 4 62,-1 1 0,0 0 0,0-1 0,-1 1 0,0-1 0,0 0 0,-1 0 0,-1 2-62,-7 15 429,-12 17-429,15-26 41,-25 37-98,-22 25 57,36-52 14,12-16 5,-8 11 69,15-19-83,-1-1 1,1 1-1,-1 0 0,1 0 1,0 0-1,-1 0 0,1 0 1,0-1-1,-1 1 0,1 0 1,0 0-1,0 0 0,0 0 0,0 0 1,0 0-1,0 0 0,0 0 1,0 0-1,0 0-5,3 0 3,-1 0-1,0-1 1,1 0-1,-1 1 1,0-1 0,1 0-1,-1 0 1,0 0 0,1 0-1,-1 0 1,2-1-3,-3 1-8,7-2 18,0 0 0,0 0 0,0 0-1,-1-1 1,1 0 0,-1-1 0,5-2-10,21-10 161,111-41 388,-136 54-610,-3 1-8,1 0 1,-1 0 0,1 1 0,-1-1 0,1 1 0,0 0-1,-1 1 69,-4-4-7162,-1 3 3413</inkml:trace>
  <inkml:trace contextRef="#ctx0" brushRef="#br0" timeOffset="55446.036">6608 495 10880,'1'-1'230,"0"1"1,0 0-1,-1-1 1,1 1-1,0 0 1,0-1-1,-1 1 1,1 0-1,0 0 1,0 0-1,0-1 1,-1 1-1,1 0 1,0 0-1,0 0 1,0 0-1,0 1 1,-1-1-1,1 0 1,0 0 0,0 0-1,0 1 1,-1-1-1,2 1-230,19 10-198,-18-10 522,11 8-362,35 20 1132,-1 1-1,-2 3-1093,-39-27 85,1 0 0,-1 1 0,0 0 0,-1 0 0,1 0 0,-1 1 0,-1 0 0,0 0 0,0 0 0,0 1 0,-1 0 0,-1 0 0,1 0 0,-1 0 0,-1 0 0,0 1 0,0-1 0,-1 1 0,0 0 0,-1-1 0,0 1 0,0 0 0,-1-1 0,0 1-1,-1 0 1,0-1 0,-1 0 0,1 1 0,-5 6-85,3-6 55,-3 7-1,0-1 0,-1 0 0,-1 0 1,0-1-1,-10 10-54,11-15-84,-12 14-951,0-1-1,-12 8 1036,27-26-2341,4 3-2416</inkml:trace>
  <inkml:trace contextRef="#ctx0" brushRef="#br0" timeOffset="57276.826">15150 99 8064,'-3'-2'1092,"2"2"-912,1 0 0,0-1 0,-1 1 0,1 0 0,0-1-1,-1 1 1,1 0 0,0-1 0,-1 1 0,1 0 0,0-1-1,0 1 1,-1-1 0,1 1 0,0 0 0,0-1 0,0 1-1,0-1 1,-1 1 0,1-1 0,0 0-180,0 1 1115,0 0-123,0 0-64,-1 0-805,0 1 0,1-1 1,-1 0-1,0 1 1,0-1-1,0 1 0,0-1 1,1 1-1,-1 0 1,0-1-1,1 1 0,-1 0 1,0 0-1,1-1 1,-1 1-1,1 0 0,-1 0 1,1 0-1,0 0 1,-1 0-1,1 0 0,0 0-123,-5 7 384,-34 44 441,2 1 0,3 2 0,1 3-825,29-49 28,0 0 0,0 0 0,1 0 0,0 1 0,1-1 0,-1 1 0,1 9-28,1-15-6,1 1 0,0 0 1,1 0-1,-1-1 1,1 1-1,0-1 1,0 1-1,0 0 0,0-1 1,1 0-1,0 1 1,0-1-1,0 0 1,1 0-1,-1 0 1,1 0-1,1 1 6,4 3 18,-1-1 0,1 0 0,1 0 0,-1-1 0,1 0 0,0-1 0,0 0 0,1 0-1,-1-1 1,1 0 0,0-1 0,0 0 0,1 0 0,-1-1 0,1-1 0,-1 0 0,1 0 0,-1-1 0,1 0 0,-1-1 0,1 0 0,6-2-18,10 2-2438,-17 1-5732,-10 0 5189</inkml:trace>
  <inkml:trace contextRef="#ctx0" brushRef="#br0" timeOffset="58645.542">15513 123 7808,'-4'-10'5096,"3"15"-9,-2 17-3521,-4 1-1075,1 0 0,1 0 0,1 1-491,-1 1 228,3-8 2,1 0 0,0-1 0,1 8-230,0-9 129,0 0 0,-1 0-1,-1-1 1,0 5-129,-2-2 131,2 0 0,0 14-131,-3 17 90,4-36-33,0-1 1,1 1-1,1 4-57,-1 4-33,-5-19-3422,5-1 3270,0 0 1,0 0-1,0 0 1,0 0 0,0 0-1,0 0 1,0 0 0,0 0-1,0 0 1,0-1 0,0 1-1,0 0 1,0 0-1,0 0 1,0 0 0,0 0-1,0 0 1,0 0 0,0 0-1,0 0 1,0 0 0,0 0-1,0 0 185,0-3-4282,0-2 1338</inkml:trace>
  <inkml:trace contextRef="#ctx0" brushRef="#br0" timeOffset="59178.511">15819 251 8576,'1'-1'394,"-1"1"0,1-1 0,-1 1 0,1 0-1,0-1 1,-1 1 0,1 0 0,0-1 0,-1 1 0,1 0 0,0 0 0,0 0 0,-1 0 0,1 0 0,0 0 0,0 0 0,-1 0 0,1 0 0,0 0-394,21 0 2362,-17 0-2599,-1 0 201,-1 0 0,1 0 0,0 0 0,0 1 0,0-1 0,0 1 0,0 0 0,0 0 0,0 0 0,-1 1 0,3 0 36,-5-1-389,1 1 1,-1-1-1,1 0 0,-1 0 1,0 1-1,1-1 0,-1 1 1,0-1-1,1 2 389,8 22-7450,-5-6 3360</inkml:trace>
  <inkml:trace contextRef="#ctx0" brushRef="#br0" timeOffset="59423.278">15766 450 9472,'-5'0'3584,"10"0"-2784,-2 0 224,-3 0-160,0 0-352,10 0-33</inkml:trace>
  <inkml:trace contextRef="#ctx0" brushRef="#br0" timeOffset="59424.278">15806 450 16991,'18'0'32,"0"0"-32,1 5-1055,-3-2-481,8 6-2848</inkml:trace>
  <inkml:trace contextRef="#ctx0" brushRef="#br0" timeOffset="59913.721">16135 287 8576,'-3'-11'3061,"1"5"3047,2 12-3683,-1 14-1988,0 0 1,-1 0-1,-2 0 0,-2 8-437,5-18 5,-1 0 0,1 1 1,0-1-1,1 0 0,0 0 0,1 1 0,0-1 0,2 4-5,-2-7-6,0 0 0,1 0 0,1 0 0,-1-1 0,1 1 0,0 0 0,1-1 0,-1 0-1,1 0 1,0 0 0,1 0 0,1 1 6,-3-5-7,0 1-1,0-1 0,0 0 1,0 0-1,1 0 1,-1-1-1,1 1 0,-1-1 1,1 0-1,-1 0 0,1 0 1,0 0-1,-1 0 0,1-1 1,0 0-1,0 0 1,-1 0-1,1 0 0,0-1 1,0 1-1,-1-1 0,3-1 8,2 0-59,0 0 0,0-1 0,-1 0 1,0 0-1,1-1 0,-1 0 0,0 0 0,-1-1 0,7-5 59,-2 0-115,1 0 0,-2-1 0,0-1 0,0 1 0,-1-2 0,4-6 115,-10 14 4,0 0-1,-1-1 1,0 1-1,0-1 1,0 0-1,0 0 1,-1 0 0,0 0-1,0 0 1,-1 0-1,0 0 1,0 0-1,0 0 1,-1 0-1,0 0 1,0 0-1,-1-4-3,0 6 50,1-1 0,-1 1 0,0-1-1,-1 1 1,1 0 0,-1-1 0,0 1-1,0 1 1,0-1 0,0 0-1,-1 1 1,1 0 0,-5-3-50,2 1 71,0 1 0,-1 0 0,1 1 1,-1 0-1,0 0 0,1 0 0,-1 1 0,-6-1-71,-2 0 74,0 0 0,1 1 1,-1 1-1,-10 0-74,21 1-237,0 0 0,0 0 0,0 1 0,0-1 1,0 1-1,0 0 0,0 0 0,0 0 1,1 1-1,-1-1 0,1 1 0,-1 0 0,1 0 1,-1 0-1,1 1 0,0-1 0,0 1 1,0 0-1,-1 1 237,4-1-2560,4 4-1829</inkml:trace>
  <inkml:trace contextRef="#ctx0" brushRef="#br0" timeOffset="60309.949">16525 35 9984,'0'-1'159,"0"1"1,1 0 0,-1 0 0,0-1-1,0 1 1,0 0 0,0 0-1,1-1 1,-1 1 0,0 0 0,0 0-1,0 0 1,1-1 0,-1 1 0,0 0-1,0 0 1,1 0 0,-1 0-1,0 0 1,0-1 0,1 1 0,-1 0-1,0 0 1,1 0 0,-1 0 0,0 0-1,1 0 1,-1 0 0,0 0-1,0 0 1,1 0 0,-1 0 0,0 0-1,1 0 1,-1 0 0,0 1 0,0-1-1,1 0 1,-1 0 0,0 0-1,0 0 1,1 0 0,-1 1 0,0-1-1,0 0 1,1 0-160,14 8 1356,-4 0-1055,0 1-1,-1 0 0,0 0 0,0 1 0,-1 0 0,-1 1 0,0 0 0,0 0 0,-1 1 1,0 0-1,2 7-300,-3-6 100,0 0 1,-1 0 0,-1 0-1,0 1 1,-1 0 0,0 0-1,-1 0 1,-1 0 0,0 0-1,-1 0 1,0 0 0,-1 0-1,-1 0 1,0 0 0,-1 0-1,-1 2-100,-6 16-14,-2 0-1,-1 0 1,-1-2-1,-2 1 1,0-2-1,-3 0 1,-2 2 14,12-20-405,0 1 0,-1-2 0,0 1 0,-4 1 405,8-8-1103,1 0 0,-1 0-1,1 0 1,-1-1 0,0 0-1,-2 0 1104,-1 2-4570</inkml:trace>
  <inkml:trace contextRef="#ctx0" brushRef="#br0" timeOffset="65415.248">2153 2844 6784,'0'0'130,"-1"0"1,1-1 0,0 1-1,0 0 1,0 0 0,0 0 0,-1 0-1,1-1 1,0 1 0,0 0-1,0 0 1,-1 0 0,1 0-1,0 0 1,0 0 0,0-1-1,-1 1 1,1 0 0,0 0-1,0 0 1,-1 0 0,1 0-1,0 0 1,0 0 0,-1 0-1,1 0 1,0 0 0,0 0-1,0 0 1,-1 0 0,1 0-1,0 1 1,0-1 0,-1 0-1,1 0 1,0 0 0,0 0-1,0 0 1,-1 0 0,1 1-1,0-1 1,0 0 0,0 0-1,0 0 1,-1 0 0,1 1-1,0-1 1,0 0 0,0 0-1,0 1-130,-1 14 2471,2-6-2867,-1 6 271,1-1 1,1 0-1,0 2 125,11 41-5313,-8-38 2194,0 2 789</inkml:trace>
  <inkml:trace contextRef="#ctx0" brushRef="#br0" timeOffset="65660.149">2085 3424 6912,'-5'3'2624,"5"-3"-2048,5 5-64,-5-5-96,4 3-288,-4 2 64,5-1-96,-1-1-64,1 5 0,0 1-192,3 2 96,-3-2-2080,3 2 1184,2-2-2656,-6 2 2048</inkml:trace>
  <inkml:trace contextRef="#ctx0" brushRef="#br0" timeOffset="65823.575">2166 3731 6784,'-13'-3'2624,"13"3"-2048,-5 3 416,0-3 224,10 5-704,-5-5-96,0 3-288,0 1-96,0 4 0,0-3-480,0 2 256,0 1-3584,5 5 2080</inkml:trace>
  <inkml:trace contextRef="#ctx0" brushRef="#br0" timeOffset="65988.138">2116 4259 7552,'-13'4'2816,"13"-4"-2208,-5 8 64,1-5-96,8 2-384,-4 4 96,0 2-160,0 1 64,0 0-96,0-4-128,5 4 0,0-4-896,-2 3 512,-3 3-3296,5 1 2080</inkml:trace>
  <inkml:trace contextRef="#ctx0" brushRef="#br0" timeOffset="66158.439">2058 4794 7552,'-8'9'2816,"8"-9"-2208,0 11 64,0-11-96,0 5-384,0-5-96,0 7-64,0 1-128,0 1 64,0-1-2016,3 4 1120,2-1-3008,0 1 2208</inkml:trace>
  <inkml:trace contextRef="#ctx0" brushRef="#br0" timeOffset="66358.5">2035 5238 8448,'-14'17'3232,"14"-17"-2496,-8 15-64,3-10-320,10 3-288,-10 3-32,5 1 0,-5 0-32,10 4 0,-5-4-512,0 5 288,0-2-2848,5 4 1664,-5 6-2624,5-5 2272</inkml:trace>
  <inkml:trace contextRef="#ctx0" brushRef="#br0" timeOffset="66608.091">1955 5869 7808,'-13'12'2880,"13"-12"-2240,-5 8 64,0-8-64,10 5-416,-5-1-32,5 4-128,-5 3-128,3 1 32,2 5-1184,0-2 672,-5 5-3296,3 5 2144</inkml:trace>
  <inkml:trace contextRef="#ctx0" brushRef="#br0" timeOffset="66770.669">1897 6497 7680,'-10'4'2880,"10"-4"-2240,-5 11 128,2-6-96,6-1-416,-3 4-128,0 0-96,0 0-128,5-1 64,-5 1-1248,5 4 704,0 1-3296,-2 2 2176</inkml:trace>
  <inkml:trace contextRef="#ctx0" brushRef="#br0" timeOffset="66921.808">1820 7052 7424,'-15'20'2816,"15"-20"-2208,-3 17-96,-2-14-192,10 2-256,-5 2-128,0 6 32,0-6-1024,0 6 576,0 2-2976,0 1 1920</inkml:trace>
  <inkml:trace contextRef="#ctx0" brushRef="#br0" timeOffset="67107.411">1739 7708 6912,'-18'27'2624,"18"-27"-2048,-9 13 128,4-9-32,10-1-416,-5 2-128,0 3-96,0 4-128,0-1 64,0 1-192,0 5 128,0-1-1792,0 4 1024,0 0-2592,4 0 1952</inkml:trace>
  <inkml:trace contextRef="#ctx0" brushRef="#br0" timeOffset="67354.811">1684 8423 6912,'-13'25'2624,"13"-25"-2048,0 6-64,0-6-160,0 5-256,0-1-64,5 7 0,-5-2-320,5-1 160,-2 4-2336,2-1 1344,0 6-2272,-2-1 1920</inkml:trace>
  <inkml:trace contextRef="#ctx0" brushRef="#br0" timeOffset="67591.222">1671 8971 7424,'-8'3'2816,"8"-3"-2208,-5 17-160,0-14-320,10 2-160,-5 2 32,5 6 0,-5-1 64,5-1-32,-2 1-224,2 0 96,0 1-1504,-2-1 864,2-1-2624,0 6 1856</inkml:trace>
  <inkml:trace contextRef="#ctx0" brushRef="#br0" timeOffset="67837.302">1697 9430 7168,'-8'20'2720,"8"-20"-2112,-5 16 96,2-13-32,6 6-416,-3-1-64,0 4-128,0-4-128,5 4 32,0 4-320,-2-1 192,2 5-1632,0-3 992,0-6-2688,-1 6 1952</inkml:trace>
  <inkml:trace contextRef="#ctx0" brushRef="#br0" timeOffset="67838.302">1707 9913 7040,'-13'25'2720,"13"-25"-2112,-5 20 96,0-17-96,10 6-384,-5-1-128,0 0-64,0-1-32,5 6 0,-5-6-1408,3 6 768,2-1-3008,0 4 2048</inkml:trace>
  <inkml:trace contextRef="#ctx0" brushRef="#br0" timeOffset="67989.939">1744 10350 6784,'-18'15'2624,"18"-15"-2048,-5 8-128,0-4-192,10 1-224,-5 3-96,5-2 32,-2 3-32,2 2 0,0-2-352,3-1 192,-3 0-2496,4 4 1504,-4-4-1888,0 4 1792</inkml:trace>
  <inkml:trace contextRef="#ctx0" brushRef="#br0" timeOffset="68175.715">1771 10794 6400,'-10'26'2368,"10"-26"-1856,0 20-64,0-15-160,0 3-224,0-1-128,5 6 32,0-1-608,-2 3 352,2 1-2624,5 1 1600</inkml:trace>
  <inkml:trace contextRef="#ctx0" brushRef="#br0" timeOffset="68342.775">1869 11348 6912,'-14'32'2624,"14"-32"-2048,-5 25-128,5-22-256,5 6-192,-5-1 0,5 3 0,0 1-96,-1 5 64,1-6 32,3 1 0,-3 0-512,5 4 288,-7 1-2848,7 3 1664</inkml:trace>
  <inkml:trace contextRef="#ctx0" brushRef="#br0" timeOffset="68577.765">1958 11920 6528,'-16'29'3781,"15"-24"-3557,1 0 0,-1 0 0,1 0 0,0 0 0,0 0 0,0 0 0,1 0 0,0 0 0,0 0 0,1 3-224,2 2 42,0-1-1,-1 0 1,1 10-42,-1 15-2722,-2-6-1977,3-13 2742</inkml:trace>
  <inkml:trace contextRef="#ctx0" brushRef="#br0" timeOffset="69008.457">1927 12307 6656,'-26'34'3653,"26"-34"-3629,0 1-1,-1-1 1,1 1 0,0-1-1,0 0 1,-1 1 0,1-1-1,0 1 1,0-1 0,0 1-1,0-1 1,0 1 0,-1 0-1,1-1 1,0 1 0,0-1-1,0 1 1,1-1 0,-1 1-1,0-1 1,0 1 0,0-1-1,0 1 1,0-1 0,1 1-1,-1-1 1,0 1 0,0-1-1,1 0 1,-1 1 0,0-1-1,1 1 1,-1-1 0,0 0-1,1 1 1,-1-1 0,1 0-1,-1 1 1,1-1 0,-1 0-1,0 0 1,1 1 0,-1-1-1,1 0 1,-1 0 0,1 0-24,28 10 464,-25-9-268,4 1-11,-6-2-159,0 1-1,1-1 1,-1 1 0,1 0-1,-1 0 1,0 0 0,1 0-1,-1 0 1,0 0 0,0 1-1,0-1 1,0 1-1,0-1 1,0 1 0,0 0-1,-1 0 1,1 0 0,-1 0-1,1 0-25,1 2 58,-2-3-12,0 0 0,0 1-1,0-1 1,0 1 0,0-1 0,0 0 0,-1 1 0,1 0 0,0-1 0,-1 1-1,1-1 1,-1 2-46,1-1 315,2-2-298,2 9 233,-5-8-251,1-1 0,-1 0 1,0 0-1,0 1 0,0-1 1,1 0-1,-1 0 1,0 0-1,0 1 0,1-1 1,-1 0-1,0 0 0,1 0 1,-1 0-1,0 0 1,1 0-1,-1 1 0,0-1 1,0 0-1,1 0 0,-1 0 1,0 0-1,1 0 1,-1 0-1,0 0 0,1 0 1,-1-1-1,0 1 0,1 0 1,-1 0-1,0 0 1,0 0-1,1 0 0,-1 0 1,0-1 0,17-6-168,-3 1-1546,23-1-6985,-19 6 6662</inkml:trace>
  <inkml:trace contextRef="#ctx0" brushRef="#br0" timeOffset="69175.258">2355 12339 4992,'-5'13'1824,"5"-13"-1408,5 0-192,-5 0-192,0 0-64,0 0-64,9 0 32,-4-5 0,3 5 0,5-3-1920,0 3 1088</inkml:trace>
  <inkml:trace contextRef="#ctx0" brushRef="#br0" timeOffset="69363.646">2791 12299 6656,'0'-4'2528,"0"4"-1952,8-3-224,-8 3-288,5 3-96,0-3 0,3 4 32,2-4-224,3 5 128,1-5-2720,4 3 1568</inkml:trace>
  <inkml:trace contextRef="#ctx0" brushRef="#br0" timeOffset="69626.291">3154 12284 6400,'0'3'2368,"0"-3"-1856,0 8 96,0-8-192,0 0-320,0 0-96,5 4-32,0 1-32,4-2 0,-1 2-1920,7-2 1088,2 1-2400,1 1 1888</inkml:trace>
  <inkml:trace contextRef="#ctx0" brushRef="#br0" timeOffset="69872.687">3613 12307 8192,'-3'12'3072,"3"-12"-2400,8 13-256,-3-13-288,-2 7-160,7-7 0,-1 5 32,1-5-288,3 3 160,0-3-1632,5 5 960,-1-5-2752,1 0 1984</inkml:trace>
  <inkml:trace contextRef="#ctx0" brushRef="#br0" timeOffset="70126.42">4058 12359 8320,'-5'-4'3168,"5"4"-2464,5 9-288,-5-9-576,5 3 0,0-3-864,8 0 576,1 0-1696,-1 0 1184,5 0-2016,1 0 1696</inkml:trace>
  <inkml:trace contextRef="#ctx0" brushRef="#br0" timeOffset="70127.42">4495 12304 8960,'-5'3'3328,"5"-3"-2592,8 0-192,-8 0-288,10 0-256,9-3-96,2-2 64,3-2-128,-3 2 96,2-3-736,-1 4 416,1-7-1792,4 6 1216,-1-7-2528,1 4 1952</inkml:trace>
  <inkml:trace contextRef="#ctx0" brushRef="#br0" timeOffset="70390.265">5020 12179 7296,'0'8'2816,"0"-8"-2208,5 0-160,-5 0-320,8 0-160,2 0-832,4 0 480,-6 0-1824,5 0 1248,-3-3-1824,4 3 1568</inkml:trace>
  <inkml:trace contextRef="#ctx0" brushRef="#br0" timeOffset="70638.585">5367 12128 7808,'-5'8'2976,"5"-8"-2304,9 3-64,-4-3-192,0 0-288,3-3-224,5 3 32,1-5-448,4 2 256,0-6-1280,0 9 864,1-3-2624,2 3 1856</inkml:trace>
  <inkml:trace contextRef="#ctx0" brushRef="#br0" timeOffset="70639.585">5745 12091 7552,'8'12'2880,"-8"-12"-2240,10 8 320,-7-8-32,2 5-544,5-5-768,-2 3 160,6-3-1984,-1 0 1248,0 0-2784,6 0 2144</inkml:trace>
  <inkml:trace contextRef="#ctx0" brushRef="#br0" timeOffset="70886.711">6198 12156 9984,'-3'3'3776,"3"-3"-2944,21 8-1504,-12-4-3840,1 1 2240</inkml:trace>
  <inkml:trace contextRef="#ctx0" brushRef="#br0" timeOffset="70887.711">6514 12171 6144,'3'5'2368,"-3"-5"-1856,10 0-896,-7 0-2400,2 0 1376</inkml:trace>
  <inkml:trace contextRef="#ctx0" brushRef="#br0" timeOffset="72012.989">6761 12264 7040,'-15'12'2282,"15"-11"-2200,-1-1 0,1 0-1,-1 1 1,1-1-1,-1 0 1,1 1 0,-1-1-1,1 1 1,0-1-1,-1 1 1,1-1 0,0 1-1,-1-1 1,1 1-1,0-1 1,0 1 0,-1-1-1,1 1 1,0 0-1,0-1 1,0 1-82,-1 2 446,1-3-322,0 0-1,-1 0 1,1 1-1,0-1 1,0 0-1,0 0 1,0 0-1,0 1 1,-1-1-1,1 0 1,0 0-1,0 1 1,0-1-1,0 0 1,0 0-1,0 1 1,0-1-1,0 0 1,0 1-1,0-1 1,0 0 0,0 0-1,0 1 1,0-1-1,0 0 1,0 0-1,0 1 1,0-1-1,0 0 1,1 0-1,-1 1 1,0-1-1,0 0 1,0 0-124,11 5 1238,19-4-1901,-24-1 902,23 0-3349,0 1 1,1 1 0,6 3 3109,-8 2-2368</inkml:trace>
  <inkml:trace contextRef="#ctx0" brushRef="#br0" timeOffset="72258.332">7336 12339 8320,'0'0'3168,"0"0"-2464,5-7-224,-5 2 32,3 10-384,-3-5 256,10 0-256,-1 0-32,4 0-64,0 0-480,1 0 256,4-5-3008,0 5 1760,9-3-2848,4 3 2432</inkml:trace>
  <inkml:trace contextRef="#ctx0" brushRef="#br0" timeOffset="72426.881">7924 12367 8320,'0'-12'3072,"0"12"-2400,5-3 192,-5-2-64,5 10-512,-1-5-160,1 0-64,0 0-64,3 0 0,5 0-1056,2 0 576,2 0-3680,1 0 2304</inkml:trace>
  <inkml:trace contextRef="#ctx0" brushRef="#br0" timeOffset="72587.431">8459 12383 9088,'0'9'3424,"0"-9"-2656,5 3-160,-5-3-256,5 3-288,0-3-64,3 0 32,1 0-128,4 0 64,2 0-896,2 0 512,1 0-3712,5 5 2304</inkml:trace>
  <inkml:trace contextRef="#ctx0" brushRef="#br0" timeOffset="72741.958">9086 12432 8960,'0'0'3424,"0"0"-2656,8-5-160,-3 1-192,-2 8-320,7-4-64,3 0 0,-4 0-320,4 0 160,5 0-1856,1 0 1088,4 0-3200,-2 0 2272</inkml:trace>
  <inkml:trace contextRef="#ctx0" brushRef="#br0" timeOffset="72929.886">9822 12395 9600,'5'-3'3584,"-5"3"-2784,13-5-224,-8 5-288,0 5-288,3-2-160,5 0 96,6 2-1088,-1-1 608,4-4-3680,1 5 2304</inkml:trace>
  <inkml:trace contextRef="#ctx0" brushRef="#br0" timeOffset="73107.848">10420 12398 10112,'0'5'3776,"0"-5"-2944,10-5 192,-7 2-65,2 6-607,8-3-256,0 0-96,-3 0-288,4 0 160,-1-3-1215,5 3 735,1-8-3200,2 4 2144,2-7-2656,-1 6 2464</inkml:trace>
  <inkml:trace contextRef="#ctx0" brushRef="#br0" timeOffset="73372.084">10906 12324 8320,'17'0'3168,"-17"0"-2464,13 3 640,-8-3 384,0 5-992,4-5-129,9 0-415,-5 0-256,5 0 0,1 0-895,-1 0 543,0 0-2368,-1 0 1536,-4 0-3168,5 0 2496</inkml:trace>
  <inkml:trace contextRef="#ctx0" brushRef="#br0" timeOffset="73522.638">11476 12324 9344,'10'0'3520,"-10"0"-2752,14 8 0,-11-8-192,2 0-416,5 0-160,3 0-32,-5 0-608,6 0 352,-1 0-1376,5 0 928,-4 0-2976,4 7 2080,-5-2-1792,10-2 1952</inkml:trace>
  <inkml:trace contextRef="#ctx0" brushRef="#br0" timeOffset="73674.665">11858 12339 9216,'2'0'515,"0"0"0,-1 0 1,1 0-1,0 1 0,-1-1 0,1 0 1,-1 1-1,1 0 0,-1-1 1,1 1-1,-1 0 0,2 0-515,-2 0 219,0 0 0,1 0 0,-1-1 0,1 1 0,-1 0 0,1-1 0,-1 1-1,1-1 1,0 0 0,-1 1 0,1-1 0,0 0-219,105 0-969,1 0-10696,-85 0 9665</inkml:trace>
  <inkml:trace contextRef="#ctx0" brushRef="#br0" timeOffset="73844.645">12375 12315 8320,'28'4'3072,"-28"-4"-2400,14 8 192,-11-8-64,2 5-512,5 2-352,3-2 0,-5-2-1248,6 2 704,-4-2-3392,3 1 2208</inkml:trace>
  <inkml:trace contextRef="#ctx0" brushRef="#br0" timeOffset="74088.051">12807 12423 10624,'5'12'3936,"-5"-12"-3040,22-3-1248,-17-2-1984,0 5 1056,3-4-2912,5 4 2400</inkml:trace>
  <inkml:trace contextRef="#ctx0" brushRef="#br0" timeOffset="74256.067">13163 12352 10496,'5'12'3936,"-5"-12"-3040,13 0-256,-10 0-512,2 0-192,5 0-448,3 0 256,1 0-864,-1 0 640,0 0-2112,6 0 1440,-1 0-2720,3 0 2176</inkml:trace>
  <inkml:trace contextRef="#ctx0" brushRef="#br0" timeOffset="74503.837">13661 12327 9472,'23'12'3520,"-23"-12"-2752,22 0-128,-12 0-352,-2 5-288,5-5-544,1 0 288,1 0-2432,1 0 1472,3 0-2912,-1 0 2336</inkml:trace>
  <inkml:trace contextRef="#ctx0" brushRef="#br0" timeOffset="74504.837">14179 12378 9984,'9'5'3776,"-9"-5"-2944,18 0-576,-15 0-1280,7 4 416,-1-4-992,4 0 928,-3 0-2784,3 0 1952</inkml:trace>
  <inkml:trace contextRef="#ctx0" brushRef="#br0" timeOffset="74656.323">14520 12420 11136,'10'15'4224,"-10"-15"-3296,17 8-193,-13-4-447,6 1-320,-1-2-544,-1 2 320,2-2-1855,-2 1 1151,-3-4-3872,4 0 2688</inkml:trace>
  <inkml:trace contextRef="#ctx0" brushRef="#br0" timeOffset="76476.958">2292 2801 7552,'-23'3'2816,"23"-3"-2208,-5 5 256,2-5 32,6 0-544,-3 0 96,5 0-288,0 0 128,3 0-160,2 0 0,3 0-64,6 0-128,2 0 32,3 0-1024,2 3 576,6 1-3680,4 1 2304</inkml:trace>
  <inkml:trace contextRef="#ctx0" brushRef="#br0" timeOffset="76740.114">3136 2889 8704,'-13'0'3232,"13"0"-2496,5 0-288,0 0-384,-2 0-160,2 0 64,5 3 32,-2 2-288,11-2 160,-1-3-2080,4 4 1248,4-4-2944,2 5 2208</inkml:trace>
  <inkml:trace contextRef="#ctx0" brushRef="#br0" timeOffset="76904.968">3821 2904 8576,'0'0'3232,"0"0"-2496,8 0-416,-3 0-128,0 5-224,3-5 256,1 3-128,5-3-96,0 0-32,2 0-1312,3 0 736,9-3-3360,2 3 2208</inkml:trace>
  <inkml:trace contextRef="#ctx0" brushRef="#br0" timeOffset="77162.355">4503 2844 9216,'0'5'3520,"0"-5"-2752,0 0-64,0 0-320,5 3-320,4 1-96,1 1 0,3-5-832,0 3 480,6-3-2880,2 0 1824,11-3-2624,-1-2 2304</inkml:trace>
  <inkml:trace contextRef="#ctx0" brushRef="#br0" timeOffset="77429.423">5246 2784 9984,'-5'5'3680,"5"-5"-2848,13 0-320,-8 0-832,4 0 32,4 0-928,10 0 704,-1 0-1632,6 0 1216,2-5-2656,7 5 2016</inkml:trace>
  <inkml:trace contextRef="#ctx0" brushRef="#br0" timeOffset="77430.423">5974 2724 11008,'0'-3'4128,"0"3"-3200,18 3-704,-10 2-1440,6-1 480,4-4-1216,0 3 1120,4-3-1632,1 0 1408,4-3-2176,-1 3 1824</inkml:trace>
  <inkml:trace contextRef="#ctx0" brushRef="#br0" timeOffset="77592.291">6514 2704 9856,'-5'4'3680,"5"-4"-2848,8 8 32,-3-8-672,3 5-224,7-2-1824,-1 6 992,4-6-2848,-2 5 2048,3-3-1824,4-1 2016</inkml:trace>
  <inkml:trace contextRef="#ctx0" brushRef="#br0" timeOffset="77755.883">7094 2776 10368,'-10'5'3936,"10"-5"-3040,0 3-192,0-3-1088,10 5 64,-2-5-2112,5 0 1344,0-5-3264,6 5 2464</inkml:trace>
  <inkml:trace contextRef="#ctx0" brushRef="#br0" timeOffset="77920.894">7547 2784 8320,'5'-3'3072,"-5"3"-2400,18-8-256,-9 4-1888,-1 4 672,7-8-3104,2 3 2176</inkml:trace>
  <inkml:trace contextRef="#ctx0" brushRef="#br0" timeOffset="78179.518">8428 2474 11392,'10'-9'4224,"-10"9"-3297,5 9 33,-5-9-672,3 3-288,2 0-480,0 2-1311,-2 3-609,7-4-160,-2-1 0,-3 2 320,0-2 160,-1 6 544,1 7 288</inkml:trace>
  <inkml:trace contextRef="#ctx0" brushRef="#br0" timeOffset="78341.858">8509 2736 12544,'-8'-7'4735,"8"7"-3679,13-8-704,-8 3-2048,8 5 769,9-3-1089,4-6-1312,6 1-576,5-3 960,-1-6 608</inkml:trace>
  <inkml:trace contextRef="#ctx0" brushRef="#br0" timeOffset="78543.989">8978 2568 5632,'9'0'839,"4"0"408,-1 0 1,1 1-1,12 2-1247,-18-2 621,1 0 1,0-1-1,0 0 0,-1 0 1,1-1-1,6-1-621,23-1 1600,55-1-758,1 0-8063,-71 4 3723,0 0 234</inkml:trace>
  <inkml:trace contextRef="#ctx0" brushRef="#br0" timeOffset="78760.783">9682 2553 7808,'28'-5'2880,"-9"5"-2240,-6 0 672,-5 0 224,0 5-832,7-1-192,-1-1-768,-1 2-256,5-5 256,-1 3-1920,6 2-768,0-1-416</inkml:trace>
  <inkml:trace contextRef="#ctx0" brushRef="#br0" timeOffset="78920.378">10293 2528 13952,'-8'-3'5183,"13"6"-4031,-10-3-896,5 0-608,8 5-2432,11 2-799,9-2-1217,-2-2-384</inkml:trace>
  <inkml:trace contextRef="#ctx0" brushRef="#br0" timeOffset="79088.129">10870 2500 14208,'-10'5'5343,"15"-2"-4127,0 2-384,8-1-4448,0-1-607,11 5-769,2 1-128</inkml:trace>
  <inkml:trace contextRef="#ctx0" brushRef="#br0" timeOffset="79242.634">11315 2480 13696,'0'-3'5087,"3"11"-3967,2-8-352,-5 0-512,10 3-1696,-1 6-576,4-6-2431,0 2-993,6 3 1920,4-4 960</inkml:trace>
  <inkml:trace contextRef="#ctx0" brushRef="#br0" timeOffset="79409.078">11792 2445 8960,'35'-11'3328,"-22"6"-2592,10 1 512,-14 4 96,4 0-513,5 0-95,1 0-352,4 0-160,-2 0-128,3 0-288,-3 0-32,-2 0-2783,7 0 1631,6-5-704,-1 5-576,6-3-288,-2-2 672,6 2 416</inkml:trace>
  <inkml:trace contextRef="#ctx0" brushRef="#br0" timeOffset="79660.489">12559 2349 8192,'37'-3'3072,"-19"-2"-2400,9 5 672,-14 0 192,5 0-768,1 0-160,2 0-448,3 0-192,2-4 0,1 4-1472,1 0-672,7 0-1856</inkml:trace>
  <inkml:trace contextRef="#ctx0" brushRef="#br0" timeOffset="79661.489">13284 2297 12288,'8'9'4639,"-3"-3"-3583,5 3-320,-7-9-384,7 8-1568,-1 0-511,4 1-3169,5-3-1376</inkml:trace>
  <inkml:trace contextRef="#ctx0" brushRef="#br0" timeOffset="79911.48">13792 2349 9856,'32'-8'3680,"-14"8"-2848,-5 5 512,-4-10 63,4 5-991,0 0-256,6-4-1376,-1 4-479,5-5-1761,-1 2-672,1 0 1056,4 3 576</inkml:trace>
  <inkml:trace contextRef="#ctx0" brushRef="#br0" timeOffset="80173.805">14480 2289 10880,'18'-3'4032,"-23"14"-3136,10-7 671,-5-4 65,0 0-1056,0 0-320,4 8-1568,6 0-672,-7 1-1727,7-6-705</inkml:trace>
  <inkml:trace contextRef="#ctx0" brushRef="#br0" timeOffset="80338.366">14673 2577 15872,'-19'24'5887,"16"-12"-4575,-2 8-384,5-5-480,0 2-1600,0 3-480,0-1-736,5 1-288,-5 5 1441,0-1-1121,0-1-352,0 2-864</inkml:trace>
  <inkml:trace contextRef="#ctx0" brushRef="#br0" timeOffset="80489.964">14641 2997 6272,'0'28'2368,"5"-21"-1856,-5 18 736,5-17 224,-5 4 160,0-1 128,0 6-129,0-2-31,0 5-896,-5 5-128,0-2-32,2 2-352,-2 1-192,0-1-704,0 4-352,5-3-1375,5 7-513,8-13-1504</inkml:trace>
  <inkml:trace contextRef="#ctx0" brushRef="#br0" timeOffset="80642.556">14709 3779 17535,'-36'29'6496,"22"-18"-5056,6 14-1376,8-13-1024,0 3-3072,8 10-1055,6 3-545,-1 0-96</inkml:trace>
  <inkml:trace contextRef="#ctx0" brushRef="#br0" timeOffset="80806.121">14852 4283 10112,'0'25'3776,"-8"-5"-2944,3 6 128,2-9-161,-2-1-894,0 4-289,0 0-1056,1 4-352,-1 0-2176,0 0-960</inkml:trace>
  <inkml:trace contextRef="#ctx0" brushRef="#br0" timeOffset="80969.685">14744 4931 11392,'-8'28'4224,"3"-16"-3297,5 4 321,0-1-128,0 2-704,0-2-160,0 5-864,-3 0-416,3-1 544,0 3-1183,0-7-385,8 5-2272</inkml:trace>
  <inkml:trace contextRef="#ctx0" brushRef="#br0" timeOffset="81123.313">14849 5534 16384,'-28'36'6047,"19"-21"-4703,4 5-1632,5-7-1120,0 2-2400,0 2-831,5 11-321,0-1-96</inkml:trace>
  <inkml:trace contextRef="#ctx0" brushRef="#br0" timeOffset="81374.643">14867 6153 10880,'3'32'4032,"-3"-12"-3136,0 8 447,0-11 1,0-2-992,0 5-224,0 5-832,0 3-288,0-2 512,0 3-671,0 2-257,5-3-224,0 1-64,-5 2-768,0 2-1248,4 7 992</inkml:trace>
  <inkml:trace contextRef="#ctx0" brushRef="#br0" timeOffset="81375.643">14821 7205 13696,'-17'35'5087,"12"-15"-3967,0 16-928,5-21-672,0 10-2208,0 4-703,5 2-1249,0-3-448</inkml:trace>
  <inkml:trace contextRef="#ctx0" brushRef="#br0" timeOffset="81626.959">14781 7808 13184,'-14'23'4927,"14"-6"-3839,-8 11-320,8-16-384,0 8-1184,0 3-320,0 5-480,0 1-159,0-1 959,0 0-768,0 4-256,3-4-1664</inkml:trace>
  <inkml:trace contextRef="#ctx0" brushRef="#br0" timeOffset="81900.065">14781 8650 14336,'-22'54'5343,"12"-28"-4127,-3 19-448,8-25-480,2 3-1664,3 2-608,-5-2-1535,5 6-641,0-1 96,0 0 64</inkml:trace>
  <inkml:trace contextRef="#ctx0" brushRef="#br0" timeOffset="81901.065">14659 9410 11392,'-13'53'4224,"5"-27"-3297,-7 14 225,12-20-32,-2 5-608,0-2-96,1 6-832,-1-1-352,0 0 384,5 0-960,0 1-351,0-6-1025,0 5-448,0 7-224</inkml:trace>
  <inkml:trace contextRef="#ctx0" brushRef="#br0" timeOffset="82059.318">14620 10353 13568,'-10'37'5087,"6"-14"-3967,-6 14 0,10-17-352,-5 0-1344,2-1-352,-2 5-992,0 1-319,2-2-1153,3 0-416,-5 10 416,5-1 224</inkml:trace>
  <inkml:trace contextRef="#ctx0" brushRef="#br0" timeOffset="82257.789">14493 11152 14976,'-13'44'5631,"8"-24"-4383,-3 4-512,8-7-448,0-2-1696,0 5-576,0 5-1599,0-2-673,3 0-96,2 6 96</inkml:trace>
  <inkml:trace contextRef="#ctx0" brushRef="#br0" timeOffset="82520.219">14488 11639 10880,'5'25'4032,"-5"-8"-3136,5 6 31,-1-11-159,-4 8-512,5 4-64,0 0-352,-5-1-128,0 5 160,0 0-672,0 1-223,-5-6-545,5 2-160,0-2-1472,5 2-1216,8-5 1696</inkml:trace>
  <inkml:trace contextRef="#ctx0" brushRef="#br0" timeOffset="82521.219">14686 12176 12800,'-8'35'4831,"3"-15"-3775,0 5 160,5-14-192,0 1-1792,0 8-704,0-4-2751,5 13-1153,5 2 1472,-7 1 736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8064,'0'0'94,"0"0"0,0 0 0,0 0 0,0 0 1,0 0-1,0 0 0,0 0 0,0 0 0,0 1 1,0-1-1,0 0 0,0 0 0,0 0 0,0 0 0,0 0 1,0 0-1,0 0 0,0 0 0,0 0 0,0 0 0,0 0 1,-1 0-1,1 0 0,0 0 0,0 0 0,0 0 0,0 0 1,0 0-1,0 1 0,0-1 0,0 0 0,0 0 1,0 0-1,0 0 0,0 0 0,0 0 0,0 0 0,0 0 1,0 0-1,0 0 0,0 0 0,-1 0 0,1 0 0,0 0 1,0 0-1,0 0 0,0 0 0,0 0 0,0 0 0,0 0 1,0 0-1,0 0 0,0 0 0,0 0 0,0 0 1,0 0-1,0 0 0,0-1 0,0 1 0,0 0 0,-1 0 1,1 0-1,0 0 0,0 0 0,0 0 0,0 0 0,0 0 1,0 0-95,-2 10 2613,0 24-2966,1-10 979,-1-14-508,0 1-1,-1-1 1,0 1-1,-4 8-117,-3 10 117,-76 245 85,99-313-285,2 2-1,1 0 1,10-14 83,-12 26 23,-3 4-31,2-1 1,0 2 0,1 0-1,1 0 1,1 2-1,1-1 8,-16 18 39,0 0-1,0 0 0,0 0 0,0 0 0,0 0 0,1 1 0,-1-1 0,0 0 0,0 1 0,1-1 0,-1 1 1,0-1-1,1 1 0,-1-1 0,0 1 0,1 0 0,-1 0 0,1 0 0,-1 0 0,1 0 0,-1 0 0,0 0 1,1 0-1,-1 1 0,2-1-38,-1 2 69,1-1 0,-1 1 0,0-1 0,1 1 0,-1 0 0,0-1 0,0 1 1,0 0-1,0 1 0,0-1 0,-1 0 0,1 0 0,0 2-69,2 3 60,0 1-1,0 0 1,0 1-1,-1-1 1,0 1-1,0 6-59,10 58 138,-10-46-28,2-1 0,2 5-110,2 4 26,-9-34-28,0-1 0,0 0 1,0 0-1,0 0 0,0 0 0,0 0 0,0 0 0,1 0 0,-1 0 0,0 0 0,0 0 0,0 0 0,0 0 0,0 0 0,0 0 0,0 0 0,0 1 0,0-1 0,0 0 1,0 0-1,0 0 0,0 0 0,0 0 0,0 0 0,1 0 0,-1 0 0,0 0 0,0 0 0,0 0 0,0 0 0,0 0 0,0 0 0,0 0 0,0 0 0,0 0 0,0 0 0,0 0 1,1 0-1,-1 0 0,0 0 0,0 0 0,0 0 0,0 0 0,0-1 0,0 1 0,0 0 0,0 0 0,0 0 0,0 0 0,0 0 0,0 0 0,0 0 0,0 0 0,0 0 0,0 0 1,0 0-1,1 0 0,-1 0 0,0 0 0,0-1 2,4-6-130,2-11-13,9-38-105,3 1 0,16-35 248,-30 80-47,1-1-1,0 1 1,5-6 47,-9 14 24,0 0-1,0 1 1,0-1-1,1 0 1,-1 0 0,1 1-1,0-1 1,-1 0 0,1 1-1,0 0 1,0-1 0,0 1-1,0 0 1,0 0 0,0 0-1,0 0 1,0 0-1,0 1 1,1-1 0,1 0-24,-2 2 42,0-1 0,-1 1 0,1-1 0,0 1 1,-1-1-1,1 1 0,0 0 0,-1 0 0,1 0 0,-1 0 1,1 0-1,-1 0 0,0 0 0,1 0 0,-1 0 0,0 1 1,0-1-1,0 1-42,2 1 51,-1 0-1,0 1 1,0-1 0,0 1 0,0-1 0,0 1-1,0 2-50,13 44 310,-3 0-1,2 20-309,-13-50 261,0 0 0,-2 3-261,1 0-2918,-1-12-4547,1-19 3556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6144,'11'-14'1978,"-10"14"-1922,-1-1 0,0 1-1,1 0 1,-1 0 0,0-1-1,1 1 1,-1 0 0,0-1-1,1 1 1,-1 0 0,1 0-1,-1 0 1,0 0 0,1-1-1,-1 1 1,1 0 0,-1 0-1,0 0 1,1 0 0,-1 0-1,1 0 1,-1 0 0,1 0-1,-1 0 1,1 0 0,-1 0-1,0 0 1,1 1 0,-1-1-56,6 0 1655,-3 0-1260,0 0 1,0 0-1,1 0 1,-1-1-1,0 0 1,0 0-1,1 0 1,-1 0-1,0 0 1,0 0-1,0-1 1,-1 1-1,1-1 1,0 0-1,0 0 1,-1 0-1,1 0 1,-1-1-1,2-2-395,-4 5 19,0 0-1,0 0 1,0 0-1,0 0 1,0 0-1,1 0 1,-1 0 0,0 0-1,0 0 1,0 0-1,0-1 1,0 1-1,0 0 1,0 0-1,0 0 1,0 0-1,0 0 1,0 0 0,0 0-1,0 0 1,0 0-1,0 0 1,-1-1-1,1 1 1,0 0-1,0 0 1,0 0 0,0 0-1,0 0 1,0 0-1,0 0 1,0 0-1,0 0 1,0 0-1,0 0 1,0 0 0,0 0-1,0 0 1,0 0-1,0-1 1,-1 1-1,1 0 1,0 0-1,0 0 1,0 0-1,0 0 1,0 0 0,0 0-1,0 0 1,0 0-1,0 0 1,-1 0-19,-7 0 640,-8 3-80,3 4-474,0 0 0,1 0 0,-1 2 0,-4 3-86,10-6-4,1 0-1,-1 0 1,1 0 0,0 1 0,1-1-1,-1 1 1,1 1 0,1-1 4,3-5-6,0-1 0,0 1 0,1 0 1,-1-1-1,0 1 0,1 0 0,0-1 0,-1 1 1,1 0-1,0 0 0,0 0 0,0-1 0,0 1 1,0 0-1,0 0 0,1-1 0,-1 1 0,0 0 1,1 1 5,1-1-3,-1 1 0,0-1 1,1 1-1,0-1 0,-1 0 1,1 0-1,0 0 0,0 0 0,0 0 1,0 0-1,2 1 3,7 4 2,1-1 1,-1 0-1,1-1 0,0 0 1,2 0-3,-7-2-6,9 3-5,0 1 0,-1 0 0,4 3 11,-15-7 49,1 0 1,0 0-1,-1 1 1,1-1 0,-1 1-1,0 0 1,-1 0-1,1 1 1,-1-1 0,1 1-1,1 2-49,-5-5 19,0-1-1,1 1 0,-1 0 1,0-1-1,0 1 0,0 0 1,0-1-1,0 1 0,0-1 1,0 1-1,0 0 0,-1-1 1,1 1-1,0-1 0,-1 1 1,0-1-1,1 1 0,-1-1 1,0 1-1,-1 0-18,0 3 23,-1-1-1,0 0 1,-1 1 0,1-1-1,-3 1-22,-10 10-489,-1-1 0,-6 4 489,17-13-852,-1-1 0,0 0-1,0 0 1,0-1 0,-1 0 0,1 0 0,-8 2 852,6-6-4283,3 0 1334</inkml:trace>
  <inkml:trace contextRef="#ctx0" brushRef="#br0" timeOffset="313.675">383 63 8704,'0'0'169,"1"-1"0,-1 1 0,0 0 0,0 0 0,0-1 0,0 1 0,0 0 0,1 0 0,-1 0 0,0-1 0,0 1 0,0 0 0,1 0 0,-1 0 0,0-1 0,0 1 0,1 0 0,-1 0 0,0 0-1,0 0 1,1 0 0,-1 0 0,0 0 0,1 0 0,-1 0 0,0 0 0,0 0 0,1 0 0,-1 0 0,0 0 0,1 0 0,-1 0 0,0 0 0,0 0 0,1 0 0,-1 0-169,6 10 4761,-2 17-2550,-4 146-1215,0-96-4655,0-6-9016,0-87 9646,0-1 1109</inkml:trace>
  <inkml:trace contextRef="#ctx0" brushRef="#br0" timeOffset="953.237">357 68 9472,'-1'-2'512,"0"0"1,0 1-1,1-1 1,-1 0-1,1 0 1,-1 0-1,1 0 0,0 0 1,0 0-1,0 0 1,0 0-513,0 1 213,1 0 0,-1 0 1,1 0-1,0 0 0,-1 0 0,1 0 1,0 0-1,0 0 0,0 0 0,0 0 1,-1 0-1,1 0 0,1 1 0,-1-1 1,0 0-1,0 1 0,0-1 0,0 1 1,0-1-1,0 1 0,1 0 0,-1-1 1,0 1-1,1 0-213,42-10 15,-36 9 201,5 0-190,-1 1-1,1 0 1,-1 1-1,0 0 1,1 1 0,-1 1-1,0 0 1,0 1-1,0 0 1,3 2-26,-12-5 25,-1 0-1,1 0 1,-1 1-1,1-1 1,-1 1-1,0-1 1,0 1 0,0 0-1,0 0 1,0 0-1,0 0 1,0 0-1,0 0 1,0 2-25,-1-2 23,0-1 0,-1 1 0,0-1-1,1 1 1,-1 0 0,0-1 0,0 1 0,1 0 0,-1-1-1,0 1 1,-1-1 0,1 1 0,0 0 0,0-1 0,-1 1-1,1-1 1,-1 1 0,1-1 0,-1 1 0,0-1 0,0 1-1,0-1 1,0 2-23,-8 8 61,-1-1 0,1 0 0,-1-1 0,-1 1 0,0-2 0,0 0 0,-9 5-61,9-6 5,-43 26-197,47-30 120,6-5 1,10-7 22,3 2 42,0 0 0,1 1 1,0 0-1,1 1 0,-1 0 0,1 1 0,0 0 0,0 2 0,0-1 0,13 1 7,-12 1 9,1 1 1,0 0-1,-1 1 1,10 3-10,-18-3 86,-1 0 0,1 1 1,0 0-1,-1 0 0,0 1 0,1 0 1,-1 0-1,0 0 0,0 1 0,-1 0 1,5 4-87,-8-7 37,-1 1-1,1-1 1,-1 1 0,1 0 0,-1-1 0,0 1 0,0 0 0,0 0 0,0 0-1,0 0 1,0 0 0,-1 0 0,1 0 0,-1 0 0,1 0 0,-1 1 0,0 0-37,0 1 50,0 0 0,-1-1 0,1 1 1,-1 0-1,0-1 0,0 1 0,0 0 1,0-1-1,-2 4-50,-4 5 112,-1 1-1,0-1 1,-1 0 0,-8 8-112,14-16 10,-9 9-60,0-1 0,-1 0 0,-1 0 0,0-1 0,0-1 0,-1 0 0,-9 3 50,11-6-686,0-1 1,0-1 0,-1 0 0,0-1 0,-12 3 685,22-7-780,1 1 0,-1 0 0,1-1 1,-1 0-1,1 0 0,-1 0 0,0 0 0,1-1 1,-1 1-1,1-1 0,-1 0 0,1 0 1,-1 0-1,-2-2 780,-8-4-5296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8064,'-1'0'207,"1"0"0,0 0-1,0 0 1,0 0 0,-1 0 0,1 0 0,0 0 0,0 0 0,0 0 0,-1 0 0,1 0-1,0 0 1,0 0 0,0 0 0,-1 0 0,1 0 0,0 1 0,0-1 0,0 0 0,0 0-1,-1 0 1,1 0 0,0 0 0,0 0 0,0 1 0,0-1 0,0 0 0,-1 0 0,1 0-1,0 0 1,0 0 0,0 1 0,0-1 0,0 0 0,0 0 0,0 0 0,0 1 0,0-1-1,0 0-206,-3 14 2770,3 25-3495,0-27 1614,1 61-481,1-12-299,-6 37-109,1-79 5,-1 9 49,2 27 319,2-17 246,0-37-615,1-1 0,-1 0 1,0 1-1,0-1 0,1 1 0,-1-1 0,0 0 0,0 1 1,1-1-1,-1 1 0,0-1 0,1 0 0,-1 0 0,1 1 1,-1-1-1,0 0 0,1 1 0,-1-1 0,1 0 1,-1 0-1,1 0 0,-1 0 0,0 0 0,1 1 0,0-1-4,11 2-16,-11-1 13,8 0-16,0-1 0,0 1 0,8-2 19,-8 1 17,0 0 0,-1 0 0,1 1 0,3 1-17,12 2 161,1-1 0,8 0-161,-21-2 82,0-1 0,0-1-1,0 0 1,0 0 0,10-3-82,-2-11-933,-15 12-2401,-5 3 3329,0-1-6640,0 0 3653</inkml:trace>
  <inkml:trace contextRef="#ctx0" brushRef="#br0" timeOffset="670.91">686 47 6784,'1'-23'8314,"1"2"-5061,-2 21-3178,-1-1-1,0 1 1,1 0-1,-1 0 1,1-1-1,-1 1 1,0 0-1,1 0 1,-1 0-1,0-1 1,1 1-1,-1 0 1,0 0-1,1 0 1,-1 0-1,0 0 1,1 1-1,-1-1 1,1 0-1,-1 0 1,0 0-1,1 0 1,-1 1-1,0-1 1,1 0-1,-1 1 1,1-1-75,-22 8 506,5 1-354,-13 7-103,1 1 0,-9 8-49,35-23-5,0 0-1,1 1 0,-1-1 1,0 1-1,1 0 1,0-1-1,-1 1 0,1 1 1,0-1-1,1 0 0,-1 0 1,0 1-1,1-1 1,0 1-1,-1 1 6,2-3 4,0 1 0,-1 0-1,1-1 1,0 1 0,0 0 0,1-1-1,-1 1 1,0 0 0,1-1 0,0 1-1,0-1 1,-1 1 0,1 0 0,1-1-1,-1 0 1,0 1 0,1-1 0,-1 0-1,1 0 1,0 0 0,0 1-4,6 4-9,0 0 0,0 0 0,0-1 1,1-1-1,0 1 0,6 1 9,-6-3 7,-1 1 0,0 0-1,-1 0 1,1 0 0,-1 1 0,0 0 0,4 5-7,10 8 320,-18-17-232,0 0-1,0 0 0,0 1 0,0 0 0,-1-1 0,0 1 0,1 0-87,-3-2 21,1 1 0,0-1 0,-1 0 0,1 0 0,-1 1 0,0-1 0,1 0 0,-1 1 0,0-1 0,0 0 0,0 1 0,0-1 0,0 0 0,0 0 0,0 1 0,-1-1 0,1 0 0,0 1 0,-1-1 0,1 0 0,-1 0 0,1 1-21,-3 4 14,-1 1-1,0-1 1,0 0 0,0 0 0,0 0 0,-1-1 0,-4 4-14,-39 34-1025,32-30 161,-21 14-2390,11-14-3535,20-9 3803</inkml:trace>
  <inkml:trace contextRef="#ctx0" brushRef="#br0" timeOffset="1255.351">978 18 6656,'0'86'13315,"0"18"-9881,0 7-7828,0-4-5775,0-94 7567</inkml:trace>
  <inkml:trace contextRef="#ctx0" brushRef="#br0" timeOffset="1918.912">902 27 10624,'-3'-3'759,"-2"-3"2285,5 6-3003,0 0 0,0 0 0,-1 0 0,1 0 0,0 0 0,0 0 0,0 0-1,0 0 1,0 0 0,0 0 0,0 0 0,0 0 0,-1 0 0,1 0 0,0 0 0,0 0 0,0 0-1,0 0 1,0 1 0,0-1 0,0 0 0,0 0 0,0 0 0,0 0 0,0 0 0,-1 0 0,1 0-1,0 0 1,0 0 0,0 1 0,0-1 0,0 0 0,0 0 0,0 0 0,0 0 0,0 0 0,0 0-1,0 0 1,0 0 0,0 1 0,0-1 0,0 0 0,0 0 0,0 0 0,0 0 0,0 0 0,0 0 0,0 0-1,0 0 1,0 1 0,1-1 0,-1 0 0,0 0 0,0 0 0,0 0-41,0 1 1221,0-1-538,4 1-532,1 0 0,-1-1 0,1 0 0,0 0 0,-1 0 1,1 0-1,-1-1 0,1 0 0,2 0-151,17-3 112,15 1-38,23 2-74,-48 1 46,0 1 0,0 1 1,-1 0-1,1 1 0,-1 0 1,5 3-47,-17-6 16,0 0 1,1 1-1,-1-1 0,0 1 1,0-1-1,0 1 1,0-1-1,0 1 1,0 0-1,0-1 1,0 1-1,0 0 0,0 0 1,0 0-1,0 0 1,0 0-1,-1 0 1,1 0-1,0 0 0,-1 0 1,1 0-1,-1 0 1,1 0-1,-1 0 1,1 1-1,-1-1 0,0 0 1,0 0-1,0 1 1,1-1-1,-1 0 1,-1 0-1,1 1 1,0-1-1,0 0 0,0 0 1,0 0-1,-1 1 1,1-1-1,-1 0 1,1 0-1,-1 0 0,0 1-16,-3 6 155,-1-1 0,0 0 0,0 0-1,-1 0 1,-5 5-155,7-8 8,-17 19 185,-6 8-125,-28 23-68,38-34-16,23-26-20,1 1 1,0 1-1,0-1 0,1 1 1,7-3 35,-2 1 7,3-2-18,2 1-1,-1 0 0,1 2 0,-1 0 1,10-1 11,-17 4 0,0 1 0,-1 0 0,1 0 0,0 1 0,-1 0 0,1 1 0,0 0 0,-1 1 0,1 0 0,-1 0 0,2 2 0,-7-3 55,0 1 0,0 0 0,-1 1 0,1-1 1,-1 1-1,1-1 0,-1 1 0,0 0 0,0 0 0,-1 1 1,1-1-1,-1 0 0,1 1 0,-1 0 0,0 0 0,0-1 1,-1 1-1,1 0 0,-1 0 0,0 0 0,0 1 0,0-1 1,0 0-1,-1 0 0,0 1 0,0-1 0,0 1-55,0 2 69,0-1 0,-1 1 0,0 0 0,0 0 0,0-1 0,-1 1 0,0 0-1,0-1 1,-1 0 0,0 1 0,0-1 0,0 0 0,-1 0 0,0-1 0,0 1 0,-4 3-69,-15 13-129,0-2 0,-17 11 129,31-24-576,0-1 1,-1 0-1,0-1 0,0 0 0,-1-1 0,1 0 0,-1-1 1,0 0-1,-3 0 576,8-1-1730,0-2 0,0 1 1,0-1-1,0 0 0,0 0 0,-6-1 1730,3 0-2922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2:55.78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6035 8764 8448,'-5'-5'3168,"5"5"-2464,5-3-64,-5-2-224,3 10-288,-3-5-96,5 0 0,0 0-384,0 0 192,-1 0-1696,1 0 1024,0 0-3040,-2 0 2176</inkml:trace>
  <inkml:trace contextRef="#ctx0" brushRef="#br0" timeOffset="250.371">6030 9040 8192,'-8'0'3072,"8"0"-2400,3 7-96,-3-2-256,5-2-256,0 5-416,-2 1 224,2-6-2528,0 5 1472,-5-8-2656,5 4 2176</inkml:trace>
  <inkml:trace contextRef="#ctx0" brushRef="#br0" timeOffset="501.705">6053 9263 8192,'-10'8'3072,"10"-8"-2400,0 17-160,0-14-288,5 2-224,-5-2-1152,5 6 640,-5-6-3168,4 2 2048</inkml:trace>
  <inkml:trace contextRef="#ctx0" brushRef="#br0" timeOffset="772.794">6053 9547 7552,'-5'12'2816,"5"-12"-2208,0 8-160,0-8-576,5 5-32,-5-2-1920,4 5 1152,1-4-2432,0 4 1920</inkml:trace>
  <inkml:trace contextRef="#ctx0" brushRef="#br0" timeOffset="773.794">6098 9814 7296,'0'12'2816,"0"-12"-2208,0 13 128,0-13-192,0 0-384,0 0-992,0 0 448,0 0-3168,4 0 1952</inkml:trace>
  <inkml:trace contextRef="#ctx0" brushRef="#br0" timeOffset="21682.772">4096 10442 5120,'1'36'8701,"4"45"-7013,4 70 225,-9 76-1913,-1-95 391,-12 354 334,10-413-555,4 25-170,0-13 177,-1 730 989,0-469-7692,0-358 2563,0 0 1249</inkml:trace>
  <inkml:trace contextRef="#ctx0" brushRef="#br0" timeOffset="23103.906">4241 10471 6656,'0'-14'2144,"0"14"-2097,0-1 0,0 1 0,0 0 1,0 0-1,0-1 0,1 1 0,-1 0 0,0 0 1,0 0-1,0-1 0,0 1 0,0 0 0,1 0 0,-1 0 1,0 0-1,0 0 0,0-1 0,1 1 0,-1 0 1,0 0-1,0 0 0,1 0 0,-1 0 0,0 0 1,0 0-1,0 0 0,1 0 0,-1 0 0,0 0 1,0 0-1,1 0 0,-1 0 0,0 0 0,0 0 1,1 0-1,-1 0 0,0 0 0,0 0 0,1 0 1,-1 0-1,0 1 0,0-1 0,0 0 0,1 0 1,-1 0-1,0 0-47,10 5 1071,-7-3-882,1-1 0,0 1-1,-1-1 1,1 1 0,0-1-1,0 0 1,0-1 0,0 1-1,0-1 1,0 0 0,0 0-189,46-3 445,-44 2-395,40-2 296,31 2-346,-51 1 70,36-2 108,-33 0-40,0 1-1,8 2-137,57 2 462,-31-2-241,-12-1 39,5-2-260,-12-1 284,30 4-284,159 1 605,-124-3-218,363 4 765,-207 6-624,-168-9-255,19 1 99,25-7-372,13 2 295,-131 4-291,60-3 200,9-5-204,-28 2 285,-1 3-1,34 3-284,-36 2 170,-21-1 481,27 5-651,-65-6 31,0 0 0,-1 1-1,1-1 1,0 0 0,0 1-1,-1-1 1,1 1-1,0 0 1,-1-1 0,1 1-1,0 0 1,-1 0 0,1 0-1,-1 0 1,0 0-1,1 1 1,-1-1 0,0 0-1,1 2-30,0 0 42,-1 0 0,0 0-1,0 0 1,0 0 0,-1 0-1,1 0 1,-1 0-1,0 0 1,0 1 0,0-1-1,0 1-41,-10 177 521,4-103-583,3 59 62,5 54 22,2 57-23,8 9 99,-7-117-62,-3 149 198,-3-152-319,-12 145-3014,10-261 2074,0 0-1,-1 0 0,-2 5 1026,-14 30-6224,11-32 3318</inkml:trace>
  <inkml:trace contextRef="#ctx0" brushRef="#br0" timeOffset="24116.203">4299 13064 7808,'-15'0'2592,"15"0"-2527,-1 0-1,1 0 1,0 0 0,0 0 0,0 0 0,0-1 0,-1 1 0,1 0 0,0 0 0,0 0 0,0 0 0,0 0-1,0 0 1,-1 0 0,1-1 0,0 1 0,0 0 0,0 0 0,0 0 0,0 0 0,0-1 0,0 1 0,0 0-1,0 0 1,-1 0 0,1 0 0,0-1 0,0 1 0,0 0 0,0 0 0,0 0 0,0-1 0,0 1-1,0 0 1,0 0 0,0 0 0,1-1 0,-1 1 0,0 0 0,0 0 0,0 0 0,0 0 0,0-1 0,0 1-1,0 0 1,0 0 0,1 0-65,102-2 2939,-12 1-2548,-1 3-1,9 5-390,-95-6 8,93 5 135,-9-1 306,81 16-449,15 11 608,-120-21-400,1-4 0,20-1-208,285 18 1136,-233-21-32,93-10-1104,-173 6 206,1 3 0,0 2-206,62 2 314,-93-6-200,0-1-1,0-1 1,12-4-114,-26 4 50,55-11 438,55-2-488,-72 9 171,-39 6-130,21-1 73,-11-2-55,18-4 47,-16 0-62,1 2-1,-1 1 1,11 0-44,-16 1 88,-10 2-36,-1-1 0,0 0 0,0-1 1,4-2-53,24-6 95,62-14 294,-96 24-378,0-1-1,0 0 1,0 1 0,0-1-1,-1 0 1,1 0 0,-1 0-1,1 0 1,-1 0 0,0 0-1,0 0 1,0-1 0,0 1-1,1-1-10,1-10-155,-1 1 0,0-1 0,0 1 0,-1-1 0,-1 0-1,0 0 1,-1-3 155,1-4-540,0-82-3251,0 37-1831,0 20 2326</inkml:trace>
  <inkml:trace contextRef="#ctx0" brushRef="#br0" timeOffset="30132.874">6107 9459 5376,'0'0'1834,"0"0"-1044,0 0 58,0 0 256,0 0-358,0 0 76,0 0-257,0 8 507,0 340 3770,-2-306-4219,-7 37-623,2-24 220,2-19-112,3-20-55,0 1 0,1-1 0,0 0 0,2 13-53,1 9 70,-2 0-1,-1 0 0,-6 33-69,3-35-43,5-11 48,0-22-35,-1 1 1,1-1 0,-1 0 0,0 1 0,0-1 0,-1 1 0,1-1 0,-1 0 0,1 1 0,-1-1 0,0 0 0,0 0 0,-1 1 29,-9 28-3578,11-32 3477,0 0 1,0 0 0,0 1-1,0-1 1,0 0 0,0 0-1,0 0 1,0 0 0,0 1 0,0-1-1,-1 0 1,1 0 0,0 0-1,0 0 1,0 0 0,0 1-1,0-1 1,0 0 0,0 0-1,0 0 1,-1 0 0,1 0 0,0 0-1,0 0 1,0 1 0,0-1-1,-1 0 1,1 0 0,0 0-1,0 0 1,0 0 0,0 0 0,-1 0-1,1 0 1,0 0 0,0 0-1,0 0 1,0 0 0,-1 0-1,1 0 1,0 0 0,0 0 100,-5-7-5478,4 3 3217</inkml:trace>
  <inkml:trace contextRef="#ctx0" brushRef="#br0" timeOffset="30515.656">5922 10203 8192,'-1'3'709,"1"-1"1,-1 1 0,1 0-1,-1 0 1,1-1-1,0 1 1,0 0 0,0 0-1,1 1-709,0 3 636,1 1 0,0 0 0,1-1-1,2 5-635,7 26 478,-5-12-309,1-1 0,1 0 0,3 3-169,0 2 299,7 26-299,-19-54 12,1 0 1,-1 0-1,1 0 1,0 0 0,0 0-1,-1 0 1,2 0-1,-1 0 1,0 0-1,0-1 1,0 1 0,1 0-1,-1-1 1,1 1-1,0 0-12,-1-2 4,0 1 0,-1-1 0,1 0-1,-1 0 1,1 0 0,-1 1 0,1-1 0,-1 0-1,1 0 1,0 0 0,-1 0 0,1 0 0,-1 0-1,1 0 1,0 0 0,-1-1 0,1 1 0,-1 0-1,1 0 1,-1 0 0,1-1-4,1 0-13,-1 0 0,1 0 0,-1 0 0,1 0 0,-1 0 0,0 0 0,0-1 0,1 1 0,-1-1 0,0 0 13,17-26-625,-1-1-1,-1-1 0,6-18 626,-12 21-600,-6 16-428,1 1-1,0-1 1,5-7 1028,0-1-3472,-1 2 1067</inkml:trace>
  <inkml:trace contextRef="#ctx0" brushRef="#br0" timeOffset="31252.229">5729 10746 7168,'0'0'242,"-1"-1"0,1 0 0,-1 0 1,1 0-1,-1 1 0,1-1 0,0 0 1,-1 0-1,1 0 0,0 0 0,-1 0 0,1 0 1,0 0-1,0 0 0,0 0 0,0 0 1,0 0-1,0 0 0,0 0-242,0-1 2192,-2 2-1926,0 1-1,0-1 1,0 0 0,1 1-1,-1-1 1,0 0 0,0 0-1,0 0 1,0 0-1,0-1 1,0 1-266,-7-1 571,3 2-458,1 0-1,0-1 0,0 1 0,0 1 0,0-1 0,0 1 0,0 0 1,1 0-1,-1 1 0,0-1 0,1 1 0,0 0 0,0 0 0,0 0 1,0 1-1,-1 0-112,-10 12 66,1 0 1,0 1 0,-2 6-67,3-5 7,1 1 0,0 0 1,2 1-1,1 0 0,-6 16-7,11-25 5,1 1 1,0-1-1,0 1 1,1 0-1,1 0 1,0 0-1,0 0 1,1 1-1,1-1 1,0 0-1,1 2-5,-1-11 0,0 0 0,0 0 0,0 0 0,1-1 0,-1 1 0,1-1 0,-1 1 0,1-1 0,0 1 0,0-1 0,0 0 0,0 0 0,0 0 0,1 0 0,-1 0 0,1-1-1,-1 1 1,1-1 0,-1 1 0,1-1 0,0 0 0,0 0 0,0 0 0,0-1 0,2 1 0,4 1 3,0-1 0,0 0 0,0 0-1,0-1 1,0 0 0,0-1 0,0 0-1,0 0-2,5-3-20,0 0 0,-1 0 0,10-5 20,-10 3-644,0 2-1,0-1 0,11-1 645,-23 6-154,0 0 0,0 0 1,0 0-1,-1-1 1,1 1-1,0 0 0,0-1 1,0 1-1,-1-1 0,1 1 1,0-1-1,0 1 0,-1-1 1,1 1-1,0-1 154,5-4-5828,-2 4 3300</inkml:trace>
  <inkml:trace contextRef="#ctx0" brushRef="#br0" timeOffset="31505.048">5793 10962 7040,'-5'7'2720,"5"-7"-2112,5 0 96,-5 0 128,8 0-544,-3 0 96,3 0-256,2 0-64,3 0-32,-4-3-32,-1 3 0,2-4-448,-2 4 256,2-5-3008,-1 10 1760,-4-5-2496,3 0 2240</inkml:trace>
  <inkml:trace contextRef="#ctx0" brushRef="#br0" timeOffset="31797.686">5851 11153 7040,'0'-1'4796,"2"4"-1941,2 17-1194,3 29-2104,-7-15-6869,0-27 4987</inkml:trace>
  <inkml:trace contextRef="#ctx0" brushRef="#br0" timeOffset="32294.577">5949 11090 8832,'0'0'2896,"6"5"202,-5-1-2843,1 0 1,-1 0-1,0 0 0,0 0 0,1 4-255,2 10 228,-2-6-114,0-1 0,0 0 0,-1 1-1,-1-1 1,0 1 0,-1 8-114,0 11-619,2-37 329,0 0-1,0 1 0,0-1 1,1 0-1,0 0 0,0 1 1,1-1-1,0 1 1,2-5 290,1 1 149,0 0 1,0 0 0,1 0 0,0 1 0,7-6-150,-13 12 99,1 1 0,0-1 0,-1 1 0,1 0 0,0 0 1,0 0-1,0 0 0,0 0 0,0 0 0,1 0-99,-2 1 59,1-1-1,-1 1 1,0 0-1,0 0 1,0 0-1,0 1 1,0-1-1,0 0 0,0 0 1,0 0-1,0 1 1,0-1-1,0 1 1,0-1-1,-1 1 1,1-1-1,0 1 0,0-1 1,0 1-1,0 0 1,-1-1-1,1 1 1,0 0-1,0 0-58,1 2 136,1 1 0,-1-1 0,0 1 0,0 0 0,0 0 0,0 0 0,0 0 0,-1 0 0,0 0 0,0 0 0,0 0 0,0 0 0,-1 1-136,1 12-845,0 0 0,-2 13 845,1-4-4280,0-27 376,5 0 1232</inkml:trace>
  <inkml:trace contextRef="#ctx0" brushRef="#br0" timeOffset="33166.759">6848 9643 7936,'0'-6'1947,"2"9"1270,1 12 626,-3 373 507,0-258-7008,0 0-5113,-4-117 3420,3-10 2905,1 4-677</inkml:trace>
  <inkml:trace contextRef="#ctx0" brushRef="#br0" timeOffset="33496.788">6731 10147 7296,'0'0'193,"0"0"1,0 0 0,-1 0 0,1 0-1,0 0 1,0 0 0,0 0 0,-1 0-1,1 0 1,0 0 0,0 0-1,0 0 1,-1 1 0,1-1 0,0 0-1,0 0 1,0 0 0,0 0-1,-1 1 1,1-1 0,0 0 0,0 0-1,0 0 1,0 0 0,0 1-1,0-1 1,0 0 0,-1 0 0,1 1-1,0-1 1,0 0 0,0 0-194,0 11 1733,5 10-1383,7 18 312,-4-10-94,10 20-568,-14-40 47,0 1 1,1-2 0,0 1-1,0 0 1,1-1-1,0 0 1,2 0-48,-7-6 16,1 0 0,0 0 1,0 0-1,0 0 0,0 0 0,0-1 1,0 1-1,0-1 0,0 1 1,0-1-1,1 0 0,-1 0 0,1 0 1,-1 0-1,1-1 0,-1 1 0,1-1 1,-1 1-1,1-1 0,0 0 0,-1 0 1,1 0-1,-1 0 0,1 0 1,0-1-1,-1 1 0,1-1 0,-1 0 1,1 0-1,-1 0 0,0 0 0,1 0 1,-1 0-1,1-1-16,6-5-34,0 0 0,0 0 0,-1-1 0,0-1-1,-1 1 1,7-10 34,-11 14-28,10-12-126,-8 12-33,-1-1 0,0 0 1,0 0-1,-1-1 0,0 1 0,2-4 187,0-2-906,7-16-686,-7 7-2566,0 7 1668</inkml:trace>
  <inkml:trace contextRef="#ctx0" brushRef="#br0" timeOffset="34113.882">6789 10746 7040,'-1'-1'284,"1"0"-43,-1 1-1,1-1 1,-1 1-1,1-1 1,-1 1-1,0-1 1,1 1-1,-1-1 1,1 1-1,-1 0 1,0-1-1,0 1 1,1 0-1,-1 0 1,0-1-1,1 1 1,-2 0-241,-11 1 5669,12-1-5527,-1 0 0,0 0 0,1 1 0,-1-1 0,1 0 0,-1 1 0,1 0 0,-1-1 0,1 1-1,-1 0 1,1 0 0,-1 0 0,1 0-142,-7 8 73,0 0 0,1 0 0,0 1 0,1 0 0,0 1 0,1-1 0,0 1 0,1 0 0,0 0 0,0 1 0,1-1 0,1 1 0,0 0 0,0 0 0,2-1 0,-1 8-73,1-15-2,0-1 0,1 1 0,-1 0 0,1-1 0,-1 1-1,1 0 1,0-1 0,1 1 0,-1-1 0,1 1 0,1 2 2,-2-5-39,0 0-1,0 0 1,0 1 0,0-1 0,0 0 0,0 0 0,0 0 0,0 0-1,0 0 1,1-1 0,-1 1 0,0 0 0,0-1 0,1 1-1,-1 0 1,1-1 0,-1 0 0,1 1 0,-1-1 0,1 0 0,-1 0-1,0 0 1,1 0 0,-1 0 0,1 0 0,-1 0 0,1 0-1,1-1 40,1 0-69,1 0-1,-1-1 0,1 1 1,-1-1-1,0 0 0,1 0 1,-1-1-1,0 1 0,-1-1 1,1 0-1,0 0 0,-1 0 0,0-1 1,1 1-1,1-4 70,-2 2 15,0-1 0,-1 0 0,0 0 0,0 1 0,-1-1 0,1 0 0,-1 0 0,0-1 0,-1 1 0,0 0 0,0-4-15,0 7-21,0 1-1,0-1 1,-1 1 0,1-1-1,-1 0 1,1 1 0,-1-1-1,0 1 1,0-1 0,0 1-1,0 0 1,-1-1 0,1 1 0,-1 0-1,1 0 1,-1 0 0,0 0-1,0 0 1,0 0 0,0 1-1,0-1 1,0 1 0,0-1-1,-1 1 1,1 0 0,0-1-1,-1 1 1,1 1 0,-2-2 21,-1 1-456,0 0 0,0 1 0,0-1 0,0 1 0,0 0 0,-4 0 456,7 0-820,-1 1 0,1-1 0,-1 1 0,1-1 0,-1 1-1,1 0 1,0 0 0,-1 0 0,0 1 820,-3 1-2496</inkml:trace>
  <inkml:trace contextRef="#ctx0" brushRef="#br0" timeOffset="34442.17">6858 10741 7424,'2'5'1269,"0"-1"-1,0 1 1,0 0 0,0 0 0,0 1-1269,4 27 2959,-5-9-1878,-2 20-1081,1-14 677,-2 31 139,-5 27-816,5-45-402,2-29-356,-1 0-1,0 0 1,-1 0 0,-1 4 758,-2 0-2641,5-15-254,-1-7 40,2-3 1273,-1-1-215</inkml:trace>
  <inkml:trace contextRef="#ctx0" brushRef="#br0" timeOffset="34750.219">6826 10866 7168,'8'-62'4538,"-7"59"-4256,0-1 0,0 0 0,1 1 1,-1-1-1,1 1 0,0-1 0,0 1 0,0 0 0,1 0 0,-1 0 0,1 0 0,0 0 0,0 1 0,0-1 0,2 0-282,1-3 223,-4 4-149,1 0 0,0 0 0,0-1 1,1 2-1,-1-1 0,0 0 1,1 1-1,-1-1 0,1 1 1,-1 0-1,1 0 0,-1 1 1,1-1-1,0 1 0,-1-1 1,1 1-1,0 0 0,0 1 1,-1-1-1,1 1 0,0-1 1,-1 1-1,1 0 0,-1 1 1,1-1-1,-1 1 0,1-1-74,0 1 65,0 1-1,0-1 1,-1 0-1,1 1 0,-1 0 1,1 0-1,-1 0 1,0 0-1,0 0 1,0 1-1,0 0 0,-1-1 1,1 1-1,-1 0 1,0 0-1,0 0 1,-1 0-1,1 1 1,-1-1-1,0 0 0,0 4-64,0 0 93,0 1 0,-1-1 0,0 0-1,-1 1 1,0-1 0,0 1-93,0-5-18,0 1-1,-1-1 1,1 1 0,-1-1 0,0 1 0,0-1 0,-1 0 0,1 0 0,-1 0 0,0 0 0,-1 0 18,1-1-217,0 0 0,0 0 0,0 0 1,0-1-1,-1 0 0,1 0 0,-1 0 0,1 0 1,-1 0-1,0-1 0,-3 2 217,4-2-829,-1 0 0,0-1-1,1 1 1,-1-1 0,0 0 0,1 0 0,-1 0-1,0 0 830,-7-1-2858</inkml:trace>
  <inkml:trace contextRef="#ctx0" brushRef="#br0" timeOffset="36762.736">6178 13215 3968,'0'0'52,"1"0"1,-1 0-1,0 0 1,1 0-1,-1 0 1,0-1-1,0 1 1,1 0-1,-1 0 1,0 0-1,1 0 1,-1-1-1,0 1 1,0 0-1,0 0 1,1-1-1,-1 1 1,0 0-1,0 0 1,0-1-1,0 1 1,1 0-1,-1-1 1,0 1-1,0 0 1,0-1-1,0 1 1,0 0-1,0-1 1,0 1-1,0 0 1,0-1-1,0 1 1,0 0-1,0 0 1,0-1-1,0 1 1,0 0-1,0-1 1,0 1-1,0 0 1,-1-1-53,1-1 355,1 1 3528,0 4-1297,5 10-245,3 17-1557,-4 45 187,-1 17-301,-3-16-226,9 172 458,-10-220-807,-6 276 498,5-125-395,3-86-1287,-2-76-794,0-9-1706,0-8 3497,0 0 0,-1 0 0,1 0 0,0 0 0,0 1-1,0-1 1,0 0 0,0 0 0,0 0 0,0 0 0,0 0 0,0 0-1,0 0 1,0 0 0,0 0 0,0 0 0,0 0 0,-1 0 0,1 0-1,0 0 1,0 0 0,0 0 0,0 0 0,0 1 0,0-1 0,0 0-1,0 0 1,0 0 0,0 0 0,-1 0 0,1 0 0,0 0 0,0 0-1,0 0 1,0-1 0,0 1 0,0 0 0,0 0 0,0 0 0,0 0-1,-1 0 1,1 0 0,0 0 0,0 0 0,0 0 0,0 0 0,0 0-1,0 0 1,0 0 0,0 0 0,0 0 0,0 0 0,0 0 0,0-1 0,0 1-1,0 0 1,0 0 0,0 0 0,-1 0 0,1 0 0,0 0 0,0 0-1,0 0 1,0 0 0,0-1 92,0-2-2453</inkml:trace>
  <inkml:trace contextRef="#ctx0" brushRef="#br0" timeOffset="37114.024">6057 14107 8064,'4'7'6056,"5"18"-4648,-3-10-595,11 26 4,37 93 248,-48-118-961,0-1-1,2 0 1,-1 0-1,2-1 1,9 12-104,-17-24 9,0-1 1,1 1 0,-1-1-1,0 1 1,1-1 0,-1 1-1,1-1 1,-1 0-1,1 1 1,0-1 0,0 0-1,-1 0 1,1 0 0,0-1-1,0 1 1,0 0 0,0-1-1,1 1-9,-1-1-3,0 0 0,0 0-1,0 0 1,-1-1 0,1 1-1,0-1 1,0 1 0,0-1-1,0 1 1,-1-1 0,1 0-1,0 0 1,-1 0 0,1 0-1,0 0 1,0-1 3,4-4-105,1 0 0,-1-1 0,-1 0 0,1 0 0,-1-1 0,0 1 0,-1-1 0,1-2 105,44-91-2191,-7 15-3874,-29 60 3660</inkml:trace>
  <inkml:trace contextRef="#ctx0" brushRef="#br0" timeOffset="47617.159">5980 12752 6400,'0'-31'8117,"0"30"-7969,0-1-1,0 1 1,-1 0 0,1 0-1,0 0 1,-1 0 0,1 0 0,-1 0-1,0 1 1,1-1 0,-1 0-1,0 0 1,1 0 0,-1 0 0,0 1-1,0-1 1,1 0 0,-1 1-1,0-1 1,0 0 0,0 1 0,0-1-148,-1 1 57,1-1 1,0 0 0,-1 1 0,1-1-1,0 1 1,-1-1 0,1 1 0,-1-1 0,1 1-1,-1 0 1,1 0 0,-1 0 0,1 0-1,-2 0-57,-2 2 56,-1-1 0,0 2 0,0-1 0,1 1 0,0-1-1,-1 1 1,1 1 0,0-1 0,0 1 0,1 0-1,-1 0 1,1 0 0,0 1 0,0 0 0,-2 2-56,-3 8 2,0-1 0,1 1 0,1 1 1,0-1-1,1 1 0,0 0 0,1 1 1,1-1-1,1 1 0,1 0 0,0 0 0,1 6-2,1-17-13,1 0-1,-1-1 0,2 1 1,-1 0-1,0-1 0,1 0 1,0 1-1,1-1 0,-1 0 1,1 0-1,0 0 0,0 0 1,0-1-1,1 1 0,0-1 1,0 0-1,0 0 0,0 0 1,0-1-1,4 3 14,-2-2-398,1 0-1,-1 0 0,1-1 1,0 0-1,0 0 1,0 0-1,2 0 399,-3-2-955,0 0-1,0 0 0,0 0 1,0-1-1,0 1 1,0-1-1,0-1 0,-1 1 1,2-1 955,6 0-2336</inkml:trace>
  <inkml:trace contextRef="#ctx0" brushRef="#br0" timeOffset="48049.676">6102 12996 7936,'-3'-14'4384,"2"12"-1578,1 6-887,0 5-1695,0 0-123,0 3-13,0 1-1,1-1 1,0 0 0,3 8-88,-4-17-22,1 0-1,0 0 1,0 0 0,0 0 0,0 0 0,1-1 0,-1 1 0,1 0 0,0-1 0,-1 1 0,1-1 0,0 1 0,1-1 0,-1 0 0,0 0 0,1 0 0,-1 0 0,1-1 0,0 1-1,1 0 23,-3-1-46,1 0 0,-1-1 0,1 1 0,-1-1 0,1 0-1,-1 0 1,1 1 0,0-1 0,-1 0 0,1 0-1,-1 0 1,1-1 0,0 1 0,-1 0 0,1-1-1,-1 1 1,1-1 0,-1 1 0,1-1 0,-1 1-1,0-1 1,1 0 0,-1 0 0,0 0 0,1 0 46,0-1-14,0 0 0,0 0 0,-1 1 0,1-1 0,0 0 0,-1 0 0,0-1 1,1 1-1,-1 0 0,0 0 0,0-1 0,0 1 0,-1 0 0,1-2 14,0 0 13,0 0 0,-1 0 0,0 0 1,1 0-1,-1 0 0,-1 0 0,1 0 0,-1 0 0,1 0 0,-1 0 0,0 0 0,-1 0 0,1 0 0,-1 0 1,1 0-1,-1 1 0,-1-1 0,1 1 0,0-1 0,-1 1 0,1 0 0,-2-1-13,2 3-45,1 0 0,-1 0 0,1 0 0,-1 0 0,0 0 0,1 0-1,-1 1 1,0-1 0,0 1 0,1-1 0,-1 1 0,0 0 0,0 0 0,0 0 0,1 0 0,-1 0 0,-1 0 44,1 0-898,0 0-1,0 1 0,0-1 1,1 1-1,-1-1 0,0 1 1,0 0-1,1-1 0,-2 2 900,2 1-2138</inkml:trace>
  <inkml:trace contextRef="#ctx0" brushRef="#br0" timeOffset="48803.102">6296 12984 8320,'0'-2'2740,"0"3"-654,2 8 450,-1 11-1696,-2 7-502,0-18-322,1 0-1,0 0 1,0 1 0,1-1-1,1 6-15,-2-14-54,0 0 1,0-1-1,1 1 0,-1 0 1,0 0-1,0-1 0,1 1 1,-1 0-1,1-1 0,-1 1 1,0 0-1,1-1 0,-1 1 0,1 0 1,-1-1-1,1 1 0,0-1 1,-1 1-1,1-1 0,0 1 1,-1-1-1,1 0 0,0 1 0,0-1 55,0 0-79,0 1 0,0-1 1,0 0-1,0-1 1,1 1-1,-1 0 1,0 0-1,0 0 1,0-1-1,0 1 1,0 0-1,0-1 1,0 1-1,0-1 0,0 1 1,0-1 77,7-5-311,-1 1 1,0-1 0,0-1-1,3-3 311,0 0 283,-6 7 6,-1-1 0,0 0-1,0 0 1,0 0 0,0 0-1,-1 0 1,1-1-289,2-5 827,-5 11-814,0-1 1,0 0-1,0 0 0,0 0 0,0 0 0,0 0 1,0 0-1,0 0 0,0 0 0,0 0 1,0 0-1,0 0 0,0 1 0,0-1 0,0 0 1,0 0-1,0 0 0,0 0 0,0 0 0,0 0 1,1 0-1,-1 0 0,0 0 0,0 0 0,0 0 1,0 0-1,0 0 0,0 0 0,0 0 1,0 0-1,0 0 0,0 1 0,0-1 0,0 0 1,0 0-1,1 0 0,-1 0 0,0 0 0,0 0 1,0 0-1,0 0 0,0 0 0,0 0 1,0 0-1,0 0 0,0 0 0,0 0 0,0 0 1,1 0-1,-1-1 0,0 1 0,0 0 0,0 0 1,0 0-1,0 0 0,0 0 0,0 0 0,0 0 1,0 0-1,0 0 0,0 0 0,0 0-13,1 11 126,0-4-116,2 7-49,1-1 0,1 0-1,0 0 1,1 0 0,0 0 0,5 6 39,-10-18-23,-1-1-1,0 1 0,1-1 1,-1 1-1,0-1 0,1 1 1,-1-1-1,1 0 0,-1 1 1,1-1-1,-1 0 1,1 1-1,0-1 0,-1 0 1,1 1-1,-1-1 0,1 0 1,0 0-1,-1 0 1,1 0-1,-1 0 0,1 1 1,0-1-1,-1 0 0,1 0 1,0-1-1,-1 1 1,1 0-1,-1 0 0,1 0 1,0 0-1,-1 0 0,1-1 1,-1 1-1,1 0 0,-1-1 1,1 1-1,-1 0 1,1-1-1,-1 1 0,1-1 1,0 1 23,3-4-180,0 1 1,-1-1 0,1 0 0,-1 0-1,1-1 180,-1 1-47,7-10-118,-1 0-1,0 0 0,-1-1 1,0 0-1,3-12 166,6-23 1799,1-7-1799,-8 23 1541,-10 32-1322,0 19 234,-1 2-700,2 1 0,0-1 0,2 1 0,0-1 0,1 0-1,6 19 248,6-4-4426,0-16-2448,-11-13 4719</inkml:trace>
  <inkml:trace contextRef="#ctx0" brushRef="#br0" timeOffset="49060.592">6565 12944 7552,'-15'3'2448,"15"-3"-2414,0 0 1,-1 0-1,1 0 0,0 0 1,0 0-1,0 0 1,-1 0-1,1 0 0,0 0 1,0 0-1,0 1 1,0-1-1,-1 0 0,1 0 1,0 0-1,0 0 1,0 0-1,0 0 0,0 0 1,-1 0-1,1 1 1,0-1-1,0 0 0,0 0 1,0 0-1,0 0 1,0 1-1,0-1 1,0 0-1,0 0 0,-1 0-34,-1 6 1238,-1-1-1,0 1 0,-1-1 1,-1 2-1238,51-7 506,-22 0-2326,-6 0-2205,-1 0 1476</inkml:trace>
  <inkml:trace contextRef="#ctx0" brushRef="#br0" timeOffset="51566.725">1777 10929 6144,'-12'-9'3485,"8"5"-2129,6 5-283,-1-1-933,0 0-1,0 0 1,0 1-1,0-1 1,0 0-1,0 0 0,0-1 1,0 1-1,0 0 1,0 0-1,0 0 1,0-1-1,0 1 0,0-1 1,0 1-1,0-1 1,0 1-1,0-1 1,0 1-1,1-2-139,9-3 203,14 3-43,-1 2 0,1 0 0,17 3-160,-11-1 75,66 6 305,-34-3 253,16-1-633,122 6 280,-102-3 197,-32-1 369,6 4-846,-2 0 168,17-2 6,8-4-174,-40-2 114,5 3 209,25 6-323,42 4 189,-56-9-2,-8 0 127,11-3-314,-59-3 48,2 0 4,1 0 0,0-1 0,-1-1 0,11-3-52,-2-2 37,-1 1 1,1 1-1,0 2 0,25-1-37,-40 4 0,0 0 0,0-2 0,0 1 0,0-1 0,9-3 0,-3-2 0,-14 5 0,0 0 0,0 1 0,1-1 0,-1 1 0,0 0 0,0 0 0,1 1 0,-1-1 0,1 1 0,-1 0 0,3 0 0,21 2 3,-23-2 19,0 0 0,0 1 0,0-1 0,5 2-22,-6-1 15,0-1-1,0 0 1,0 0 0,0 0-1,0-1 1,0 1-1,0-1 1,-1 0 0,1 0-1,2-1-14,12-3 19,-11 3-19,-6 2-1,0 0 0,0 0 0,0-1 0,0 1 0,0 0 0,-1 0 0,1 0 0,0 0-1,0 0 1,0 0 0,0 0 0,0 1 0,0-1 0,0 0 0,0 1 1,3 0-185,1-1 0,-1 1-1,1-1 1,-1 1 0,1-1-1,-1-1 1,1 1 0,0-1 185,13 0-7595,-9-3 358,-5 3 4656</inkml:trace>
  <inkml:trace contextRef="#ctx0" brushRef="#br0" timeOffset="51980.736">3909 10733 8576,'-1'1'278,"0"1"1,0-1-1,1 0 0,-1 1 1,1-1-1,0 1 0,-1-1 1,1 1-1,0-1 1,0 1-1,-1-1 0,1 1 1,1-1-1,-1 1 1,0-1-1,0 1 0,0-1 1,1 0-1,-1 1 1,1-1-1,-1 1 0,1-1 1,0 0-1,0 2-278,2 3 284,0 1 1,1-1-1,0 0 0,3 5-284,21 21 375,1-1-1,2-1 1,2-1-375,12 12 743,-40-37-671,2 3 236,0 0 0,0 0 0,0 1-1,3 6-307,-9-13 35,0 1 0,0-1 0,0 1 0,0-1 0,0 1 1,-1-1-1,1 1 0,0-1 0,-1 1 0,0 0 0,1-1 0,-1 1 0,0 0 0,0-1 0,0 1 0,0 0 0,0 0 0,0-1 0,0 1 0,-1 0 0,1-1 0,-1 1 0,1 0 0,-1-1 0,1 1 1,-1-1-1,0 1 0,0-1 0,0 1-35,-2 0-3,0 0 1,1 0 0,-1 0 0,0-1 0,0 1-1,0-1 1,0 1 0,0-1 0,0 0 0,-2 0 2,-7 3-208,-32 15-2025,28-11-2231,-1 0-1,-12 2 4465,12-3-2917</inkml:trace>
  <inkml:trace contextRef="#ctx0" brushRef="#br0" timeOffset="52844.282">1403 9979 7552,'0'-1'376,"-1"1"1,1-1-1,-1 1 1,1 0-1,-1-1 1,0 1-1,1 0 1,-1-1-1,1 1 1,-1 0-1,0-1 1,1 1-1,-1 0 0,0 0 1,1 0-1,-2 0-376,2 0 397,2 0 63,-7 17 1865,2-4-2061,0-1 0,-1 0 0,-4 8-264,-4 15 18,-16 54-55,-33 113-539,28-107-5210,32-99 1031,-1-15 1771,5-1 1219</inkml:trace>
  <inkml:trace contextRef="#ctx0" brushRef="#br0" timeOffset="53102.189">1395 9914 7680,'1'-1'230,"0"1"1,0-1-1,0 1 0,0-1 1,0 1-1,0-1 1,0 1-1,1 0 1,-1 0-1,0-1 0,0 1 1,0 0-1,0 0 1,1 0-1,-1 0 1,0 0-1,0 1 0,0-1 1,0 0-1,1 1 1,-1-1-1,0 0 1,0 1-1,0-1 0,0 1 1,0 0-1,0-1 1,0 1-1,0 0 1,0-1-1,0 1 0,-1 0 1,1 0-1,0 0-230,16 22 533,-2 0-1,0 0 1,7 18-533,33 79 71,-13-26 57,-35-80-270,36 82-1391,-37-79-822,0 1 1,-1-1 0,0 1-1,0 12 2355,-1-10-2186</inkml:trace>
  <inkml:trace contextRef="#ctx0" brushRef="#br0" timeOffset="53343.494">1355 10318 7680,'-10'0'2880,"10"0"-2240,0-4 416,0 1 160,0 6-704,0-6-32,5 3-320,3-8-96,7 3-32,2-7-32,6 4 0,-1-4-352,1 4 192,4-4-1344,-1 9 832,6-5-3392,-1 3 2272</inkml:trace>
  <inkml:trace contextRef="#ctx0" brushRef="#br0" timeOffset="53879.907">1832 10110 7168,'-2'0'4427,"3"0"-2325,17-4-1255,-17 3-821,1 1 0,0-1 0,0 1 0,0 0 0,-1 0 1,1 0-1,0 0 0,0 0 0,0 0 0,0 0 0,-1 0 1,1 1-1,0-1 0,0 1 0,0-1-26,3 2 56,0 0 0,0 0 0,0 0 0,-1 0 0,2 1-56,-4-1 22,-1-1 0,1 1 0,0 0 0,-1-1 0,0 1 0,1 0 1,-1 0-1,0 0 0,0 0 0,0 0 0,0 1 0,0-1 0,0 0 1,-1 0-1,1 0 0,-1 1 0,0-1 0,0 0 0,0 3-22,1 7 59,-1 0 0,-1 0 1,-1 3-60,1-6 47,1-3-27,-1-1-1,-1 0 1,1 0 0,-1 0 0,0 0 0,0 0 0,0 0-1,-1 0 1,-1 2-20,-7 8-5,0 0-1,-2 1 6,2-3 73,5-7-60,3-2-173,12-5 14,-6 0 136,0 0 0,0 0 0,0-1 1,0 1-1,0-1 0,-1 0 0,1 0 10,19-10 5,-15 9 19,-1 1 0,1 0 0,-1 1 1,1 0-1,0 0 0,-1 0 1,1 1-1,1 0-24,-5 0 72,0 0-1,0 0 1,0 1 0,0 0 0,0-1-1,0 1 1,0 0 0,0 0 0,0 1-1,-1-1 1,1 1 0,0-1-1,-1 1 1,1 0 0,-1 0 0,0 0-1,1 0 1,-1 1 0,0-1-72,-1 1 39,1-1 0,-1 1-1,0-1 1,0 1 0,0-1 0,-1 1 0,1 0 0,0-1 0,-1 1 0,0 0-1,0 0 1,0-1 0,0 1 0,0 0 0,0-1 0,-1 1 0,1 0 0,-1-1-1,0 1 1,0 0 0,0-1 0,0 2-39,-3 4-145,1 0 0,-1-1-1,-1 1 1,1-1 0,-1 0 0,-2 2 145,-7 9-1171,0 0-5978,13-13 4584</inkml:trace>
  <inkml:trace contextRef="#ctx0" brushRef="#br0" timeOffset="54133.998">2164 10079 8192,'6'3'4144,"-1"6"-3990,-3-7 428,3 8 81,0-1 1,0 0 0,-1 1 0,-1 0 0,1 0 0,-1 0 0,1 9-664,0 11-138,1 30 138,-3-28 232,0 4-625,-2-21-1176,1-1 0,1 9 1569,-1-11-3749,-1 0 1120</inkml:trace>
  <inkml:trace contextRef="#ctx0" brushRef="#br0" timeOffset="55149.059">1804 11506 7296,'-1'-1'187,"1"1"0,0-1 0,0 1 0,0-1 0,0 1 0,0 0 0,-1-1 0,1 1 0,0-1 0,0 1 0,0-1 0,0 1 0,0-1 0,0 1 0,1-1 0,-1 1 0,0-1 0,0 1 0,0 0 0,0-1 0,0 1-187,8-2 4460,3 1-4506,15-5 209,-1 0 1,1 2 0,0 1-1,0 1 1,1 1-1,8 2-163,29 1 109,69 5 113,-66-2 103,23-4-325,-20 0 251,22 5-251,61 4 773,99-8-773,-147-2 187,-31-4-6,-38 2 70,26 2-251,179 2 317,-128-3-26,37 9-100,-1 0 28,-119-9-235,-17 1-402,0-1 0,1 1 0,-1 1 0,0 1 0,1 0 418,-12-2-933,5 3-154,-5 0-4269,-2 0 2679</inkml:trace>
  <inkml:trace contextRef="#ctx0" brushRef="#br0" timeOffset="55565.568">3804 11373 8704,'-7'5'2989,"6"-12"-1189,14 6-721,1 0 0,0 1 0,4 1-1079,-10 1 143,0 0-1,0 1 1,0-1 0,0 2-1,-1-1 1,1 1 0,2 2-143,12 9 985,15 11-985,-27-18 333,-1 1 1,0-1-1,0 2 0,5 7-333,-13-16 50,0 1-1,0-1 0,-1 0 0,1 1 1,-1-1-1,1 0 0,-1 1 0,0-1 1,1 1-1,-1-1 0,0 1 1,0-1-1,0 0 0,0 1 0,0-1 1,-1 1-1,1-1 0,0 1 0,-1-1 1,1 0-1,-1 1 0,1-1 0,-1 1 1,1-1-1,-1 0 0,0 0 0,0 1-49,-4 6 116,-1 0 0,0-1 0,-6 8-116,2-4-56,4-4-211,-1 0-1,1-1 1,-1 0 0,-5 3 267,-9 8-1587,15-11 709,-1-1 0,0-1 1,0 1-1,0-1 0,0 0 0,-1-1 0,0 0 1,1 0-1,-1 0 0,0-1 0,0-1 1,-1 1 877,-24 6-2720</inkml:trace>
  <inkml:trace contextRef="#ctx0" brushRef="#br0" timeOffset="56214.094">981 11074 8320,'0'0'107,"0"-1"1,0 1-1,0 0 0,0 0 1,-1 0-1,1 0 0,0 0 1,0 0-1,0 0 1,0 0-1,-1 0 0,1 0 1,0 0-1,0 0 1,0 0-1,0 0 0,-1 0 1,1 0-1,0 0 0,0 0 1,0 0-1,0 0 1,-1 0-1,1 0 0,0 0 1,0 0-1,0 0 1,0 0-1,0 1 0,0-1 1,-1 0-1,1 0 1,0 0-1,0 0 0,0 0 1,0 0-1,0 1-107,0 7 2100,9 17-1055,-4-11-681,12 64-918,-2 1-1,-1 31 555,-6-71-1355,-6-30-257,0 0 0,0 1 0,-1-1 0,1 6 1612,-2-6-2026</inkml:trace>
  <inkml:trace contextRef="#ctx0" brushRef="#br0" timeOffset="56845.36">913 11097 7040,'0'-1'209,"1"0"0,-1 0 0,1 1 1,-1-1-1,1 0 0,0 0 0,-1 1 0,1-1 1,-1 1-1,1-1 0,0 0 0,0 1 0,-1-1 1,1 1-1,0-1 0,0 1 0,0 0 0,0-1 1,-1 1-1,1 0 0,0 0 0,0-1 0,0 1 1,0 0-1,0 0 0,0 0 0,0 0 0,0 0 1,0 0-1,0 1 0,-1-1 0,2 0-209,4 0 84,41-1 386,-26 0-356,0 1 1,0 0 0,1 2-1,17 3-114,-34-4 69,0 1 0,0 0 0,0 0 0,0 0 0,0 1 0,0-1 0,-1 1 0,0 0 0,1 1-69,-3-3 47,0 1 0,0-1 0,0 1 0,-1 0 0,1 0 0,0 0 0,-1 0 0,1 0 0,-1 0 1,0 1-1,0-1 0,1 0 0,-2 1 0,1-1 0,0 1 0,0-1 0,-1 1 0,1-1 0,-1 2-47,0 2 22,-1 0 1,0 1 0,0-1-1,0 0 1,-1 0-1,0 0 1,0 0 0,-1 0-1,1 0 1,-1 0-1,-1-1 1,1 1-1,-1-1 1,0 0 0,0 0-1,0-1 1,-2 2-23,-33 36-6,30-32-111,20-13 125,11-6 75,2 3-59,-10 2-23,1 0 0,-1 1-1,11 0 0,-13 2 25,0 0-1,0 1 1,-1 1-1,13 1-24,-20-1 51,0 0 0,-1 0 0,1 0 0,0 0 0,0 1 0,-1 0 0,1-1-1,-1 1 1,0 1 0,1-1 0,-1 0 0,0 1 0,0 0 0,0-1 0,-1 1-1,3 3-50,-4-4 25,0 0 0,0 0-1,0 0 1,0 0-1,0 0 1,0 0-1,-1 0 1,1 1-1,-1-1 1,1 0-1,-1 1 1,0-1-1,0 0 1,0 0-1,0 1 1,-1-1 0,1 0-1,0 1 1,-1-1-1,0 0 1,1 0-1,-1 0 1,0 0-1,0 1 1,0-1-1,-2 1-24,-3 6 55,0 0 0,-1-1 0,1 0-1,-2 0 1,0 0-55,7-7-5,-10 10-150,-1 0 0,0-2-1,-1 1 156,8-7-526,0 1 0,0-1 0,0-1 0,0 1 0,-1-1 0,1 0 0,-1 0 0,1 0 0,-3 0 526,7-2-200,1 0 0,-1 0 0,0 0 0,1 0-1,-1 1 1,0-1 0,1 0 0,-1 0 0,0 0-1,1 0 1,-1 0 0,0-1 0,1 1 0,-1 0-1,1 0 1,-1 0 0,0-1 0,1 1 0,-1 0 0,1 0-1,-1-1 1,1 1 0,-1 0 0,0-1 0,1 1-1,0-1 1,-1 1 0,0-1 200,0-3-2341</inkml:trace>
  <inkml:trace contextRef="#ctx0" brushRef="#br0" timeOffset="57414.14">1387 11205 7040,'1'1'222,"0"-1"0,0 1 0,0-1 1,0 1-1,0-1 0,0 1 0,0-1 1,1 1-1,-1-1 0,0 0 0,0 0 1,0 0-1,1 0 0,-1 0 0,0 0 1,0 0-1,1 0 0,-1 0 0,0 0 0,0-1 1,0 1-1,0-1 0,1 1 0,-1-1-222,5 0 293,13-4 150,-9 2-203,0 0 1,0 1-1,0 1 1,0 0-1,3 0-240,-11 1 62,1 0-1,-1 0 1,0 0-1,1 0 1,-1 1-1,0-1 1,1 1-1,-1 0 0,0 0 1,0 0-1,1 0 1,-1 0-1,0 0 1,0 0-1,0 1 1,0-1-1,-1 1 1,1-1-1,0 1 0,-1 0 1,1 0-1,-1-1 1,1 1-1,0 2-61,-2-3 18,1 1 0,-1-1 1,0 0-1,1 1 0,-1-1 0,0 0 0,0 1 0,0-1 0,0 1 1,0-1-1,0 1 0,0-1 0,0 0 0,-1 1 0,1-1 0,0 0 1,-1 1-1,1-1 0,-1 1-18,-1 1 26,1 0 0,-1 0 0,0 0 1,0 0-1,0 0 0,0-1 0,-1 2-26,-2 0-5,-1 1 0,1-1 0,-1-1 0,-1 1 5,1 0-42,0 0 1,0 0-1,0 1 1,0 0 41,9-6 0,1-1 0,0 1 0,-1 0 0,1 0 0,-1 1 0,1-1 0,1 1 0,29-8 0,-25 5-10,-1 1 0,1 0 1,0 1-1,0 0 1,-1 0-1,7 0 10,-11 1 49,0 0 0,0 1 0,0-1 0,0 1 0,0 0 0,0 0 0,0 0-1,-1 0 1,1 1 0,0-1 0,-1 1 0,1 0 0,-1 0 0,1 1 0,-1-1 0,2 2-49,-4-3 36,-1 0 1,1 0-1,0 0 0,0 0 1,0 1-1,-1-1 1,1 0-1,-1 0 1,1 0-1,-1 1 0,1-1 1,-1 0-1,0 1 1,0-1-1,1 0 0,-1 1 1,0-1-1,0 0 1,0 1-1,-1 0-36,1 1 49,-1 1-1,0-1 1,0 0 0,0 0-1,0 0 1,-1 0-1,1 0 1,-1 0 0,0 0-49,-2 3-391,-1 0 0,1 0 0,-1-1 0,0 0 391,-19 15-5277,17-18 1864,6-2 1088</inkml:trace>
  <inkml:trace contextRef="#ctx0" brushRef="#br0" timeOffset="57681.204">1800 11114 7168,'2'0'347,"-1"1"0,0 0 0,0 0 0,1 0 1,-1 0-1,0 0 0,0 0 0,0 0 0,0 0 0,0 1 0,-1-1 1,1 0-1,0 1 0,0-1 0,-1 0 0,1 1 0,-1-1 0,1 1-347,3 8 1474,-2-4-1218,0 0-1,0 0 1,0 0-1,-1 1 1,0-1-1,0 1 1,0 0-256,0 48 387,-1-54-376,0 52-161,0-18-5524,1-27 2085,3 1 1173</inkml:trace>
  <inkml:trace contextRef="#ctx0" brushRef="#br0" timeOffset="58796.079">2626 12595 6528,'0'0'201,"0"0"1,-1 0 0,1 0 0,0 0-1,0-1 1,0 1 0,-1 0-1,1 0 1,0-1 0,0 1-1,0 0 1,0 0 0,0 0 0,0-1-1,-1 1 1,1 0 0,0-1-1,0 1 1,0 0 0,0 0-1,0-1 1,0 1 0,0 0 0,0 0-1,0-1 1,0 1 0,0 0-1,0 0 1,1-1 0,-1 1-1,0 0 1,0-1 0,0 1-1,0 0-201,10-6 2795,-6 4-2521,0 1 1,0 0 0,1 1 0,-1-1 0,0 1 0,0 0-275,18-1 524,-15 0-397,1 1 0,-1 0 0,1 1-1,0-1 1,-1 2 0,7 1-127,-2-1 43,-1 1 1,0-1-1,1-1 0,-1 0 0,1-1 1,4 0-44,18-3 79,16-3-79,-20 1 92,-1 2 0,11 1-92,-22 2 90,-1 0 1,1-2 0,16-3-91,-4 1 116,0 1-1,0 1 1,0 2 0,7 1-116,12 0 65,11 0 73,0 3 1,9 4-139,-26-1 102,-29-4-77,-1 0-1,1-2 1,-1 1 0,1-2 0,0 0 0,10-1-25,13-4 26,1 1 1,0 2 0,0 2-1,7 2-26,-37-2-20,-1 0 1,1 0-1,-1-1 0,4 0 20,-5 0 26,0 1 1,0-1-1,1 1 1,5 1-27,21 0 121,-25-1-117,0 0 0,0 0 0,7 2-4,-12-2-16,0 0-1,1 0 1,-1 0-1,0 0 1,1 0-1,-1-1 0,1 0 17,-1 0-26,0 1-1,0 0 0,0-1 0,-1 1 0,1 0 0,0 0 1,0 0-1,0 1 27,-2-1-227,0 0 0,-1 0 0,1 0 0,0 0 0,0 0 0,-1 0 0,1 0 0,0 1 0,-1-1 0,1 0 0,0 0 0,-1 1 0,1-1 0,0 1 0,-1-1 0,1 0 0,-1 1 0,1-1 0,-1 1 0,1 0 0,-1-1 0,1 1 0,-1-1 0,1 1 0,-1 0 0,0-1 0,0 1 0,1 0 0,-1-1 0,0 1 1,0 0-1,1-1 0,-1 1 0,0 0 227,-3 1-4000,2-2 1280</inkml:trace>
  <inkml:trace contextRef="#ctx0" brushRef="#br0" timeOffset="59217.2">3904 12388 9216,'-3'5'1147,"2"-4"-770,0 0 0,1 0 1,-1 1-1,1-1 0,-1 0 0,1 0 0,-1 0 0,1 0 0,0 0 0,0 1 1,-1 0-378,4 0 379,-1 0 0,1 0 1,0 0-1,0 0 0,0 0 0,0-1 1,0 1-1,1-1-379,0 2 56,0-1-1,0 1 1,0-1 0,-1 1-1,1 0 1,-1 1-1,1-1 1,-1 1 0,0-1-1,0 1 1,1 2-56,12 14 305,-11-14-189,1 0 0,0-1 0,0 1 0,0-1 0,1-1 0,-1 1 0,1-1 0,6 2-116,35 11 438,-34-8 138,-14-9-565,0 0 1,0 0 0,0 0-1,0 0 1,0 0-1,1 0 1,-1 0 0,0 0-1,0 1 1,0-1 0,0 0-1,0 0 1,0 0-1,1 0 1,-1 0 0,0 0-1,0 0 1,0 1 0,0-1-1,0 0 1,0 0-1,0 0 1,0 0 0,0 0-1,0 0 1,0 1-1,0-1 1,0 0 0,0 0-1,0 0 1,0 0 0,0 1-1,0-1 1,0 0-1,0 0 1,0 0 0,0 0-1,0 0 1,0 1 0,0-1-1,0 0 1,0 0-1,0 0 1,0 0 0,0 0-1,0 0 1,0 1 0,0-1-1,0 0 1,-1 0-1,1 0 1,0 0 0,0 0-1,0 0 1,0 0-1,0 0 1,0 1 0,-1-1-1,1 0 1,0 0 0,0 0-1,0 0 1,0 0-1,0 0 1,-1 0 0,1 0-1,0 0-11,-4 1 7,-1-1 0,1 1 0,0 1 0,0-1 0,0 1 0,0 0 0,0-1 0,0 2 0,0-1 0,1 0 0,-1 1-1,1 0 1,-1 0-7,-22 15-794,-69 42-12352,79-48 10485</inkml:trace>
  <inkml:trace contextRef="#ctx0" brushRef="#br0" timeOffset="59867.828">2613 12085 7040,'-4'-13'4464,"4"8"-3547,0 6 1019,0 0-811,0-1-415,1 1-549,0 1 1,0 0-1,0 0 1,0-1-1,0 1 1,-1 0 0,1 0-1,-1 0 1,1 1-162,-1-3 49,4 22-4,0 1-1,-1 13-44,5 27-1944,-3-15-3480,-2-23 2784</inkml:trace>
  <inkml:trace contextRef="#ctx0" brushRef="#br0" timeOffset="60775.782">2744 12192 7552,'0'0'188,"0"0"0,0 1 0,0-1 0,0 1 1,0-1-1,1 0 0,-1 1 0,0-1 0,0 0 0,0 1 0,1-1 1,-1 0-1,0 0 0,0 1 0,1-1 0,-1 0 0,0 0 1,0 1-1,1-1 0,-1 0 0,0 0 0,1 0 0,-1 1 0,0-1 1,1 0-1,-1 0 0,1 0 0,-1 0 0,0 0 0,1 0-188,17 2 1462,20-8-1336,11-1 65,-36 5-144,0 1 0,0-2 0,0 0 0,-1 0 0,3-2-47,-3 0 87,0-1-1,-1 1 0,1-2 1,-1 0-1,4-4-86,-13 10 19,-1 0 0,0-1 0,0 1-1,0 0 1,0-1 0,-1 1 0,1-1 0,0 1-1,-1-1 1,1 1 0,-1-1 0,1 1 0,-1-1-1,1 0 1,-1 1 0,0-1 0,0 1-1,0-1 1,0 0 0,0 1 0,-1-1 0,1 0-1,0 1 1,-1-1 0,1 1 0,-1-1 0,1 1-1,-1-1 1,0 0-19,0 0 60,0 0 0,0 0 0,0 0 0,-1 0 0,1 0 0,0 0-1,-1 0 1,1 1 0,-1-1 0,0 1 0,0-1 0,0 1 0,1-1 0,-1 1 0,0 0-1,-1 0 1,1 0 0,0 0 0,0 0 0,0 1 0,-2-1-60,-1 0 102,0 0-1,0 1 1,1 0 0,-1 0-1,0 0 1,0 1 0,-2 0-102,5-1 35,0 1 1,0 0-1,-1 0 1,1 0-1,0 0 1,0 1-1,0-1 1,0 0-1,0 1 1,1 0-1,-1-1 1,0 1-1,1 0 1,-1 0-1,1 0 1,-1 1-36,-1 1 34,0 1-29,-1 0-1,1 0 1,0 1 0,0-1-1,1 1 1,0-1-1,0 1 1,0 0 0,0 0-1,1 0 1,0 1-5,1-3-13,-2 9-37,2 0-1,0 1 0,0-1 1,2 11 50,-1-20-21,-1-1 0,1 0 0,0 1 0,0-1 0,0 0 0,1 0 0,-1 1 0,1-1 0,0 0 0,-1-1 0,1 1 0,1 0 0,-1-1 0,0 1 0,1-1 0,-1 1 0,1-1 0,-1 0 0,1 0 0,0 0 0,1 0 21,-2-1-39,0 0 0,0-1 0,0 1 0,0-1 0,0 1 0,0-1 0,0 0 0,1 1 1,-1-1-1,0 0 0,0-1 0,0 1 0,0 0 0,0 0 0,0-1 0,0 1 0,0-1 0,1 0 39,4-2-107,0-1 1,0 0-1,0 0 1,2-2 106,0 0-52,2-2 53,0 0-1,0-1 1,-1 0-1,0-1 1,-1-1-1,7-8 0,4-9 146,-1-1-1,1-4-145,-9 6 538,-10 23-386,1-1-1,0 1 1,0-1-1,0 1 1,2-3-152,-4 7 11,0-1-1,0 1 1,0 0 0,0 0 0,0 0 0,0 0-1,0-1 1,0 1 0,1 0 0,-1 0 0,0 0-1,0 0 1,0 0 0,0-1 0,0 1 0,0 0-1,0 0 1,0 0 0,0 0 0,1 0 0,-1 0-1,0 0 1,0-1 0,0 1 0,0 0 0,0 0-1,0 0 1,1 0 0,-1 0 0,0 0 0,0 0-1,0 0 1,0 0 0,0 0 0,1 0 0,-1 0-1,0 0 1,0 0 0,0 0 0,0 0 0,1 0-1,-1 0 1,0 0 0,0 0-11,0 8 156,-1 0-238,0 23-56,0-19 162,1 0 0,0 0 0,0 0-1,3 9-23,-3-18-4,1 0-1,0 1 0,0-1 0,0 0 1,0 0-1,1 0 0,-1 0 0,1 0 1,0-1-1,0 1 0,0 0 1,0-1-1,0 1 0,1-1 0,-1 0 1,1 0-1,-1 0 0,1 0 0,0 0 1,0-1-1,0 1 0,0-1 0,0 1 1,0-1-1,0 0 0,0-1 0,2 1 5,27 5 283,-31-6-278,-1 0 0,0 1-1,0-1 1,0 0 0,0 0 0,0 0-1,0 1 1,0-1 0,0 0 0,0 0 0,0 1-1,0-1 1,0 0 0,0 0 0,0 0-1,0 1 1,0-1 0,0 0 0,0 0 0,0 1-1,0-1 1,0 0 0,0 0 0,0 0-1,0 1 1,0-1 0,-1 0 0,1 0 0,0 0-1,0 1 1,0-1 0,0 0 0,-1 0-5,-8 17 118,-12 15-687,18-28-202,0 0 1,0 0 0,-1 0 0,1-1-1,-1 1 1,0-1 0,-4 3 770,8-6-98,0 0 0,0 0 1,0 0-1,0 0 0,-1 1 0,1-1 1,0 0-1,0 0 0,0 0 0,-1 0 0,1 0 1,0 0-1,0 0 0,0 0 0,-1 0 1,1 0-1,0 0 0,0 0 0,-1 0 0,1 0 1,0 0-1,0 0 0,0 0 0,-1 0 1,1 0-1,0 0 0,0 0 0,0 0 0,-1 0 1,1 0-1,0 0 0,0 0 0,0-1 1,-1 1-1,1 0 0,0 0 0,0 0 0,0 0 1,0 0-1,0-1 0,-1 1 0,1 0 1,0 0-1,0 0 0,0-1 0,0 1 1,0 0-1,0 0 0,0 0 0,0-1 0,0 1 1,0 0-1,0 0 0,0 0 0,0-1 1,0 1-1,0 0 0,0 0 0,0-1 0,0 1 98,-1-8-2426</inkml:trace>
  <inkml:trace contextRef="#ctx0" brushRef="#br0" timeOffset="61247.884">3355 11964 8064,'3'-13'4823,"-1"9"-4398,-2 5 908,4 7 349,-3-7-1641,-1-1 1,0 1 0,1-1-1,-1 0 1,0 1 0,1-1-1,-1 1 1,0-1 0,1 1-1,-1-1 1,0 1 0,0-1-1,0 1 1,0-1 0,0 1-1,1-1 1,-1 1 0,0 0-42,-5 41 1039,3-34-950,1 0 0,0-1 0,0 1 0,1 0 0,0 0 0,0 5-89,3 15 1,-3-24-12,0 1-1,0-1 1,1 1-1,-1-1 1,1 0-1,0 1 1,0-1-1,2 2 12,0 1 0,1-1 1,0 1-1,1-1 0,0 0 0,0 0 0,0 0 0,1-1 0,-1 0 0,1 0 0,1 0 0,-1-1 0,23 19 58,-27-21-22,1 1 1,-1-1-1,0 0 0,0 1 0,1 0 1,-2-1-1,1 1 0,0 0 0,-1 0 1,1 0-1,-1 0 0,0 0 0,0 0 1,1 2-37,-2-3 40,0 0 1,0 1-1,0-1 1,0 1-1,-1-1 1,1 0-1,-1 1 1,1-1-1,-1 0 1,0 0-1,0 1 0,0-1 1,0 0-1,0 0 1,0 0-1,-1 0 1,1 0-1,-1 0 1,1-1-1,-2 2-40,-2 2-222,0-1-1,0 0 0,0 0 0,0 0 0,-1 0 0,0-1 0,0 0 1,-2 1 222,-30 8-6191,23-8 3221</inkml:trace>
  <inkml:trace contextRef="#ctx0" brushRef="#br0" timeOffset="64432.768">7298 11045 6272,'-5'-12'2773,"5"11"-2631,0 1 0,0 0-1,0 0 1,-1 0 0,1 0 0,0 0-1,0-1 1,0 1 0,0 0-1,0 0 1,0 0 0,0 0-1,0-1 1,0 1 0,0 0 0,0 0-1,0 0 1,0 0 0,0-1-1,0 1 1,0 0 0,0 0 0,0 0-1,0 0 1,0-1 0,0 1-1,0 0 1,0 0 0,0 0-1,0 0 1,0-1 0,0 1 0,0 0-1,1 0 1,-1 0 0,0 0-1,0 0 1,0-1 0,0 1-1,0 0 1,0 0 0,1 0-142,2 1 131,0 0 0,0 0 0,1 0 0,-1-1 0,1 0 0,-1 1 0,0-1 0,1 0 0,-1-1 0,4 0-131,7 1 183,37-2-49,20 0-97,57 3 927,10-6-964,45 0 508,72-5 89,-157 2-323,-7 1 247,62 4-521,-42 3 327,50-10-327,-53 3 366,65 4-366,-53 5 5,36 1 6,18 10 106,-37-2 11,13-6-128,-147-5-2,19 0 59,0 0 0,1 2 0,-1 0 0,0 1 0,3 2-57,-8-1-192,0-2-1,0 0 1,0-1-1,0-1 1,9 0 192,4-1-4035,-30 1 3941,0 0 1,0 0 0,0 0-1,0 0 1,0 0-1,0 0 1,0 0 0,0 0-1,0 0 1,-1 0-1,1 0 1,0 0-1,0 0 1,0 0 0,0-1-1,0 1 1,0 0-1,0 0 1,0 0 0,0 0-1,0 0 1,0 0-1,0 0 1,0 0-1,0 0 1,0 0 0,0 0-1,0-1 1,0 1-1,0 0 1,0 0 0,0 0-1,0 0 1,0 0-1,0 0 1,0 0 0,0 0-1,0 0 1,0-1-1,0 1 1,0 0-1,0 0 1,0 0 0,0 0-1,0 0 1,0 0-1,0 0 1,0 0 0,0 0-1,0 0 1,0 0-1,0-1 1,0 1-1,1 0 1,-1 0 0,0 0-1,0 0 1,0 0-1,0 0 1,0 0 0,0 0-1,0 0 1,0 0-1,0 0 94,0-1-2682</inkml:trace>
  <inkml:trace contextRef="#ctx0" brushRef="#br0" timeOffset="64845.238">9906 10733 9088,'0'0'111,"-1"0"0,1 0 0,0 1 0,-1-1 0,1 0 0,0 0 0,0 0 0,-1 0 0,1 1 0,0-1 0,-1 0 0,1 0 0,0 1 0,0-1 0,-1 0 0,1 0 0,0 1 0,0-1 0,0 0 0,0 1 0,-1-1 0,1 0 0,0 1 0,0-1 0,0 0 0,0 1 0,0-1 0,0 1 0,0-1 0,0 0 0,0 1 0,0-1 0,0 0 0,0 1 0,0-1 0,0 0 0,0 1 0,0-1 0,1 1-111,0 0 201,0 0-1,0 1 1,0-1 0,0 0-1,0 1 1,0-1 0,1 0-1,-1 0 1,0 0 0,1 0-201,0 1 217,0-1 1,0 1 0,0 0 0,-1 0-1,1 0 1,0 0 0,0 1-218,11 13 635,14 7 138,1-2-1,27 16-772,-22-16 697,-1 1 0,8 10-697,-29-23 208,-6-5-73,0 0 0,0 0 0,-1 0 0,0 0 0,3 4-135,-6-7 21,0 0 1,-1 0-1,1 0 1,-1 0-1,1 0 0,-1 0 1,1 0-1,-1 0 1,0 0-1,1 0 0,-1 1 1,0-1-1,0 0 1,0 0-1,0 0 1,0 0-1,0 0 0,0 1 1,0-1-1,-1 0 1,1 0-1,0 0 0,-1 0 1,1 0-1,-1 0 1,1 0-1,-1 0 0,1 0 1,-1 0-1,0 0 1,0 0-22,-9 11-184,-1-1 0,-1-1 1,0 0-1,-1 0 1,0-1-1,0-1 0,-13 7 184,-27 16-4773,34-18 453,3 3 1334</inkml:trace>
  <inkml:trace contextRef="#ctx0" brushRef="#br0" timeOffset="67564.537">7253 12552 9216,'4'-25'5108,"-4"22"-4888,0 3-174,0-1 0,0 1 0,0 0 1,0 0-1,0 0 0,0 0 0,0 0 1,0 0-1,1-1 0,-1 1 0,0 0 1,0 0-1,0 0 0,0 0 0,0 0 1,0 0-1,0 0 0,0-1 0,1 1 1,-1 0-1,0 0 0,0 0 0,0 0 1,0 0-1,0 0 0,0 0 0,1 0 1,-1 0-1,0 0 0,0 0 0,0 0 1,0 0-1,0 0 0,1 0 0,-1 0 1,0 0-1,0 0 0,0 0 0,0 0 1,0 0-1,1 0 0,-1 0 0,0 0 1,0 0-1,0 0 0,0 1-46,11 4 1072,5 3-522,-2-7-450,0-1 0,-1-1 1,1 0-1,-1-1 1,0 0-1,12-4-100,-4 1 78,-1 1-1,9 1-77,146 0 335,-105 4 39,0-3 0,19-6-374,92-23 954,-145 27-911,31-4 48,11 3-934,-69 5-367,-2 1-2817,-4-1 1462,-6 0-1457,2 0 1260</inkml:trace>
  <inkml:trace contextRef="#ctx0" brushRef="#br0" timeOffset="67945.105">8049 12273 8960,'-1'0'246,"1"0"0,-1 0-1,1 0 1,0 0 0,-1 0 0,1 0 0,-1 0 0,1 0 0,-1 0 0,1 0 0,-1 0-1,1 0 1,0 0 0,-1 0 0,1 1 0,-1-1 0,1 0 0,0 0 0,-1 0 0,1 1-1,0-1 1,-1 0 0,1 1 0,0-1 0,-1 0 0,1 1 0,0-1-246,0 1 134,0-1 1,0 1-1,0-1 0,0 1 1,0-1-1,0 1 1,1-1-1,-1 1 0,0-1 1,0 1-1,1-1 1,-1 1-1,0-1 0,1 0 1,-1 1-1,0-1 1,1 1-1,-1-1 0,1 0-134,24 20 288,-21-17 34,27 17-82,2 0 0,0-2 0,1-2 0,1-1 0,0-1 0,14 2-240,-39-13 138,0 1-1,-1 1 1,0 0-1,3 2-137,-4-3 204,0 1-1,0-1 1,0-1-1,0 0 1,4 1-204,-12-4 9,0 0 0,0 1-1,0-1 1,0 0 0,0 0 0,0 0 0,0 0-1,1 0 1,-1 0 0,0 0 0,0 1 0,0-1-1,0 0 1,0 0 0,0 0 0,0 0 0,0 0-1,0 1 1,0-1 0,0 0 0,0 0 0,0 0-1,0 0 1,0 0 0,0 1 0,0-1 0,0 0-1,0 0 1,0 0 0,0 0 0,0 0-1,0 1 1,0-1 0,0 0 0,0 0 0,-1 0-1,1 0 1,0 0 0,0 0 0,0 1 0,0-1-1,0 0 1,0 0 0,0 0 0,0 0 0,-1 0-1,1 0 1,0 0 0,0 0 0,0 0 0,0 0-1,-1 0-8,-12 12 121,-18 8-416,-33 17-1779,9-4-1623,31-20-207,9 0 1222</inkml:trace>
  <inkml:trace contextRef="#ctx0" brushRef="#br0" timeOffset="68568.137">8800 12257 7808,'-17'-15'6714,"18"15"-5460,-2-3 411,1 3-1609,0 0 0,0-1 0,0 1 0,-1 0 0,1-1 0,0 1 0,0 0 0,-1 0 0,1 0 0,0-1-1,0 1 1,-1 0 0,1 0 0,0 0 0,-1-1 0,1 1 0,0 0 0,-1 0 0,1 0 0,0 0 0,-1 0 0,1 0 0,0 0 0,-1 0 0,1 0 0,0 0 0,-1 0 0,1 0 0,0 0 0,-1 0 0,1 0 0,-1 0 0,1 0 0,0 1-1,0-1 1,-1 0-56,-3 2 48,0-1-1,0 1 0,0 0 0,0 0 0,1 1 0,-1-1 1,1 1-1,0 0 0,-1-1 0,1 2 0,1-1 1,-1 0-1,0 1 0,1-1 0,-1 1 0,0 2-47,-3 4-26,1 1 0,1-1 0,-1 1 0,2 0-1,-3 10 27,5-18-7,1 0-1,-1 0 1,1 1-1,0-1 1,0 0-1,0 0 1,0 1 0,0-1-1,1 0 1,0 0-1,-1 0 1,1 0-1,0 0 1,0 0-1,2 3 8,0-1-12,1 0 0,0 1 0,0-1 0,0 0-1,1-1 1,-1 1 0,3 1 12,-2-3-4,1 1 0,-1-1 1,1 1-1,-1-2 0,1 1 0,5 1 4,-4-2 48,-1 1 1,0 0-1,0 0 0,0 0 0,-1 1 1,5 3-49,-9-6 5,0-1 0,0 1 0,-1 0 0,1 0 0,0-1 0,-1 1 1,1 0-1,-1 0 0,1 0 0,-1 0 0,0-1 0,1 1 0,-1 0 0,0 0 0,0 0 1,1 0-1,-1 0 0,0 0 0,0 0 0,0 0 0,0 0 0,0 1-5,-1 0-69,1 0 0,-1 0 0,0 1 0,0-1 0,0 0 0,0 0 0,0 0 0,0 0 0,0 0 0,-1 0 69,-2 2-767,1 1-1,-1-1 0,0 0 0,0-1 0,-1 1 1,1-1-1,-1 0 0,-2 2 768,-5 0-4048,3 2 1291</inkml:trace>
  <inkml:trace contextRef="#ctx0" brushRef="#br0" timeOffset="69282.745">8953 12424 9088,'8'1'4409,"10"9"-2822,-7-4-693,-7-4-838,1 0 0,-1-1 1,1 1-1,0-1 0,0 0 0,-1-1 0,1 1 0,0-1 0,0 0 0,0 0 0,0 0 1,0-1-1,-1 0 0,1 0 0,1 0-56,9-4 111,0 0 0,0-1 0,-1 0-1,2-2-110,-13 7 9,-1-1 0,0 1-1,0-1 1,0 0 0,0 1-1,0-1 1,0 0 0,0 0-1,-1 0 1,1-1 0,-1 1-1,1 0 1,-1 0 0,0-1-1,1-2-8,-1 4 21,-1-1 0,1 0-1,-1 1 1,1-1-1,-1 0 1,0 0-1,0 1 1,0-1 0,0 0-1,0 0 1,0 1-1,0-1 1,-1 0 0,1 0-1,-1 1 1,1-1-1,-1 0 1,0 1 0,1-1-1,-1 0 1,0 1-1,0-1 1,0 1-1,-1-1-20,1 1 57,0 0 0,0 0 0,-1 0-1,1 1 1,0-1 0,-1 0-1,1 1 1,-1-1 0,1 1 0,-1-1-1,1 1 1,-1 0 0,1-1-1,-1 1 1,0 0 0,1 0-1,-1 0 1,1 0 0,-1 0 0,1 1-1,-1-1 1,0 0 0,0 1-57,-4 1 129,0 0 1,1 0-1,-1 0 1,1 1-1,-2 0-129,0 2 38,-1 0-1,1 0 0,0 1 0,0-1 0,1 1 0,0 1 1,0-1-1,0 1 0,1 0 0,0 1 0,-2 3-37,5-7-7,0 0 0,0 0 0,0 1 0,0-1 0,1 1 0,0 0-1,0-1 1,0 1 0,0 0 0,1-1 0,0 1 0,0 0 0,0 0 0,0 0 0,1-1-1,0 1 1,0 0 0,0-1 0,1 1 0,1 3 7,-1-5-9,-1 0-1,1-1 1,0 1 0,0-1-1,0 0 1,0 0 0,1 0 0,-1 0-1,0 0 1,1 0 0,0-1-1,-1 1 1,1-1 0,0 1-1,0-1 1,-1 0 0,4 0 9,1 1-80,0 0-1,-1-1 1,1 0 0,0 0 0,0-1-1,0 0 1,0 0 80,-1-1-61,0 0 1,0 0-1,-1-1 0,1 0 0,-1 0 1,1 0-1,-1-1 0,0 1 0,1-1 1,-1-1-1,-1 1 0,1-1 61,9-7-134,0-2 0,-1 0 0,1-1 134,4-8 46,-2 0-1,-1-1 1,0 0-1,6-17-45,25-38 912,-18 34 282,-28 44-1186,0 0 0,0 0-1,0 0 1,0 0-1,0 0 1,0 0-1,0 0 1,0 0-1,0 0 1,1 0 0,-1 0-1,0 0 1,0 0-1,0 0 1,0 0-1,0 0 1,0 0-1,0 0 1,0 0 0,1 0-1,-1 0 1,0 0-1,0 0 1,0 0-1,0 0 1,0 0 0,0 0-1,0 0 1,0 0-1,1 0 1,-1 0-1,0 0 1,0 0-1,0 0 1,0 0 0,0 0-1,0 1 1,0-1-1,0 0 1,0 0-1,0 0 1,0 0 0,0 0-1,0 0 1,0 0-1,0 0 1,1 0-1,-1 1 1,0-1-1,0 0 1,0 0 0,0 0-1,0 0 1,0 0-1,0 0 1,0 0-1,0 0 1,0 1 0,0-1-1,-1 0 1,1 0-1,0 0 1,0 0-1,0 0 1,0 0-1,0 0 1,0 0-8,1 12 43,0-8 10,6 43-793,3 0 1,2-1-1,11 25 740,-6-32-2986,-2-7-4123,-11-23 4421</inkml:trace>
  <inkml:trace contextRef="#ctx0" brushRef="#br0" timeOffset="69511.563">9298 12300 10112,'-6'-2'3958,"7"6"-2117,0-3-1912,0 0 250,0-1 1,0 0 0,0 1-1,0-1 1,0 0 0,0 0-1,0 1 1,0-1 0,0 0 0,0 0-1,0 0 1,0-1 0,0 1-1,-1 0 1,2 0-180,0 0 195,106 0 228,-35 0-5843,-57 0 2839,7 0-283</inkml:trace>
  <inkml:trace contextRef="#ctx0" brushRef="#br0" timeOffset="65418.174">10734 10306 9984,'-1'0'130,"1"0"-1,0 0 1,0 0 0,-1-1 0,1 1 0,0 0-1,0 0 1,-1 0 0,1 0 0,0 0 0,0 0-1,-1 0 1,1 0 0,0 0 0,-1 0 0,1 0-1,0 0 1,0 0 0,-1 0 0,1 0 0,0 0 0,0 0-1,-1 0 1,1 0 0,0 1 0,0-1 0,-1 0-1,1 0-129,1 8 3420,1 5-1851,-2 204 167,0-1-4648,0-188 2184,5 25-3890,-5-48 3565,0-6-568,2-13-1748,-1-10 831,-1-2 922</inkml:trace>
  <inkml:trace contextRef="#ctx0" brushRef="#br0" timeOffset="65894.941">10715 10258 8960,'0'-26'2896,"2"17"-1654,0 6-999,-1 1 0,1-1 0,0 1-1,0 0 1,-1-1 0,1 1 0,1 0 0,-1 0-1,0 0 1,0 0 0,1 1 0,-1-1-1,1 1 1,0-1 0,-1 1 0,1 0 0,0 0-1,0 0 1,0 0 0,0 1 0,0-1-243,5 0 63,-1 1-1,0 1 1,1-1 0,-1 1 0,0 0 0,0 0-1,1 1 1,-1 0 0,0 1 0,-1-1 0,1 1-1,1 1-62,10 6 78,0 0 0,-1 0-1,15 14-77,-24-18 69,-1 0-1,1 1 0,-1 0 1,-1 0-1,2 2-68,-6-5 31,1 0 1,-1 0-1,1 0 1,-1 0 0,0 0-1,-1 0 1,1 1-1,-1-1 1,0 1-1,0-1 1,0 1-1,0 2-31,-1 0 25,0 0 1,0-1-1,-1 1 0,0-1 0,0 1 0,0-1 0,-1 1 0,0-1 0,0 0 0,-1 1 0,1-1 0,-1-1 0,-4 6-25,1-2 16,-1-1-1,0 0 0,0 0 0,-1 0 1,0-1-1,0 0 0,-1-1 0,-3 2-15,-14 8-82,-14 6 82,20-12-60,0 1 1,1 1-1,-4 4 60,23-16-1,0 1-1,-1-1 0,1 0 1,0 0-1,-1 0 1,1 1-1,0-1 1,0 0-1,-1 0 0,1 1 1,0-1-1,0 0 1,0 1-1,-1-1 1,1 0-1,0 1 1,0-1-1,0 0 0,0 1 1,0-1-1,0 0 1,0 1-1,0-1 1,0 0-1,0 1 1,0-1-1,0 0 0,0 1 1,0-1-1,0 0 1,0 1-1,0-1 2,10 8 41,21 2 82,-27-9-125,37 10 373,29 12-371,-51-15-14,0 1 0,0 0 0,-1 1 0,11 9 14,-6 3-2242,-11-6-4396,-11-14 2675,-1 1 1345</inkml:trace>
  <inkml:trace contextRef="#ctx0" brushRef="#br0" timeOffset="66468.428">11187 10562 8960,'1'-1'356,"0"0"0,0 0 0,0 0-1,0 1 1,0-1 0,0 0 0,0 1 0,1-1 0,-1 1 0,0-1 0,0 1 0,0-1 0,1 1 0,-1 0 0,0 0 0,1-1-1,-1 1 1,0 0 0,1 0-356,32 1 1900,-21 0-1528,-8-1-270,0 0-1,0 0 1,0 1-1,-1 0 1,1 0-1,-1 0 1,1 1 0,0-1-1,-1 1 1,0 0-1,0 0 1,1 1-1,0 1-101,-3-3 40,0 0-1,0 1 1,-1-1 0,1 1-1,-1 0 1,0-1-1,1 1 1,-1 0-1,0 0 1,0 0-1,0 0 1,0 0-1,-1 0 1,1 0 0,0 0-1,-1 0 1,1 0-1,-1 0 1,0 1-1,0-1 1,0 0-1,0 0 1,0 0-1,0 1 1,-1-1 0,1 0-1,-1 0 1,1 0-1,-1 0 1,0 0-40,-2 5-2,0-1 0,0 0 0,0 0 0,-1 0 0,0-1 0,0 1 0,-1-1 0,0 0 0,0 0 2,-5 5-44,-1-1 0,-1 0 0,-9 6 44,9-5-78,11-5-25,8-5 50,66-18 74,-68 17-14,0 0 0,0 0-1,0 0 1,0 1 0,0-1 0,0 1 0,0 1-1,0-1 1,0 1 0,0 0 0,0 0 0,2 1-7,-4-2 31,-1 1-1,0 0 1,1 1 0,-1-1 0,0 0 0,0 0 0,0 1 0,0-1 0,0 1 0,0 0 0,0 0 0,-1 0 0,1 0-1,-1 0 1,1 0 0,-1 0 0,0 0 0,1 0 0,-1 1 0,-1-1 0,1 0 0,0 1 0,0-1 0,-1 1-1,1-1 1,-1 1-31,0 3-20,0 0 0,0 0 0,0 0 0,-1 0 0,0 0 0,0 0 0,-1 0 0,0 0 0,0 0 0,0-1 0,-3 5 20,-3 5-1932,0-1 0,-1 0 1,-6 6 1931,11-18-1886,4-4-1290,5-12-221,4-3 1168</inkml:trace>
  <inkml:trace contextRef="#ctx0" brushRef="#br0" timeOffset="66730.459">11591 10582 7808,'1'-1'392,"0"0"0,0 1-1,0-1 1,1 1 0,-1-1 0,0 1 0,0-1 0,1 1 0,-1 0 0,0-1 0,1 1-1,-1 0 1,0 0 0,1 0 0,-1 0 0,0 0 0,1 1 0,-1-1 0,0 0 0,1 0 0,-1 1-1,0-1 1,0 1 0,1 0 0,-1-1-392,11 13 1509,-7-5-979,-2-4-344,0 1 0,0 0 0,0 0 0,0 1 0,-1-1 0,0 1 0,0-1-1,0 1 1,-1 0 0,1 2-186,2 60 1460,-3 5-1460,-1-12-3807,0-15-5045,0-42 5908</inkml:trace>
  <inkml:trace contextRef="#ctx0" brushRef="#br0" timeOffset="-47877.341">9722 1758 9600,'0'0'3120,"0"5"2085,4 4-4599,-2-4-449,1 1 1,-1 0-1,0 0 1,-1 0 0,0 0-1,0 0 1,0 0-1,0 6-157,-3 80-186,-11 69 186,12-148-223,-1-2-361,1-1 1,0 1-1,0-1 0,2 1 1,0 8 583,0-2-2648,-1-17 649,0-7 832,4-111 311,1 59 3129,2 0 0,3 1 0,12-39-2273,-19 87 220,0 0 1,1 1-1,0-1 1,1 1-1,0 0 1,0 0-1,1 0 1,0 1-1,5-5-220,-6 7 61,0 1 0,1 0 0,-1 0 1,1 1-1,0 0 0,1 0 0,-1 0 0,1 1 0,0 0 0,-1 0 0,1 0 0,1 1 0,3 0-61,-6 1 31,1 0 0,-1 1 0,1 0 0,0 1 0,-1-1-1,1 1 1,-1 0 0,0 0 0,1 1 0,-1-1 0,0 1 0,0 0-1,0 1 1,0-1 0,0 1 0,0 0 0,-1 1 0,0-1-1,1 1 1,-1-1 0,0 1 0,-1 0 0,1 1 0,-1-1 0,0 1-1,0-1 1,0 1 0,-1 0 0,1 0 0,-1 0 0,0 1 0,-1-1-1,1 0 1,-1 1 0,0-1 0,-1 1 0,1 1-31,-1-2 3,0 0 1,-1 0 0,0 0-1,0 0 1,0 0 0,-1 0-1,1 0 1,-1 0 0,0 0-1,0-1 1,-1 1-1,1-1 1,-1 0 0,0 0-1,-1 0 1,1 0 0,-1 0-1,1-1 1,-3 2-4,-4 3-28,-1-1 1,1 0-1,-2-1 1,1 0-1,-1-1 0,0 0 1,0-1-1,-7 2 28,-2-1-43,-1-2-1,1 0 1,0-1-1,-19-1 44,54 5-53,-2-4 141,0 0 0,0 2 0,0-1 0,0 2 0,0-1 0,-1 2 0,0-1 0,0 2 0,2 1-88,22 16 151,-1 2-1,0 4-150,-5-6 0,0 4-644,-5-5-3528,-18-17-318,2 2 1381</inkml:trace>
  <inkml:trace contextRef="#ctx0" brushRef="#br0" timeOffset="-47373.728">10243 1918 8832,'0'0'2896,"3"3"3682,7 11-4805,-8-6-1637,0 1-1,-1-1 0,0 1 0,0-1 0,-1 1 0,0-1 0,-1 1 1,0-1-136,1 39 60,1-36-58,0 0 0,1 1 0,0-1 1,1 0-1,1-1 0,-1 1 0,2 1-2,-3-8-5,0-1-1,0 1 0,0-1 0,0 0 0,0 0 1,1 0-1,-1 0 0,1 0 0,0-1 0,0 1 1,0-1-1,0 1 0,0-1 0,0 0 0,1 0 1,-1-1-1,1 1 0,0-1 0,-1 0 0,1 0 0,0 0 1,1 0 5,-2-1-41,0 0 1,1 0-1,-1 0 1,0 0-1,0-1 1,0 0-1,0 1 0,0-1 1,0 0-1,0-1 1,0 1-1,0 0 1,-1-1-1,1 0 1,0 1-1,-1-1 1,0 0-1,1-1 1,0 0 40,4-4-78,-1 1 0,0-2 0,-1 1 0,1 0 0,-2-1 0,2-1 78,-3 1 19,0 1 0,0-1 0,0 1 0,-1-1-1,0 0 1,0 0 0,-1 0 0,0 0-1,-1 0 1,1 0 0,-2 0 0,1 0 0,-1 0-1,0 0 1,-3-8-19,3 12 19,0-1-1,-1 0 0,0 1 1,0-1-1,0 1 1,0 0-1,-1 0 0,1 0 1,-1 0-1,0 0 1,-1 0-1,1 1 0,-1 0 1,1-1-1,-1 1 1,0 1-1,0-1 0,0 1 1,-1-1-1,1 1 1,-1 0-1,1 0 0,-1 1 1,1 0-1,-1 0 1,0 0-1,-1 0-18,-29-2-1716,14 3-2978,3 1-1925,13 1 3958</inkml:trace>
  <inkml:trace contextRef="#ctx0" brushRef="#br0" timeOffset="-75570.496">4542 1866 6144,'2'-7'3505,"-2"7"-3394,0 0 0,0 0 0,0 0 0,0 0 0,0 0 1,0 0-1,0 0 0,0 0 0,0 0 0,0 0 0,0 0 1,0 0-1,0 0 0,1 0 0,-1 1 0,0-1 0,0 0 1,0 0-1,0 0 0,0 0 0,0 0 0,0 0 0,0 0 1,0 0-1,0 0 0,0 0 0,0 0 0,0 0 0,0 0 1,0 0-1,1 0 0,-1 0 0,0 0 0,0 0 0,0 0 1,0 0-1,0 0 0,0 0 0,0 0 0,0 0 0,0 0 1,0 0-1,0 0 0,0 0 0,0 0 0,1 0-111,-1 15 548,-1 43 1101,-5 45-1649,-2 11 551,3-46-158,-3 12-393,-1-19 214,3 0-1,3 0 0,3 37-213,2 214 731,-3-166-315,1 347-651,-4-468-854,0-7-6344,7-18 4532</inkml:trace>
  <inkml:trace contextRef="#ctx0" brushRef="#br0" timeOffset="-73983.556">4605 1886 5888,'0'0'153,"0"-1"1,0 1-1,0-1 0,1 1 1,-1-1-1,0 1 0,0-1 1,1 1-1,-1-1 0,1 1 1,-1-1-1,0 1 0,1-1 1,-1 1-1,1 0 0,-1-1 1,1 1-1,-1 0 0,1-1 1,-1 1-1,1 0 0,-1 0 1,1-1-1,-1 1 0,1 0 1,0 0-1,-1 0 1,1 0-1,-1 0 0,1 0 1,0 0-1,-1 0 0,1 0 1,-1 0-1,1 0-153,6-1 819,22-7 1099,13-7-1918,-2 1 280,-17 7-71,0 2 0,0 1 1,12 0-210,-2 0 156,46-5 179,-40 6-111,1-2 1,2-2-225,1-2 911,45-2-911,-74 9 82,37-1 187,0-3-1,21-7-268,-15 2 200,0 3 0,45-1-200,-44 8-48,-35 2 160,0-2 0,5-1-112,-6-1 47,-3 0 21,-1 1 1,1 1-1,0 0 0,13 2-68,0 2 75,1-2 1,19-3-76,2 1 121,450 1 722,-486-4-726,-16 4-110,0-1 0,-1 1 0,1-1 0,0 1 0,-1 0 0,1-1 0,0 1 0,-1 0 0,1 0 0,0 0 0,0 1 0,-1-1 0,2 0-7,-1 1 38,0 0 0,0 0-1,0 1 1,-1-1 0,1 0 0,0 0 0,-1 1 0,1-1 0,-1 1 0,1 0 0,-1-1 0,0 1-1,0 0 1,0 0 0,0 0 0,0 0 0,0 0 0,0 0 0,0 1-38,1 6 5,0 0 1,0 1 0,-1-1-1,0 1-5,0 8 31,4 79 284,41 408 309,-33-317-326,1 12-84,-3-4 70,-9 78-284,-2-164-98,-1-76-1451,-1 1 0,-4 8 1549,-1-8-2973,6-32 2041,0 0 0,0 0 0,0-1 0,0 1 0,0 0 0,-1-1 0,1 1 0,-1-1 0,0 0 0,0 1 932,-4 5-2704</inkml:trace>
  <inkml:trace contextRef="#ctx0" brushRef="#br0" timeOffset="-73019.019">4483 3752 7552,'-2'-1'453,"-11"-6"2846,13 7-3257,0 0 0,0 0 0,1 0 0,-1 0 0,0 0-1,0 0 1,0 0 0,0 0 0,0 0 0,0-1 0,0 1 0,0 0 0,1 0 0,-1 0 0,0 0 0,0 0 0,0 0 0,0 0 0,0 0 0,0 0 0,0 0 0,0 0 0,0-1 0,0 1 0,0 0 0,1 0 0,-1 0 0,0 0 0,0 0 0,0 0 0,0 0 0,0-1 0,0 1 0,0 0 0,0 0 0,0 0 0,0 0 0,0 0 0,0 0 0,0 0 0,0-1 0,0 1 0,0 0 0,0 0 0,0 0 0,-1 0 0,1 0 0,0 0 0,0 0 0,0 0 0,0-1-42,2 1 70,-1 0 0,1-1 0,-1 1 0,1-1 0,-1 1 0,1-1 0,-1 0 0,1 1 0,-1-1 0,0 0 1,1 0-1,-1 0 0,0 0-70,12-7 268,12-1 38,0 2 0,1 0 0,24-2-306,83-5 303,-51 6-52,180-7 753,-214 14-873,45-1 123,131-8 591,-141 3-560,60-6 219,108-9 200,24 8 22,-106 13-422,-82 2-203,-6 4-64,-78-4-45,0-1 0,-1 1 0,1-1 0,0 1 0,0 0 0,0 0 0,0 1 0,-1-1 0,3 2 8,-1-1-11,-1-1 0,1 1 0,-1 0 0,1-1-1,3 1 12,16 0-562,-6-1-5691,-16-4 210,3 2 3478</inkml:trace>
  <inkml:trace contextRef="#ctx0" brushRef="#br0" timeOffset="-60226.23">6417 1051 7040,'0'0'124,"0"0"1,0 0-1,0 0 1,0 0 0,-1 0-1,1 0 1,0 0-1,0 0 1,0 0-1,0 0 1,-1 0 0,1 0-1,0 0 1,0 0-1,0 0 1,0 0-1,0 0 1,0 0 0,-1 0-1,1 1 1,0-1-1,0 0 1,0 0-1,0 0 1,0 0 0,0 0-1,0 0 1,0 1-1,0-1 1,-1 0-1,1 0 1,0 0-1,0 0 1,0 0 0,0 0-1,0 1 1,0-1-1,0 0 1,0 0-1,0 0 1,0 0 0,0 1-1,0-1 1,0 0-1,0 0 1,0 0-1,0 0 1,0 0 0,1 1-1,-1-1 1,0 0-1,0 0 1,0 0-1,0 0 1,0 0 0,0 0-125,2 18 876,-1-6-526,-1 55 459,3 143 137,2-80-605,-4-10 80,-1-65-6234,-5-52 555,5 1 3114</inkml:trace>
  <inkml:trace contextRef="#ctx0" brushRef="#br0" timeOffset="-59872.833">6309 1579 6656,'-1'-2'606,"1"2"-538,0 0 0,0 0 0,0 0 1,0 0-1,1 0 0,-1 0 0,0 0 0,0 0 0,0 0 0,0 0 0,0 0 1,1 0-1,-1 0 0,0 0 0,0 0 0,0-1 0,0 1 0,0 0 0,0 0 0,0 0 1,1 0-1,-1 0 0,0 0 0,0 0 0,0 0 0,0 0 0,0-1 0,0 1 1,0 0-1,0 0 0,0 0 0,0 0 0,0 0 0,0 0 0,1-1 0,-1 1 1,0 0-1,0 0 0,0 0 0,0 0 0,0 0 0,0-1 0,0 1 0,0 0 0,0 0 1,-1 0-1,1 0 0,0 0 0,0 0 0,0-1 0,0 1 0,0 0 0,0 0 1,0 0-1,0 0 0,0 0 0,0 0 0,0 0 0,0-1 0,-1 1 0,1 0 0,0 0 1,0 0-1,0 0 0,0 0 0,0 0 0,0 0 0,0 0 0,-1 0-68,1 0 742,4 8 340,0-1-835,0-1 0,1 0 0,-1 0 0,3 2-247,6 8 239,8 9 481,1 0 0,20 18-720,-41-42 8,1 0 0,-1 0 0,0 0 1,1 0-1,-1 0 0,0 0 0,1-1 0,-1 1 1,1 0-1,-1-1 0,1 1 0,0-1 0,-1 1 1,1-1-1,-1 0 0,1 0 0,0 0 0,-1 0 1,1 0-1,0 0 0,-1 0 0,1-1 1,-1 1-1,1 0 0,-1-1 0,1 1 0,0-1 1,-1 0-1,0 1 0,1-1 0,-1 0 0,1 0 1,-1 0-1,0 0 0,0 0 0,0 0 0,1-1 1,-1 0-9,5-4-142,-1-1 1,0 0 0,0 0-1,-1 0 1,1-1 0,-2 1 0,1-1 141,24-60-6144,-20 50 3744</inkml:trace>
  <inkml:trace contextRef="#ctx0" brushRef="#br0" timeOffset="-55271.272">5598 3225 7680,'-1'0'284,"1"0"1,-1 0-1,0 0 0,0 0 1,0 0-1,1 0 1,-1-1-1,0 1 0,0 0 1,1-1-1,-1 1 0,0 0 1,0-1-1,1 1 1,-1-1-1,0 0-284,-1 1 1044,-26-6 1543,21 6-2477,1-1 0,0 1 0,0 0 0,-1 0 1,1 1-1,0 0 0,-1 0 0,1 1 0,0-1 0,0 1 1,0 0-1,1 1 0,-1 0 0,0 0 0,1 0 0,0 0 0,-1 1 1,-1 2-111,-1 1 4,1-1 1,0 1-1,0 0 0,1 0 1,0 1-1,1 0 1,-1 0-1,2 1 1,-1-1-1,1 1 1,-3 7-5,5-9-8,1 0 0,-1 0 1,1 1-1,1-1 0,-1 0 1,1 0-1,1 0 0,-1 0 1,1 1-1,0-1 0,1 0 1,1 5 7,-2-8-81,0-1 1,0 1-1,1-1 1,-1 0 0,1 1-1,0-1 1,0 0 0,0 0-1,0 0 1,1 0 0,-1 0-1,1 0 1,0-1 0,0 0-1,-1 1 1,2-1-1,-1 0 1,0 0 0,0-1-1,1 1 1,-1 0 0,1-1-1,-1 0 1,1 0 0,2 0 80,-3-1-552,1 0 0,0 0 1,0-1-1,-1 0 0,1 1 1,0-1-1,-1 0 0,1-1 1,-1 1-1,0-1 0,1 1 0,-1-1 1,2-1 551,2-1-1655,10-2-670</inkml:trace>
  <inkml:trace contextRef="#ctx0" brushRef="#br0" timeOffset="-54775.28">5688 3337 7808,'0'0'229,"-1"0"1,1 0-1,0 0 1,-1 0-1,1 0 1,0 0-1,0 0 1,-1 0-1,1 0 0,0 0 1,0 0-1,-1 1 1,1-1-1,0 0 1,0 0-1,-1 0 1,1 0-1,0 1 1,0-1-1,-1 0 1,1 0-1,0 0 1,0 1-1,0-1 0,0 0 1,-1 0-1,1 1 1,0-1-1,0 0 1,0 0-1,0 1 1,0-1-1,0 0 1,0 1-1,0-1 1,0 0-1,0 0 1,0 1-230,-8 20 1084,1-4-686,4-10-393,0 0 0,1 0 0,-1 0 0,1 0-1,1 0 1,0 1 0,0-1 0,0 1 0,0 4-5,1-8-3,1 1 0,-1 0 0,1 0 0,0-1 0,0 1 0,0 0 1,0-1-1,1 1 0,0-1 0,0 0 0,0 1 0,0-1 0,1 0 0,0 0 0,1 1 3,-3-4-49,0 0 0,0 0 0,0 0-1,0-1 1,1 1 0,-1 0 0,0-1 0,0 1-1,0-1 1,1 1 0,-1-1 0,0 0-1,1 0 1,-1 1 0,0-1 0,1 0 0,-1 0-1,0 0 1,1-1 0,-1 1 0,0 0 0,1 0-1,-1-1 1,0 1 0,0-1 0,1 1 0,-1-1-1,0 1 50,6-4-288,0 1 0,0-1 0,-1 0-1,2-2 289,-6 4-18,5-3-20,-1 0-1,1-1 1,-1 0 0,-1 0 0,1-1 0,-1 0 38,-5 7 0,1-1 3,0 0 1,-1-1 0,1 1-1,0 0 1,-1 0-1,1 0 1,-1-1 0,1 1-1,-1 0 1,0-1 0,1 1-1,-1 0 1,0-1 0,0 1-1,0 0 1,0-1 0,0 1-1,0 0 1,0-1 0,-1 1-1,1 0 1,0-1 0,-1 0-4,-1-8 44,1 8-12,1 0 0,-1 0 0,0-1 0,1 1 0,-1 0 0,0 0 0,0 0 0,0 1 0,-1-1 0,1 0 0,0 0 0,-1 1 0,1-1 0,-1 0 0,1 1 0,-1 0 0,0-1 0,0 1 0,0 0 0,0 0 0,0 0 0,0 0-32,-1 0-54,-1-1 0,1 1 0,-1 0 1,1 1-1,-1-1 0,0 1 0,0-1 0,1 1 1,-1 0-1,0 0 0,1 1 0,-2 0 54,2-1-854,0 2 0,0-1 0,0 0 1,1 1-1,-1-1 0,1 1 0,-1 0 0,1 0 0,-1 0 854,2 2-2293</inkml:trace>
  <inkml:trace contextRef="#ctx0" brushRef="#br0" timeOffset="-53939.494">5896 3385 7040,'0'0'266,"0"0"1,1 0 0,-1 0-1,0 0 1,0 0-1,1 1 1,-1-1 0,0 0-1,1 0 1,-1 0-1,0 1 1,0-1 0,1 0-1,-1 0 1,0 0 0,0 1-1,1-1 1,-1 0-1,0 0 1,0 1 0,0-1-1,0 0 1,0 1-1,1-1 1,-1 0 0,0 1-1,0-1-266,3 15 2679,-4 22-2934,1-27 947,-3 88-804,3-95 1,0-1-1,0 0 0,0 1 1,0-1-1,1 0 0,0 1 1,-1-1-1,1 0 1,0 0 111,-1-1-35,0-1 0,1 1 0,-1-1 0,0 1 0,0-1 0,1 0 0,-1 1 0,0-1-1,1 0 1,-1 1 0,0-1 0,1 0 0,-1 1 0,1-1 0,-1 0 0,1 0 0,-1 1 0,0-1 0,1 0 0,-1 0 0,1 0 0,-1 0 0,1 1 0,-1-1 0,1 0 0,-1 0 0,1 0 0,-1 0 0,1 0 0,-1 0 0,1-1 0,-1 1 0,1 0 0,-1 0 0,1 0 0,-1 0 0,1-1 0,-1 1 0,1 0 0,-1 0 35,4-3-116,0 1-1,0 0 1,-1-1 0,1 0 0,-1 0-1,0 0 1,0 0 0,0-1 0,0 1-1,0-1 1,-1 0 0,2-2 116,3-8 126,-1 0-1,0 0 1,-1-2-126,5-9 597,-10 24-552,2-2 156,-1 0 0,0-1-1,0 1 1,0 0 0,0-1-1,-1 1 1,1-2-201,-1 5 283,0 10 351,0 8-508,-1-4-52,1 0 0,1 0 0,1 5-74,-2-16-1,1 0 1,-1 0-1,1 0 1,0 0 0,0 1-1,0-1 1,0 0 0,1-1-1,-1 1 1,1 0 0,0 0-1,0-1 1,0 1 0,0-1-1,0 1 1,3 1 0,-4-3-23,0 0 0,0-1-1,0 1 1,0 0 0,1-1 0,-1 1 0,0-1 0,1 1 0,-1-1-1,0 1 1,0-1 0,1 0 0,-1 0 0,1 0 0,-1 1 0,0-1 0,1-1-1,-1 1 1,0 0 0,1 0 0,-1 0 0,0-1 0,1 1 0,-1-1-1,0 1 1,0-1 0,1 1 0,-1-1 0,0 0 0,0 0 0,1 0 23,2-3-133,1-1 0,-1 1 0,0-1 0,0 0 0,0 0 1,0-3 132,7-6-155,0-1 77,1-1 1,-2 0 0,0-1-1,5-15 78,26-52 758,-40 81-586,0-1 1,1 1-1,-1-1 1,0 1 0,-1-1-1,1 0 1,-1 1-1,1-1 1,-1 0 0,0 1-1,-1-3-172,1 6 10,0 0-1,0 0 1,0-1-1,0 1 1,0 0 0,0 0-1,-1 0 1,1 0-1,0 0 1,0 0-1,0 0 1,0 0 0,0 0-1,-1 0 1,1-1-1,0 1 1,0 0-1,0 0 1,0 0 0,-1 0-1,1 0 1,0 0-1,0 0 1,0 0 0,0 0-1,-1 1 1,1-1-1,0 0 1,0 0-1,0 0 1,0 0 0,0 0-1,-1 0 1,1 0-1,0 0 1,0 0-1,0 0 1,0 0 0,0 1-1,0-1 1,0 0-1,-1 0 1,1 0-1,0 0 1,0 0 0,0 0-1,0 1 1,0-1-1,0 0 1,0 0-1,0 0 1,0 0 0,0 1-1,0-1 1,0 0-1,0 0 1,0 0 0,0 0-1,0 1-9,-5 14 272,9 52-58,-4-49-409,1 0-1,0 0 1,2 1 195,-1-11-559,-1 0 0,1 0-1,1 0 1,0-1-1,0 1 1,0-1 0,5 7 559,2 12-8784,-6-23 6512</inkml:trace>
  <inkml:trace contextRef="#ctx0" brushRef="#br0" timeOffset="-53687.309">6093 3368 7680,'-10'0'3632,"10"0"-2326,0 0 353,0 0-576,11 0 980,-8 0-2028,68 2 46,-24 5-4036,-7 1-2168,-17-5 3558</inkml:trace>
  <inkml:trace contextRef="#ctx0" brushRef="#br0" timeOffset="-49489.047">6678 2506 6400,'0'0'83,"0"0"1,0 0-1,-1 0 0,1 0 1,0 0-1,0-1 0,0 1 1,0 0-1,-1 0 0,1 0 1,0 0-1,0 0 1,0 0-1,0-1 0,0 1 1,0 0-1,0 0 0,-1 0 1,1 0-1,0-1 0,0 1 1,0 0-1,0 0 0,0 0 1,0-1-1,0 1 1,0 0-1,0 0 0,0 0 1,0-1-1,0 1 0,0 0 1,0 0-1,0 0 0,0-1 1,0 1-1,0 0 1,1 0-1,-1 0 0,0 0 1,0-1-1,0 1 0,0 0 1,0 0-1,0 0 0,0 0 1,1 0-1,-1-1 1,0 1-1,0 0 0,0 0 1,0 0-1,1 0 0,-1 0 1,0 0-1,0 0 0,0 0 1,0 0-1,1 0 0,-1 0 1,0-1-1,0 1 1,0 0-1,1 0 0,-1 0 1,0 0-1,0 1 0,0-1 1,1 0-84,19-1 1917,-12 2-1917,79-1 1304,47 1 394,49-10-1698,-111 5 267,-39 4 0,25-5-267,199-23 850,47-8 134,-267 30-806,0 1 0,1 2 0,34 1-178,-12 3 7,-1-3 0,15-4-7,17-1 162,-78 6-144,8 0 55,0 1 1,9 1-74,15 1 40,1-1 0,0-2-40,18-1 59,-12 4-75,-1 2 16,-1 0 112,1-2-112,-16-1 96,-1 2 0,0 1 0,16 4-96,-21-4 1,-1-1 0,0-2 0,26-1-1,-14-1-25,-33 2-8,-1 0 0,1 0-1,-1 0 1,1 1 0,3 1 33,-4-1-219,1-1 1,-1 1-1,1-1 1,0 0 0,3 0 218,-7-1-84,9 0-299,0 0 0,0-1 1,12-2 382,1 2-255,-23 1 231,1 0-1,0 0 0,-1 0 0,1 0 1,0 0-1,-1 0 0,1-1 0,0 0 1,-1 1-1,1-1 0,-1 0 1,1 0-1,1-1 25,3 0-674,-1-1-1211,-5-4-5721,-1 3 5238</inkml:trace>
  <inkml:trace contextRef="#ctx0" brushRef="#br0" timeOffset="-49026.237">9119 2254 8704,'0'-1'108,"0"1"-1,0 0 1,0 0 0,0 0 0,0 0 0,0 0-1,0-1 1,0 1 0,0 0 0,0 0 0,0 0 0,0 0-1,1 0 1,-1-1 0,0 1 0,0 0 0,0 0-1,0 0 1,0 0 0,0 0 0,1 0 0,-1 0-1,0 0 1,0 0 0,0 0 0,0 0 0,0 0 0,1-1-1,-1 1 1,0 0 0,0 0 0,0 0 0,0 0-1,1 0 1,-1 0 0,0 0 0,0 1 0,0-1-1,0 0 1,0 0 0,1 0 0,-1 0 0,0 0 0,0 0-1,0 0 1,0 0 0,0 0 0,1 0 0,-1 0-1,0 0 1,0 1 0,0-1 0,0 0 0,0 0 0,0 0-1,0 0 1,0 0 0,1 1 0,-1-1 0,0 0-108,12 10 1165,-8-7-917,3 1 30,0-1 0,1 0 0,-1 0 0,1 0-1,2-1-277,19 8 280,5 4-55,-13-7-55,-1 2 1,-1 1-1,3 2-170,13 6 305,-28-16-172,-1 1 0,0 0 1,0 0-1,-1 1 0,1 0 0,-1 0 1,5 4-134,-10-8 39,1 1 0,-1 0 0,0 0 0,1 0 0,-1-1 1,0 1-1,0 0 0,0 0 0,1 0 0,-1 0 0,0 0 1,0 0-1,0 0 0,0-1 0,-1 1 0,1 0 0,0 0 0,0 0 1,0 0-1,-1 0 0,1 0 0,0-1 0,-1 1 0,1 0 1,-1 0-1,1-1 0,-1 1 0,1 0 0,-1-1 0,0 1-39,-23 27-8,18-22 26,-6 7-586,-1-2 0,0 1 1,0-2-1,-1 1 0,-6 2 568,8-7-2265,1 1 0,-1-2 0,1 0 0,-7 2 2265,8-3-2762</inkml:trace>
  <inkml:trace contextRef="#ctx0" brushRef="#br0" timeOffset="-45677.038">6731 3285 5760,'1'0'291,"-1"-1"1,1 1-1,-1 0 1,1-1-1,-1 1 1,1-1 0,-1 1-1,1 0 1,-1 0-1,1-1 1,-1 1-1,1 0 1,0 0-1,-1 0 1,1 0-1,0-1 1,-1 1-1,1 0 1,-1 0-1,1 0 1,0 0-292,23-1 1003,-10 0-518,33-6-69,1 3 0,0 2 0,13 3-416,-20 3 372,14 3-372,-29-2 146,0-2 0,1-1-1,-1-1 1,9-1-146,22-8 349,-42 5-313,-1 1 0,1 0 0,-1 1 0,1 1 0,-1 0 0,3 1-36,-3 0-21,1 0 0,-1-1-1,8-1 22,7 1-6261,-24-2 2401,-4-1 1576,3 3 119</inkml:trace>
  <inkml:trace contextRef="#ctx0" brushRef="#br0" timeOffset="-45290.935">7334 3154 6784,'0'0'121,"0"0"1,0 0 0,0 0-1,0 0 1,0 1 0,-1-1-1,1 0 1,0 0-1,0 0 1,0 0 0,0 0-1,0 0 1,0 1 0,0-1-1,0 0 1,-1 0-1,1 0 1,0 0 0,0 1-1,0-1 1,0 0 0,0 0-1,0 0 1,0 0-1,0 1 1,0-1 0,0 0-1,0 0 1,0 0 0,0 0-1,0 1 1,0-1-1,1 0 1,-1 0 0,0 0-1,0 0 1,0 0 0,0 1-1,0-1 1,0 0 0,0 0-1,0 0 1,0 0-1,1 0 1,-1 0 0,0 0-122,10 8 1665,15 1-1032,4 0-58,11 2-67,-10-4-209,-1 0 0,-1 2 0,19 9-299,-5-3 708,-33-12-566,0-1 550,-9-1-681,0-1 0,0 0 0,0 0 0,-1 1 0,1-1 1,0 0-1,0 1 0,0-1 0,0 0 0,0 1 0,0-1 0,-1 0 0,1 0 1,0 1-1,0-1 0,0 0 0,-1 0 0,1 0 0,0 1 0,0-1 1,-1 0-1,1 0 0,0 0 0,0 0 0,-1 1 0,1-1 0,0 0 0,0 0 1,-1 0-1,1 0-11,-44 23-95,32-18-642,1 0 1,0 1 0,0 1 0,-6 4 736,-11 16-5541,18-14 2917</inkml:trace>
  <inkml:trace contextRef="#ctx0" brushRef="#br0" timeOffset="-44758.357">7932 3078 7808,'0'-1'223,"1"0"0,-1 0 0,0 0 1,0 0-1,0 0 0,0 0 0,1 0 0,-1 0 1,1 1-1,-1-1 0,0 0 0,1 0 0,-1 0 0,1 1 1,0-1-1,-1 0 0,1 0 0,0 1 0,-1-1 1,1 1-1,0-1 0,0 1 0,-1-1 0,1 1 1,0-1-1,0 1 0,0-1 0,0 1 0,0 0 1,-1 0-1,1 0 0,0-1 0,0 1 0,0 0 1,0 0-1,0 0 0,0 0 0,0 0 0,0 1 0,0-1-223,3 1 1169,-1 1 632,-7 3-1731,-12 15-27,0 1 0,1 1-1,-7 15-42,20-32-4,0-1-1,0 1 1,1 0-1,0-1 1,0 1-1,1 0 1,-1 0-1,1 0 1,0-1-1,0 1 1,0 0-1,1 0 1,0 0-1,0-1 1,0 1-1,0 0 0,1-1 1,0 1-1,0-1 1,0 1-1,0-1 1,1 0-1,0 0 1,0 0-1,0-1 1,0 1-1,0-1 1,1 1-1,0-1 1,-1 0-1,1 0 1,1-1-1,1 2 5,87 40 192,-92-43-186,0 0 0,-1-1 0,1 1 0,0 0 0,0 0 0,0 0 0,-1 0 1,1 0-1,0 0 0,-1 0 0,1 0 0,-1 0 0,1 0 0,-1 0 0,0 1 0,1-1 0,-1 0 0,0 0 0,0 0 0,0 1 0,0-1 0,0 0-6,0 3-51,0-1 0,0 1 0,0-1 0,-1 0 0,0 1 0,1-1 0,-2 1 51,1-1-245,-1 1 0,0-1 0,0 0 0,-1 1 0,1-1 0,-1 0 0,1-1 245,-10 13-1719,9-11 573,0 1 1,-1-1 0,0 0 0,1 0 0,-5 3 1145,6-6-322,-12 15-2494</inkml:trace>
  <inkml:trace contextRef="#ctx0" brushRef="#br0" timeOffset="-44011.667">8117 3297 8064,'1'1'387,"1"-1"1,0 1-1,0-1 1,-1 0 0,1 1-1,0-1 1,0 0-1,-1 0 1,1 0-1,0 0 1,0 0-1,-1-1 1,1 1-1,0 0 1,0-1 0,1 0-388,13-2 1217,29-3 47,30-8-1264,-17-3 196,-53 16-188,0-1 0,-1 0 1,1 0-1,-1-1 0,0 1 0,0-1 0,0 0 0,0 0 0,0 0 0,3-3-8,-7 5 5,1 0-1,0 0 0,0 0 0,-1 0 0,1 0 1,0 0-1,-1 0 0,1 0 0,-1-1 0,1 1 0,-1 0 1,0 0-1,1 0 0,-1 0 0,0-1 0,0 1 0,0 0 1,0 0-1,0-1 0,0 1 0,0 0 0,-1 0 0,1 0 1,0-1-1,-1 0-4,0 1 6,0-1 0,0 1 0,0-1 0,-1 1 0,1 0 0,-1 0 0,1 0 0,-1-1 0,1 1 0,-1 0 0,1 1 0,-1-1 0,0 0 0,1 0 0,-1 1 0,0-1 0,0 1 0,0 0 0,0-1-6,-4 0 29,0 0-1,0 0 1,0 1 0,0 0-1,-1 0 1,1 0-1,0 1 1,-5 1-29,7-2 30,1 1 1,0 0-1,0 0 1,0 1-1,0-1 1,0 1-1,0-1 1,0 1-1,1 0 1,-1 0-1,0 0 1,1 1-1,0-1 0,-1 1 1,1-1-1,0 1 1,0 0-31,-4 6 21,1 0 1,0 1 0,0 0 0,1 0-1,-3 10-21,5-15 12,1 1 0,0 0 0,0 0 0,1 0 0,-1 0 0,1 0 0,1 0 0,-1 0 0,1 0 0,0 0 0,1 4-12,0-3-3,1-1-1,-1 0 1,1 0 0,0 0 0,0 0-1,1 0 1,0 0 0,0-1 0,0 0 0,0 0-1,1 0 1,1 1 3,-3-3-2,1-1-1,-1 1 0,0-1 1,1 0-1,-1 0 1,1 0-1,0 0 0,0-1 1,-1 0-1,1 1 1,0-1-1,0-1 0,0 1 1,0 0-1,1-1 1,-1 0-1,0 0 0,0 0 1,0-1-1,2 0 3,6-2-81,-1-1 0,0-1 0,0 1 0,-1-2 0,9-5 81,-3 2-112,-3 1 39,0-1 0,-1 0 1,0 0-1,-1-2 0,0 1 0,0-2 1,-1 1-1,-1-1 0,1-2 73,18-28 7,-2-1 0,0-5-7,-20 36 33,20-42 456,-19 35 177,2 1-1,1 0 0,1-1-665,-20 90 1451,1-37-1434,2 0 0,2 0 0,1 1 0,1 0 0,3 24-17,2-35-893,1 1 0,2 1 893,7 23-5472,-12-45 4676,3 5-507,1-2-2849,0 1 1619</inkml:trace>
  <inkml:trace contextRef="#ctx0" brushRef="#br0" timeOffset="-43778.896">8539 3181 8064,'-20'11'2672,"7"-8"276,13-3-2811,0 0 0,0 0 1,0 0-1,0 0 0,1 0 0,-1 0 0,0-1 0,0 1 0,0 0 0,0 0 0,0 0 0,0 0 0,-1 0 0,1 0 0,0 0 0,0 0-137,1 0 1024,6 0 213,11-1-844,1-1-1,-1-1 1,7-2-393,-10 2-2,0 0 0,-1 1 0,1 1 0,0 0 0,12 1 2,-10 2-506,26 4-2465,-25-1 1574</inkml:trace>
  <inkml:trace contextRef="#ctx0" brushRef="#br0" timeOffset="-41940.526">2457 2327 6016,'-18'-13'3757,"15"11"-2526,4 3-97,0-1-62,-1 0-373,0 0-6,0 0-658,0 0-1,0 0 1,0 0-1,0-1 1,0 1-1,0 0 1,0 0-1,0 0 1,0-1-1,0 1 1,0 0-1,0 0 1,0 0-1,0-1 1,0 1-1,0 0 1,0 0-1,0 0 0,0 0 1,0-1-1,0 1 1,1 0-1,-1 0 1,0 0-1,0 0 1,0-1-1,0 1 1,0 0-1,0 0 1,1 0-35,222 10 107,-147-8 8,0-3 0,25-5-115,-63 3-1,129-13 129,-131 13-114,13-1 38,1 2-1,14 3-51,-9-1 86,0-2 1,0-2-1,19-6-86,-23 3 88,-16 4-12,22-4 136,158-28 209,-180 33-409,-22 2 21,-1-1 1,0 0-1,1-1-33,18-2 34,1 1 0,-1 1-1,1 2 1,9 1-34,18 0 25,-35-1 37,4 0-30,0 0 1,0 2 0,3 2-33,-18-2 23,0-1-1,0 0 0,0-1 1,2-1-23,21 1 118,-24-4-111,-12 4-8,0 0 1,1 0-1,-1-1 0,0 1 0,1 0 1,-1 0-1,1 0 0,-1 0 1,1-1-1,-1 1 0,1 0 1,-1 0-1,0 0 0,1 0 0,-1 0 1,1 0-1,-1 0 0,1 0 1,-1 0-1,1 1 0,-1-1 1,1 0-1,-1 0 0,0 0 0,1 1 1,5 0-1524,-7-2-5634,0 1 4753</inkml:trace>
  <inkml:trace contextRef="#ctx0" brushRef="#br0" timeOffset="-41502.716">4264 2006 8320,'3'6'4710,"17"15"-2688,-7-7-1282,15 16 568,29 22-1308,-29-27 143,-1 1 0,11 15-143,-24-26 266,-12-12-180,1-1-1,0 1 0,-1 0 1,0 0-1,1 0 1,-1 0-1,-1 0 0,1 0 1,0 1-1,0 0-85,-2-3 26,0 0 0,0 0 0,-1 0 0,1 0 1,0 0-1,0 0 0,-1-1 0,1 1 0,-1 0 0,1 0 0,0 0 0,-1-1 0,1 1 0,-1 0 0,0 0 0,1-1 1,-1 1-1,0 0 0,1-1 0,-1 1 0,0-1 0,0 1 0,1-1 0,-1 1 0,0-1 0,0 0 0,-1 1-26,-34 15-764,17-8 184,-44 26-3328,22-11-1672,17-8 2962</inkml:trace>
  <inkml:trace contextRef="#ctx0" brushRef="#br0" timeOffset="-40484.845">2011 1747 6016,'-7'9'8837,"-21"39"-7685,5 4-907,3 1 1,-10 40-246,25-77 10,-14 61 21,14-52-297,-1 0-1,-1 0 1,-4 7 266,4-21-1113,6-25 488,2-10 371,1 1 0,1-1 0,0 1 0,4-8 254,29-93-153,-27 96 164,1-2 356,2 0-1,9-19-366,-13 34 341,1-1 0,0 1 0,1 1 0,1 0 0,7-8-341,-16 21 55,-1-1 0,0 1 1,1-1-1,-1 1 1,1 0-1,-1 0 1,1 0-1,0-1 1,0 2-1,-1-1 1,1 0-1,0 0 1,0 0-1,0 1 0,0-1 1,0 1-1,0 0 1,0 0-1,0-1 1,0 1-1,0 0 1,0 1-1,0-1 1,1 0-56,0 1 34,0 1 0,0-1 1,-1 0-1,1 1 0,0-1 0,-1 1 1,1 0-1,-1 0 0,0 0 0,1 0 1,-1 0-1,0 1 0,0-1 1,-1 1-1,2 1-34,25 38 142,-2 2 0,-2 0 0,7 21-142,-17-34 112,-8-19-247,0 1 0,-1 0 0,0 1 135,1 5-712,3 9-1484,-6-7-2298,0-5 1934</inkml:trace>
  <inkml:trace contextRef="#ctx0" brushRef="#br0" timeOffset="-40240.538">1961 1943 6400,'-18'0'2464,"18"0"-1920,-5 3 416,2-3 320,6 0-768,-3 0 64,0 0-384,5-3-32,5 3-96,3-5 32,1 5-64,4-3-32,4-2 32,9-2-1376,6-1 736,-2-1-3424,1 6 2240</inkml:trace>
  <inkml:trace contextRef="#ctx0" brushRef="#br0" timeOffset="-39871.566">2460 1886 7680,'-1'1'536,"0"1"1,0-1-1,0 0 1,0 0-1,0 0 1,1 1-1,-1-1 1,0 0 0,1 1-1,-1 0-536,0 0 101,1 0 0,0 1 0,0-1-1,0 1 1,0-1 0,0 1 0,0-1 0,0 1 0,1-1-1,-1 0 1,1 2-101,2 5 79,-2-1-51,2 1 0,-1-1 0,1-1 1,0 1-29,-2-5 12,1-1 0,-1 1 0,1-1 1,-1 0-1,1 0 0,0 0 0,0 0 1,0 0-1,0 0 0,0 0 0,0 0 0,0-1 1,1 1-1,0 0-12,-1-2 3,0 1 1,0-1-1,-1 0 1,1 0 0,0 0-1,-1 0 1,1 0-1,0 0 1,0 0-1,-1 0 1,1-1-1,0 1 1,-1-1-1,1 1 1,0-1-1,-1 0 1,1 0-1,-1 0 1,2 0-4,1-2 13,1 0 0,-1 0 1,0 0-1,0 0 0,3-4-13,-4 4 7,0 0 0,-1-1-1,0 0 1,1 1-1,-1-1 1,-1 0 0,1 0-1,0 0 1,-1 0 0,0-1-1,0-1-6,0 4-4,-1 0 0,1 0 0,-1 0 0,0 0 0,0-1 0,0 1 0,0 0 0,-1 0 0,1 0 0,0-1 0,-1 1 0,0 0 0,1 0 0,-1 0 0,0 0 0,0 0-1,0 0 1,0 0 0,-1 1 0,1-1 0,0 0 0,-2-1 4,2 2-142,-1 1 0,1-1-1,-1 0 1,1 0 0,-1 1 0,1-1-1,-1 1 1,1 0 0,-1-1 0,1 1-1,-1 0 1,0 0 0,1 0 0,-1 0-1,0 0 1,1 0 0,-1 0 0,0 1 142,-1-1-836,0 1 0,-1 0 1,1 0-1,0 0 0,-1 0 0,1 1 1,-2 0 835,-5 10-2096</inkml:trace>
  <inkml:trace contextRef="#ctx0" brushRef="#br0" timeOffset="-38794.525">2443 2862 6400,'0'0'125,"0"0"0,0 0 0,0 0 0,0 0-1,-1 0 1,1 0 0,0 0 0,0 0 0,0 0 0,0 0 0,0 0 0,0 0 0,-1 0 0,1 0 0,0 0 0,0 0 0,0 0 0,0 1 0,0-1-1,0 0 1,0 0 0,0 0 0,-1 0 0,1 0 0,0 0 0,0 0 0,0 1 0,0-1 0,0 0 0,0 0 0,0 0 0,0 0 0,0 0 0,0 1 0,0-1-1,0 0 1,0 0 0,0 0 0,0 0 0,0 0 0,0 0 0,0 1 0,0-1 0,0 0 0,0 0 0,0 0 0,0 0 0,0 0 0,0 0 0,1 1-1,-1-1 1,0 0 0,0 0 0,0 0 0,0 0 0,0 0 0,0 0 0,0 0 0,0 0 0,1 0 0,-1 1 0,0-1 0,0 0-125,14 2 1546,18-3-1902,-2-3 488,1 2 1,0 1 0,21 3-133,6-1 13,162-9 107,-122 4 101,73 4 288,-102 2-300,0-3 0,0-3 0,13-5-209,124-26 304,-120 24-118,-30 4-100,1-2-1,9-5-85,-20 6 38,-34 7 1,0-1 0,0-1 0,0 0-39,-5 1 35,3-1 15,1 0 0,-1 1 0,1 0-1,4 0-49,6 0 12,-4 0 57,0 1 0,0 1 0,13 1-69,-8 1 89,1-1-1,13-2-88,-14 1 10,0 0 0,8 2-10,-23 0 17,1-1-1,-1 1 0,0 0 0,0 1 0,7 3-16,1 0-65,-11-3-6,-3-1-1438,1-1-4996,2 2 3823</inkml:trace>
  <inkml:trace contextRef="#ctx0" brushRef="#br0" timeOffset="-38358.924">4294 2597 7552,'0'0'124,"-1"0"-1,1 0 1,0 0 0,0 0 0,-1 0 0,1 0 0,0 0-1,-1 0 1,1-1 0,0 1 0,0 0 0,-1 0-1,1 0 1,0-1 0,0 1 0,0 0 0,-1 0 0,1-1-1,0 1 1,0 0 0,0 0 0,0-1 0,0 1 0,-1 0-1,1-1 1,0 1 0,0 0 0,0 0-124,0-1 79,0 1 0,0 0-1,0 0 1,0 0 0,0 0 0,0 0 0,0 0 0,1 0-1,-1 0 1,0-1 0,0 1 0,0 0 0,0 0 0,0 0 0,0 0-1,0 0 1,0 0 0,0 0 0,0 0 0,0 0 0,0 0 0,1 0-1,-1 0 1,0 0 0,0 0 0,0 0 0,0 0 0,0-1 0,0 1-1,0 0 1,0 0 0,1 0 0,-1 0 0,0 0 0,0 0 0,0 0-1,0 1 1,0-1 0,0 0 0,0 0 0,0 0 0,1 0-1,-1 0 1,0 0 0,0 0 0,0 0 0,0 0-79,7 3 373,0 0 0,-1-1 0,1 1 1,1-1-1,4 0-373,-3 0 128,1 1 0,-1 0 0,4 1-128,48 25 404,36 16 734,-92-43-1025,-1 0-1,1 1 1,-1-1 0,0 1 0,1 0-1,-1 1 1,0-1-113,-3-1 412,-1 2 51,-2-1-426,-2 4-362,0 0-1,0 0 1,-1 0 0,0-1-1,0 1 1,-1-1 0,0 0-1,0-1 1,0 0 0,0 0-1,-4 2 326,2-2-1133,-14 11-3737,-2 0-1,-5 1 4871,-4 2-2693</inkml:trace>
  <inkml:trace contextRef="#ctx0" brushRef="#br0" timeOffset="-37644.981">1629 2649 6528,'-7'-7'3548,"6"7"-3459,1 1-1,0-1 1,0 0 0,0 0-1,-1 0 1,1 1 0,0-1 0,0 0-1,0 0 1,0 1 0,-1-1-1,1 0 1,0 0 0,0 1-1,0-1 1,0 0 0,0 0 0,0 1-1,0-1 1,0 0 0,0 1-1,0-1 1,0 0 0,0 0 0,0 1-1,0-1 1,0 0 0,0 1-89,0 202 2845,0-135-4635,0 0-3281,0-59 2863</inkml:trace>
  <inkml:trace contextRef="#ctx0" brushRef="#br0" timeOffset="-37007.296">1521 2666 7424,'-1'-1'283,"1"-1"-1,-1 1 1,0 0 0,1 0 0,-1 0 0,1 0-1,0-1 1,-1 1 0,1 0 0,0 0-1,0-1 1,-1 1 0,1 0 0,0 0 0,0-1-1,1 1 1,-1 0 0,0 0 0,0-1 0,0 1-1,1 0 1,0-1-283,1 0 96,0 1-1,0 0 0,0 0 1,0 0-1,0 0 0,1 0 1,-1 0-1,0 0 0,1 1 1,-1-1-1,0 1 1,1 0-1,-1 0-95,31-7 203,-12 3-179,0 0 1,1 1-1,-1 1 1,1 1-1,2 1-24,3 0 101,-17 0-45,1 0 0,-1 1-1,1 0 1,2 1-56,-11-2 25,0 1 0,0-1 0,1 1 1,-1 0-1,0-1 0,0 1 0,0 0 1,0 0-1,0 1 0,-1-1 0,1 0 0,0 1 1,-1-1-1,1 1 0,0-1 0,-1 1 1,0 0-1,1 0 0,-1-1 0,0 1 1,1 2-26,-1-2 33,-1 1 1,1 0 0,-1-1-1,0 1 1,1 0 0,-1-1-1,0 1 1,-1 0-1,1-1 1,0 1 0,-1 0-1,0-1 1,1 1 0,-1-1-34,-2 6 26,0 0 0,0-1 0,-4 7-26,-6 5-17,0 0 0,-1 0 1,-1-2-1,-1 1 0,-1-2 0,0 0 1,-16 10 15,43-35-17,1 1 0,0 1 0,0 0 0,1 0 0,0 1 0,0 0 0,1 1-1,-1 1 1,1 0 0,0 1 18,-8 2 24,-1 0-1,0 1 0,0-1 1,0 1-1,1 0 1,-1 1-1,0-1 0,0 1 1,0 0-1,0 0 1,1 0-1,2 2-23,-4-2 30,-1 1 1,0-1-1,0 1 0,0-1 1,0 1-1,0 0 0,0 0 0,0 0 1,-1 0-1,1 1 0,-1-1 1,1 0-1,-1 1 0,0-1 1,0 0-1,0 1 0,0 0 1,0-1-1,-1 1 0,1-1 0,-1 2-30,1 1 58,-1 1-1,1 0 1,-1 0 0,-1-1-1,1 1 1,-1 0-1,0 0 1,0-1-1,-1 2-57,-2 6 48,-1-1 0,0 1 0,-3 4-48,5-11-46,0-1-1,-1 0 1,0 0 0,0 0-1,0-1 1,0 1 0,-1-1-1,0 0 1,0 0 0,0 0 0,0-1-1,-2 1 47,0 0-1468,-1 0-1,1-1 1,-1 0-1,0-1 0,-4 2 1469,2 0-2634</inkml:trace>
  <inkml:trace contextRef="#ctx0" brushRef="#br0" timeOffset="-36561.203">2061 2654 8192,'0'52'8830,"0"71"-8567,0-122-260,0 0 1,0 1-1,0-1 1,0 0-1,0 1 0,0-1 1,1 0-1,-1 1 1,0-1-1,1 0 1,-1 0-1,1 1 1,0-1-1,-1 0 0,1 0 1,0 0-1,0 0 1,-1 0-1,1 0 1,0 0-1,0 0 1,0 0-1,0 0 0,0 0 1,1 0-1,-1-1 1,0 1-1,0-1 1,0 1-1,1-1 0,-1 1 1,0-1-1,1 0 1,-1 1-1,0-1 1,2 0-4,1 0 8,0 0 1,0 0 0,0 0-1,0-1 1,0 0-1,0 0 1,-1 0 0,1 0-1,0 0 1,0-1-1,3-1-8,1-3-22,1 0 0,-1-1 0,-1 0 0,1 0 0,-1 0 0,-1-1 0,1 0 0,-1-1 0,-1 1 0,1-1-1,-1 0 1,-1-1 0,0 1 0,0-2 22,-3 8 0,0-1 1,-1 0-1,1 1 0,-1-1 1,0 0-1,0 0 0,0 0 1,0 0-1,-1 1 0,1-1 1,-1 0-1,0 0 0,0 1 1,-1-1-1,1 1 0,-2-3 0,1 2-91,0 0 0,0 0 0,-1 0 0,0 0 0,0 1 0,0-1 0,0 1 0,0 0 0,-1 0 0,1 0 0,-1 0 0,0 1 0,-2-2 91,4 3-379,0 1 0,0-1 0,0 1 0,0-1 0,0 1 0,0 0 0,0 0 0,-1 0 0,1 0 0,0 0 1,0 0-1,0 0 0,0 1 0,0-1 0,0 1 0,0 0 0,0-1 0,0 1 0,0 0 0,0 0 0,0 1 379,-8 4-2330</inkml:trace>
  <inkml:trace contextRef="#ctx0" brushRef="#br0" timeOffset="-35274.66">3158 3672 6400,'0'0'2144,"4"5"2901,98-5-4261,-1-5 0,-1-4 0,7-6-784,53-11 608,-107 14-169,-1-2 1,10-6-440,-5 2 363,39-6-363,-66 17 164,1 3 0,-1 0-1,19 1-163,-12 1 213,-24 1-147,1 0 0,-1 1 0,3 0-66,-9 1 23,0-1 0,-1 1 0,1-2 0,0 1 0,0-1 0,0 0 1,-1 0-1,1-1 0,4-1-23,-10 2-7,1 1 0,-1 0 0,1-1 1,-1 1-1,1 0 0,-1 0 0,1 0 0,-1 0 1,1 0-1,-1 1 0,1-1 7,12 1-5002,-14-4-310,0 2 2944</inkml:trace>
  <inkml:trace contextRef="#ctx0" brushRef="#br0" timeOffset="-34891.33">4249 3305 7040,'-2'-2'2812,"4"4"-131,-2-2-1876,2 1-5,35 11 674,-4-3-322,24 13-1152,-47-18 62,-1 1-1,0 0 1,0 0 0,0 1 0,-1 0 0,1 1-1,-2 0 1,2 1-62,6 8 409,-1 1 1,0 0-1,-1 1 0,2 5-409,-14-21 27,0 0 1,0 0-1,-1 0 0,1 0 0,-1 0 0,1 1 0,-1-1 0,0 0 0,0 0 0,0 0 0,0 0 0,0 1 0,-1-1 0,1 0 0,-1 0 0,1 0 0,-1 0 0,0 0 0,1 0 0,-1 0 0,0 0 0,-1 0 0,1 0 1,0 0-1,0-1 0,-2 2-27,-2 4-822,-1 0 1,-1 0 0,0-1 0,0 0 0,-6 5 821,-3 1-4144,2 1 1243</inkml:trace>
  <inkml:trace contextRef="#ctx0" brushRef="#br0" timeOffset="-34272.46">2393 3382 8192,'-6'-4'2080,"6"4"-1503,1 4 2835,-1-4-2649,0 15 836,-6 108-857,4-90-1216,1-24-121,1-1 0,-1 1 0,2 0 1,-1 0 594,2 44-9163,0-39 6854</inkml:trace>
  <inkml:trace contextRef="#ctx0" brushRef="#br0" timeOffset="-33812.357">2460 3613 6656,'-1'0'186,"1"1"0,0-1 0,-1 1 0,1-1 0,0 1 0,-1-1 1,1 1-1,0 0 0,0-1 0,-1 1 0,1 0 0,0-1 0,0 1 0,0-1 0,0 1 1,0 0-1,0-1 0,0 1 0,0 0 0,0-1 0,0 1 0,1 0 0,-1-1 0,0 1 1,0 0-1,1-1 0,-1 1-186,1 0 97,0 0 0,0 0 1,0 0-1,0 0 1,0 0-1,0 0 0,1 0 1,-1-1-1,0 1 0,0-1 1,1 1-1,-1-1 0,0 1-97,5 1-6,0-1-1,0 0 0,-1 0 0,1 0 0,5-1 7,-4 0 33,-1 0-1,1-1 1,0-1 0,-1 1 0,1-1 0,-1 0 0,1 0 0,-1-1 0,0 0 0,0 0 0,0 0 0,0-1 0,2-2-33,-4 4 28,-1-1 0,1 0 0,-1 0 0,0 0 0,0 0 0,0-1 0,-1 1 0,1-1 0,-1 0 0,0 0 0,0 0 0,0 0 0,0 0 0,-1 0 0,1 0 0,-1 0 0,0-1 0,-1 1 0,1-5-28,-1 7 65,0 1 1,0-1 0,0 0 0,-1 0-1,1 0 1,-1 1 0,1-1 0,-1 0-1,0 1 1,0-1 0,1 0 0,-1 1-1,0-1 1,-1 1 0,1-1 0,0 1-1,0 0 1,-1-1 0,1 1 0,0 0 0,-2-1-66,2 1 27,0 1 1,0-1-1,0 1 1,-1-1-1,1 1 1,0-1-1,0 1 1,0 0 0,-1-1-1,1 1 1,0 0-1,0 0 1,0 0-1,-1 0 1,1 0 0,0 0-1,0 0 1,-1 1-1,1-1 1,0 0-1,0 1 1,0-1 0,-1 1-1,1-1 1,0 1-1,0-1 1,0 1-1,0 0 1,0 0 0,0 0-28,-5 6 65,-1 1 0,2 0 1,-1 0-1,1 0 0,0 1 1,1 0-1,0 0 0,-3 8-65,4-8-28,1-1-1,0 1 0,1-1 1,-1 1-1,2-1 1,-1 1-1,1 0 0,0 0 1,2 5 28,-1-4-1093,1 1 0,0-1 0,1 0 0,3 8 1093,-1-11-3317,5-1 1029</inkml:trace>
  <inkml:trace contextRef="#ctx0" brushRef="#br0" timeOffset="-32909.181">2776 3402 8576,'-1'-9'2473,"1"11"104,-4 20-70,-6 15-2049,0-16-404,0 1-1,2-1 0,0 2 1,1-1-1,1 7-53,5-27-3,1 1 1,-1 0-1,1-1 0,0 1 1,0 0-1,0-1 0,1 1 1,-1 0-1,1-1 0,-1 1 1,1 0-1,0-1 0,0 1 1,0-1-1,0 0 1,0 1-1,1-1 0,-1 0 1,1 1-1,-1-1 0,1 0 1,0 0-1,0-1 0,0 1 1,0 0-1,0-1 0,1 1 1,-1-1-1,0 1 0,1-1 1,-1 0-1,1 0 0,-1 0 1,2 0 1,25 4 20,-25-5-3,0 0 1,-1 0 0,1 1-1,0 0 1,-1 0-1,1 0 1,0 0 0,-1 0-1,0 0 1,1 1-1,-1 0 1,0 0 0,0 0-1,3 2-16,-6-4 0,0 1 1,0 0-1,1-1 0,-1 1 1,0 0-1,0-1 0,0 1 0,0 0 1,0-1-1,0 1 0,0 0 1,0 0-1,0-1 0,0 1 1,0 0-1,-1-1 0,1 1 0,0 0 1,0-1-1,-1 1 0,-5 13-1,-12 4-172,17-17-16,-1 0 1,1 0-1,-1 1 1,1-1-1,-1 1 1,1-1-1,0 1 1,0-1-1,0 1 1,0 0 0,0-1-1,0 1 1,0 1 188,18-17-2470,-3-4 2032,0 0-1,-1-2 0,6-11 439,14-21 90,-29 46-48,19-27 2273,21-23-2315,-37 47 773,0 0 1,0-1 0,-1-1-774,10-13 1353,-12 14-549,-5 10-792,1 0 0,0 0 1,0 0-1,0 0 0,0 0 1,-1 0-1,1 0 0,0 0 1,0 0-1,0 0 0,0 0 1,-1 0-1,1 0 0,0 0 1,0 0-1,0 0 0,0 1 1,0-1-1,-1 0 0,1 0 1,0 0-1,0 0 0,0 0 0,0 0 1,0 1-1,0-1 0,0 0 1,0 0-1,-1 0 0,1 0 1,0 1-1,0-1 0,0 0 1,0 0-1,0 0 0,0 0 1,0 1-1,0-1 0,0 0 1,0 0-1,0 0 0,0 0 1,0 1-13,-29 63 21,8-9-42,19-51 40,0 1 1,1 0-1,-1 0 1,1 0-1,0 0 1,0 0-1,0 0 1,1 0-1,0 0 1,0 0-1,0 0 1,1 0-1,-1 0 1,2 4-20,-1-7-5,0 1 0,-1-1-1,1 0 1,0 0 0,1 1 0,-1-1 0,0 0-1,0 0 1,1 0 0,0 0 0,-1-1 0,1 1-1,0 0 1,0-1 0,0 1 0,0-1 0,0 1-1,0-1 1,0 0 0,0 0 0,0 0 0,1 0-1,-1 0 1,0-1 0,1 1 0,-1-1 0,1 0-1,-1 1 1,1-1 0,-1 0 0,1 0 5,1 0 11,-1 0 1,1 0 0,0 1-1,0-1 1,-1 1 0,1 0-1,0 0 1,-1 1 0,1-1-1,-1 1 1,1 0-12,-4 0-114,-1-1 0,0 1 0,0 0 0,0 0 0,1 0 0,-1-1 0,-1 1 0,1-1 0,0 1 0,0-1 0,-2 2 114,1-1-676,-1 1-1,0-1 0,0 0 0,1 0 0,-2 0 0,1 0 0,0-1 0,0 1 0,0-1 0,-1 0 0,1 0 0,-1 0 0,1 0 0,-1 0 0,-2-1 677,-8 0-2613</inkml:trace>
  <inkml:trace contextRef="#ctx0" brushRef="#br0" timeOffset="-28973.469">4475 5267 5760,'1'1'322,"-1"1"0,1-1 0,0 0 0,-1 0 0,0 1 0,1-1 0,-1 0 0,0 1 0,0-1 0,1 0 0,-1 1 0,0-1 0,0 0 0,0 1 0,-1-1 0,1 2-322,0 14 981,3-5-488,-2 1 0,1 10-493,1 5 358,2 67 762,0 65-165,4 72 74,-6-93-533,-1-86-253,4 9-243,0 16 125,2 15 53,-2-38 396,-2 20-574,-4 205 656,-1-260-576,-1 1 0,-3 12-80,2-18 10,1 0 1,0-1 0,2 1-1,-1 0 1,2 8-11,0-11 38,0 0-1,-2-1 1,1 1-1,-2 3-37,-1 28 69,-2-4-42,4-33-12,-1 0 1,2 0-1,-1 0 0,0 0 0,1 1 0,0-1 0,1 3-15,0-4-34,-1 0 0,1 0 0,-1 0 0,0 0-1,-1 0 1,1 0 0,-1-1 0,0 1 0,-1 0 0,0 2 34,1-2-2562,1-9-1797,4-13-432,4-3 2178</inkml:trace>
  <inkml:trace contextRef="#ctx0" brushRef="#br0" timeOffset="-27509.951">4560 5239 5888,'3'2'965,"-1"-1"0,1 1 1,0-1-1,0 0 0,0 0 0,1 0 1,-1 0-1,2 0-965,33 0 2903,-6-4-3776,21-5 873,-2 0 589,73 0-472,-57 5 331,4-3-448,70-15 181,75-9 486,-47 25-358,-14 1 113,71-8 244,15 10-147,-128 4-280,22 3-90,71-2 150,46-3 501,-230-3-751,-19 3-33,1-1 1,-1 0-1,0 1 1,1 0-1,-1 0 1,1 0-1,-1 0 1,3 1-17,-4-1 20,-1 1-1,1-1 1,-1 0-1,1 1 1,0-1 0,-1 0-1,1 0 1,0 0-1,0-1-19,20 1 368,-20 0-315,0 1 1,0 0-1,0 0 0,0 0 1,-1 1-1,1-1 0,0 0 1,-1 0-1,2 2-53,-2-1 26,0-1 0,0 1 1,-1-1-1,1 1 0,0 0 0,-1-1 1,1 1-1,-1 0 0,0-1 0,1 1 1,-1 0-1,0 0 0,0 0-26,-1 28 138,0-13-110,1 366 14,3-316 140,3 11-182,3 23 64,-4 382 65,-6-293-8,1-142-183,0 27-1339,-2-1 0,-5 3 1401,4-33-2140,3-30-78,-2 1 0,1-1 0,-3 5 2218,-4-1-3963,-5 1 1345</inkml:trace>
  <inkml:trace contextRef="#ctx0" brushRef="#br0" timeOffset="-26595.122">4789 7105 7168,'-43'-4'4240,"23"10"-1212,8-3-2078,-1 3 221,12-5-1034,0-1 1,0 1-1,0-1 0,0 1 0,0-1 0,0 1 1,0-1-1,0 0 0,0 1 0,0-1 0,0 0 1,-1 0-1,0 0-137,-1 1 644,7 0-178,10 1-142,79-6 119,60-11-443,-144 13 5,84-5 309,45 4-314,-43 2 246,14-1 202,56 8-448,-6 1 552,0-7 0,57-11-552,29 4 542,-54 2-262,-115 3-68,-30 2-158,37-6-54,-44 2 0,-19 3 11,0-2 0,5-1-11,57-16 240,-52 11-144,-11 3-130,-1 0 0,1-1 0,3-2 34,-11 3-313,-6 4-230,0 0 1,0-1 0,-1 1-1,1-1 1,-1 0-1,2-2 543,-6 5-90,0 0 0,0 0 0,0 0 0,0-1 0,0 1 0,0 0 0,0 0 0,0 0 0,0 0 0,0 0 0,0 0 0,0 0 0,0 0 0,0 0 0,0 0-1,0 0 1,0 0 0,-1 0 0,1 0 0,0 0 0,0 0 0,0 0 0,0 0 0,0-1 0,0 1 0,0 0 0,0 0 0,0 0 0,0 0 0,0 0 0,0 0 0,0 0 0,0 0-1,0 0 1,0 0 0,0 0 0,0 0 0,1 0 0,-1 0 0,0-1 0,0 1 0,0 0 0,0 0 0,0 0 0,0 0 0,0 0 0,0 0 0,0 0 0,0 0 0,0 0 0,0 0-1,0 0 92,-5-1-5638,1 0 2757</inkml:trace>
  <inkml:trace contextRef="#ctx0" brushRef="#br0" timeOffset="-20655.749">5945 3732 6400,'-2'5'1098,"1"-4"579,1-1-1638,0-1-1,0 1 1,0 0 0,0 0-1,0 0 1,0 0 0,0 0 0,0 0-1,0 0 1,0 0 0,0 0-1,0 0 1,0 0 0,0-1-1,0 1 1,0 0 0,1 0 0,-1 0-1,0 0 1,0 0 0,0 0-1,0 0 1,0 0 0,0 0-1,0 0 1,0 0 0,0 0 0,0 0-1,0 0 1,0 0 0,0 0-1,0 0 1,0 0 0,1 0-1,-1 0 1,0 0 0,0 0 0,0 0-1,0 0 1,0 0 0,0 0-1,0 0 1,0 0 0,0 0-1,0 0 1,0 0 0,1 0 0,-1 0-1,0 0 1,0 0 0,0 0-1,0 0 1,0 0 0,0 0-1,0 0 1,0 0 0,0 0 0,0 0-1,0 0 1,0 0 0,0 0-39,1 1 65,-1-1 0,0 0 1,0 1-1,0-1 0,1 0 1,-1 0-1,0 1 1,0-1-1,1 0 0,-1 0 1,0 1-1,0-1 0,1 0 1,-1 0-1,0 0 0,1 0 1,-1 1-1,0-1 0,1 0 1,-1 0-1,0 0 1,1 0-1,-1 0 0,0 0 1,1 0-1,-1 0 0,0 0 1,1 0-1,-1 0 0,0 0-65,15 0 526,-12-1-271,-2 2-214,0-1 1,0 0 0,0 0-1,0 1 1,0-1-1,0 1 1,-1-1-1,1 1 1,0-1-1,0 1 1,0-1-1,-1 1 1,1 0-1,0-1 1,0 1-1,-1 0 1,1 0 0,-1-1-1,1 1 1,-1 0-1,1 0 1,-1 0-1,1 0 1,-1 1-42,9 25 558,-9-25-486,3 16 62,-1-1 0,0 1 0,-2 0 1,0 0-1,-1 3-134,0 20 176,-1 0 301,-4 22-477,-1 4 259,-11 206 536,-3-126-587,11 63 187,8-164-67,3 31-328,0-10 88,-1 217-792,0-284 538,0 0 0,0 0 1,0 1-1,0-1 0,0 0 0,-1 0 1,1 1-1,0-1 0,0 0 0,-1 0 1,1 0-1,0 1 0,0-1 0,-1 0 1,1 0-1,0 0 0,0 0 0,-1 0 1,1 1-1,0-1 0,-1 0 1,1 0-1,0 0 0,0 0 0,-1 0 1,1 0-1,0 0 0,-1 0 0,1 0 1,0 0-1,-1 0 0,1 0 0,0-1 1,0 1-1,-1 0 0,1 0 0,0 0 1,0 0-1,-1 0 0,1 0 0,0-1 1,0 1-1,-1 0 0,1 0 1,0 0-1,0-1 0,0 1 0,-1 0 1,1 0-1,0-1 0,0 1 0,0 0 166,-1-1-2714</inkml:trace>
  <inkml:trace contextRef="#ctx0" brushRef="#br0" timeOffset="-20240.348">5693 5011 7296,'6'3'4550,"11"9"-1956,-9-6-1962,-1 0-288,0-1 1,-1 1 0,0 0 0,3 5-345,-4-5 127,1 1 0,0-1 0,0 0 0,4 2-127,-1-1 68,-1 0 0,0 0 0,-1 1 0,0 0 0,3 4-68,18 20 82,7 11 504,-34-43-577,-1 0 0,1 1 0,-1-1-1,1 0 1,-1 1 0,1-1 0,-1 0 0,1 0-1,-1 0 1,1 1 0,0-1 0,-1 0-1,1 0 1,-1 0 0,1 0 0,0 0-1,-1 0 1,1 0 0,-1 0 0,1 0-1,0 0 1,-1-1 0,1 1 0,-1 0-1,1 0 1,-1-1 0,1 1 0,0 0-1,-1-1 1,1 1 0,-1 0 0,0-1-1,1 1 1,-1 0 0,1-1 0,-1 1-1,1-1-8,14-19 10,-15 20-8,13-22-835,0-1-1,-2 0 1,-1-2 833,15-38-6923,-15 42 4475</inkml:trace>
  <inkml:trace contextRef="#ctx0" brushRef="#br0" timeOffset="-17360.889">6573 4556 6272,'-1'-7'3262,"2"5"-1250,-1 4 1322,-1 110 25,-7 18-3359,6-89 322,4 36-322,-1-14 132,-1 60-319,0-122-80,0-1-79,0 0-486,0 0 27,0 0-625,0 0 33,0 0-1227,-4-4-2778,3 3 3327</inkml:trace>
  <inkml:trace contextRef="#ctx0" brushRef="#br0" timeOffset="-17028.17">6431 5011 7680,'0'0'2506,"8"17"993,5-2-2755,0 0 1,-1 1 0,5 10-745,-8-11 228,1-1 0,0 0 0,1-1 0,6 5-228,-16-17 28,0 0-1,0 0 1,0 0-1,0-1 0,1 1 1,-1 0-1,0 0 1,0-1-1,1 1 0,-1-1 1,1 1-1,-1-1 1,0 1-1,1-1 0,-1 0 1,1 0-1,-1 0 1,1 1-1,-1-2 0,0 1 1,2 0-28,-1-1 23,0 1 1,0-1-1,0 0 1,0 0-1,0 0 1,0 0-1,0 0 0,0-1 1,-1 1-1,1-1 1,0 1-1,-1-1 1,1 0-24,4-5-72,-1-1 0,0 1 0,-1-1 0,0 0 0,0 0-1,2-6 73,13-42-2521,-11 29-2653,-3 18 2726</inkml:trace>
  <inkml:trace contextRef="#ctx0" brushRef="#br0" timeOffset="-16459.839">6525 5438 6784,'-1'-2'374,"1"1"-232,0 1-1,0 0 0,0-1 0,0 1 1,0-1-1,-1 1 0,1-1 1,0 1-1,0 0 0,-1-1 0,1 1 1,0-1-1,0 1 0,-1 0 1,1-1-1,0 1 0,-1 0 0,1 0 1,-1-1-1,1 1 0,0 0 1,-1 0-1,1-1 0,-1 1 0,1 0 1,0 0-1,-1 0 0,1 0-141,-1 0 1391,-4 0 1981,4-1-3313,0 1 0,0 0 0,0 0 0,0 0 0,0 0-1,0 1 1,0-1 0,1 0 0,-1 0 0,0 1 0,0-1 0,0 0 0,0 1 0,0-1 0,0 1 0,1-1 0,-1 1 0,0-1-59,-8 14 274,6-10-256,1 0 0,-1 0-1,1 0 1,0 0 0,0 0 0,1 0-1,-1 1 1,1-1 0,0 1 0,0-1-1,0 4-17,0-3 1,1-1 0,0 0-1,0 0 1,1 1 0,-1-1-1,1 0 1,0 0 0,0 0-1,1 1 1,-1-1 0,1-1-1,0 1 1,2 4-1,-3-7-9,0 1-1,1 0 1,-1-1-1,0 1 1,1-1 0,-1 0-1,1 1 1,-1-1 0,1 0-1,0 0 1,0 0 0,-1 0-1,1 0 1,0 0 0,0-1-1,0 1 1,0-1 0,0 1-1,0-1 1,0 0 0,0 1-1,0-1 1,0 0 0,0-1-1,0 1 1,0 0-1,0 0 1,0-1 0,0 1-1,2-2 10,1 0-39,0 0-1,0-1 0,0 1 1,0-1-1,0 0 0,-1-1 0,1 1 1,-1-1-1,0 0 0,0 0 1,0 0-1,-1-1 0,2-1 40,-3 3-6,0 0 1,0 0-1,0 0 0,0-1 1,0 1-1,-1-1 0,1 0 1,-1 1-1,0-1 0,0 0 1,-1 0-1,1 0 0,-1 0 1,0 1-1,0-1 0,0 0 1,0 0-1,-1 0 0,0-2 7,1 5-16,-1 0 0,1 0 1,-1 0-1,1 0 0,-1 0 1,1 0-1,-1 0 0,1 0 1,-1 1-1,0-1 0,0 0 0,0 0 1,1 1-1,-1-1 0,0 0 1,0 1-1,0-1 0,0 1 1,0-1-1,0 1 0,0 0 1,0-1-1,0 1 0,0 0 1,0 0-1,0 0 0,0-1 1,0 1-1,-1 0 0,1 0 1,-1 1 14,-5-1-552,0 1 0,0 1 1,1-1-1,-7 3 552,-4 1-2010,5-4-1361,7 2 1046</inkml:trace>
  <inkml:trace contextRef="#ctx0" brushRef="#br0" timeOffset="-15826.75">6668 5387 7552,'0'1'492,"1"0"1,-1 0-1,0-1 1,1 1 0,-1 0-1,0 0 1,1 0-1,-1 0 1,1-1-1,0 1 1,-1 0-1,1 0 1,-1-1 0,2 1-493,4 7 960,-4-3-835,0 0 0,-1 0 0,1 0 0,-1 0 0,0 1 0,0-1 0,-1 0 0,1 1-125,-2 45 465,0-22-352,1 80-127,0-38-2974,0-166-199,0-66 7595,1 156-4337,-1 0-1,0 0 1,1 0 0,0 1-1,0-1 1,1 0 0,-1 1-1,1-1 1,0 1 0,0 0-1,1-1 1,-1 1 0,1 0 0,0 0-1,0 0 1,2-1-71,-3 3 12,0 0 0,1-1 1,0 1-1,-1 0 0,1 1 0,0-1 0,0 0 1,0 1-1,0-1 0,0 1 0,0 0 0,0 0 1,1 0-1,-1 1 0,0-1 0,0 1 0,1 0 1,-1 0-1,0 0 0,1 0 0,-1 0 0,0 1 1,1 0-1,-1-1-12,-2 1 32,1-1 1,-1 0 0,0 1-1,0-1 1,0 1 0,0-1-1,1 1 1,-1 0-1,0-1 1,0 1 0,0 0-1,0 0 1,0-1 0,-1 1-1,1 0 1,0 0-1,0 0 1,-1 0 0,1 0-1,0 1 1,-1-1 0,1 0-1,0 1-32,-1 1 27,0-1 1,1 0-1,-1 1 0,0-1 0,0 0 0,0 1 0,-1-1 1,1 0-1,-1 1 0,1-1 0,-1 0 0,0 2-27,-3 5-106,-1 1-1,0 0 1,0-1-1,-1 0 1,-3 3 106,-11 10-1770,5-10-2679,6-5 1815</inkml:trace>
  <inkml:trace contextRef="#ctx0" brushRef="#br0" timeOffset="-1213.394">6048 7121 5120,'0'0'1669,"0"-10"1259,0 44 1867,0 557-380,-1-565-4178,-3 20-237,1-26 83,1 1 0,2-1 0,0 8-83,2 35 184,-3 2-184,0-15 9,2 0 0,3 4-9,1 15 299,0-2-283,3-2 112,-7-53 74,0 1-1,-1-1 1,0 5-202,-1 1-4410,1-16 87,1-7 670,3 0 1168</inkml:trace>
  <inkml:trace contextRef="#ctx0" brushRef="#br0" timeOffset="4399.901">2483 5742 6784,'-4'5'1537,"3"-5"334,1-1-277,0 2-890,18-7 896,-15 4-1572,0-1-1,1 1 0,-1 0 0,1 0 1,-1 1-1,1-1 0,0 1 1,-1 0-1,1 0 0,0 0 0,0 0 1,0 1-1,0-1 0,0 1 1,0 0-1,0 0 0,3 1-27,10 0 21,1-2 1,17-1-22,-17 0 42,0 2 1,17 0-43,13 2 39,-1-2 0,23-3-39,-10 0 66,-12-1 131,9-3-197,31-2 294,53 6-2,-128 3-285,47-2 140,9-4-147,-19 1 98,29-3 136,18-2-20,-80 9-189,3 0 3,0 0-1,13 2-27,14 2 232,30-4-232,-21 0 18,-35 0-60,0-1 0,18-4 42,18-2-43,-43 7 62,-1-2 0,12-2-19,22-5 63,-16 5-36,-24 4-27,1-1 0,-1 1 0,0 1-1,1-1 1,-1 1 0,5 1 0,14 1 27,1-1-1,15-3-26,1 1 54,30 10-107,-46-7 647,-18-2-2538,-1 1-3629,-8-1 3099</inkml:trace>
  <inkml:trace contextRef="#ctx0" brushRef="#br0" timeOffset="4852.53">4241 5452 8192,'-11'-7'2672,"9"5"-1558,2 2-223,0 0-32,0 0-342,13 8 1104,32 12-874,0 3-609,-27-15-76,-1 0-1,10 8-61,10 6 109,-23-14 183,0 0 1,8 7-293,-18-12 94,-1 0 1,1 1-1,0-1 0,-1 1 1,0 0-1,0-1 0,0 2 1,0-1-1,-1 0 0,2 4-94,-4-7 9,0 1 0,0 0 0,0 0 1,0 0-1,0 0 0,0 0 0,-1 0 0,1 0 0,-1-1 0,1 1 0,-1 0 0,1 0 0,-1-1 0,0 1 0,0 0 0,0-1 0,0 1 0,0-1 0,-1 1 0,1-1 0,0 0 0,-2 2-9,-8 8-74,0 0 1,-7 4 73,11-8-78,-8 6-1125,0-2 1,-1 1-1,0-2 0,-14 7 1203,14-9-3749,2 0 1152</inkml:trace>
  <inkml:trace contextRef="#ctx0" brushRef="#br0" timeOffset="5909.15">2510 6331 6656,'-2'-1'441,"0"0"1,0 0 0,0 1-1,0-1 1,0 1 0,-1-1 0,1 1-1,0 0 1,0 0 0,0 0-1,0 0 1,-1 0-442,1 1 391,0-1-1,1 1 1,-1 0 0,1 0 0,0-1-1,-1 1 1,1 0 0,0 0 0,-1 0-1,1 1 1,0-1 0,0 0-391,-1 0 227,4 1 74,-2-1-296,1-1 118,7-4 74,17-4-76,20-9-121,-24 8 22,1 1 0,19-4-22,96-13-1,103-4 1,-235 28 7,59-8 98,3-3-105,17-4 17,134-12 140,-145 23-175,72 3 18,-112 4 88,1-2 0,-1-2 0,0-1 0,27-5-88,-31 3 117,0 1 0,0 1 0,11 2-117,18-2 49,-1 1-1,23 4-48,-6-1-149,71 2-422,-119-1-1135,1 0-5532,-22-2 4764</inkml:trace>
  <inkml:trace contextRef="#ctx0" brushRef="#br0" timeOffset="6301.175">4254 5975 8192,'0'0'140,"0"0"0,0 0 0,-1 0 1,1 0-1,0-1 0,0 1 0,0 0 1,-1 0-1,1 0 0,0 0 0,0 0 1,-1 0-1,1 0 0,0 0 0,0 0 1,0 0-1,-1 0 0,1 1 0,0-1 1,0 0-1,0 0 0,-1 0 0,1 0 1,0 0-1,0 0 0,0 0 0,-1 0 1,1 1-1,0-1 0,0 0 0,0 0 1,0 0-1,0 0 0,0 1 0,-1-1 1,1 0-1,0 0 0,0 0 0,0 1 1,0-1-1,0 0 0,0 0-140,7 8 1996,17 5-1429,59 31 169,-56-30-546,-1 2 1,-1 1 0,-1 1-1,8 8-190,-27-22 156,0 0 0,-1 0 0,0 0 0,0 1 0,0 0 0,0-1 0,-1 1 0,3 5-156,-6-9 12,1 0 0,-1 0 0,0 1 1,1-1-1,-1 1 0,0-1 0,0 0 0,0 1 0,0-1 0,-1 0 0,1 1 0,0-1 0,0 0 0,-1 1 0,1-1 0,-1 0 0,1 0 0,-1 1 0,0-1 0,1 0 0,-1 0 0,0 0 0,0 0 0,0 0 0,0 0 0,0 0 0,0 0 0,0 0 0,0 0 0,0-1 0,0 1 0,-2 0-12,-5 4-362,-1 0 1,0-1-1,0 0 0,-3 1 362,4-2-436,-16 7-2933,0-2 0,-1-1 0,-22 4 3369,14-4-2602</inkml:trace>
  <inkml:trace contextRef="#ctx0" brushRef="#br0" timeOffset="7271.775">2141 5015 7808,'-3'-5'987,"0"0"0,0 0 1,1 0-1,0-1 0,0 1 1,0 0-1,1-1 0,-1 0-987,1 5 1327,-3 4-564,-6 13-210,4-6-289,-3 4-60,0 1 0,2 0-1,0 0 1,-3 9-204,-2 6 22,-75 185-65,84-208 33,-6 15-958,2 0 0,-4 18 968,9-30-1081,2-15 206,3-17 63,16-60-151,9-13 963,-19 70 349,0 0 0,1 1 1,2 0-1,0 1 1,15-19-350,-25 39 89,-1 1 0,1 0 1,0 0-1,0 0 0,0 0 1,0 0-1,0 0 0,0 0 1,0 0-1,1 1 0,-1-1 1,0 1-1,1 0 0,0 0 1,-1 0-1,1 0 0,0 0 0,-1 0 1,2 1-90,-1 0 53,0 0 1,0 0 0,0 1-1,0-1 1,0 1-1,-1 0 1,1 0-1,0 0 1,-1 0 0,1 1-1,0-1 1,-1 1-1,1-1 1,-1 1-1,0 0 1,0 0 0,0 0-1,0 0-53,23 24 43,-2 1-1,-2 0 1,0 2 0,-2 0-1,1 5-42,-12-21-565,-1 1-1,-1 0 0,0 0 1,4 14 565,-8-18-903,0-1-1,0 1 1,-1 0 0,0 0 0,-1 1 903,0-10-267,0 0-1,1 0 1,-1-1 0,-1 1 0,1 0-1,0 0 1,0 0 0,0 0 0,0 0-1,-1 0 1,1 0 0,0-1 0,-1 1-1,1 0 1,-1 0 0,1 0 0,-1-1-1,1 1 268,-4 7-2026</inkml:trace>
  <inkml:trace contextRef="#ctx0" brushRef="#br0" timeOffset="7523.396">2025 5239 8320,'-10'-3'3072,"10"3"-2400,0 3 256,0-3-32,5 5-544,0-5-128,0 0-128,-2-5-160,10 5 32,5-3-32,1-2 0,4-2-992,4 7 576,-1-5-3680,6 5 2304</inkml:trace>
  <inkml:trace contextRef="#ctx0" brushRef="#br0" timeOffset="7838.936">2550 5199 7808,'0'1'3698,"0"-6"-2965,0 0 121,0 7 3210,5 33-3691,-4 9-749,2 2 376,3 11-6264,-3-44 3566</inkml:trace>
  <inkml:trace contextRef="#ctx0" brushRef="#br0" timeOffset="8415.09">1809 6007 8064,'-7'-7'3006,"4"10"-763,6 20 169,-1-6-2223,3 117 153,-3-92-1030,0-21-1233,-1 2-3369,-1-12 2949</inkml:trace>
  <inkml:trace contextRef="#ctx0" brushRef="#br0" timeOffset="9088.079">1750 5938 6784,'0'1'168,"0"-1"0,-1 0 0,1 0 1,0 0-1,-1 0 0,1 0 0,0 0 0,-1 0 0,1 0 1,0-1-1,-1 1 0,1 0 0,-1 0 0,1 0 0,0 0 1,-1 0-1,1 0 0,0-1 0,0 1 0,-1 0 1,1 0-1,0-1 0,-1 1 0,1 0 0,0 0 0,0-1 1,0 1-1,-1 0 0,1-1 0,0 1 0,0 0-168,0-1 189,0 0-1,0 0 1,0 1-1,0-1 1,0 0-1,0 1 0,0-1 1,1 0-1,-1 1 1,0-1-1,1 0 1,-1 1-1,0-1 0,1 0 1,-1 1-189,2-4 201,1 1 0,-1 1 1,1-1-1,-1 0 0,1 0 1,2 0-202,3-2 75,0 1 0,0 0 1,0 0-1,7-1-75,-9 3 13,-2 0-13,10-3 29,0 0-1,0 1 1,0 1 0,5-1-29,-16 3 14,1 1 0,-1 0 0,1 0 0,-1 0 0,1 0 0,-1 0 0,1 1 0,-1-1 0,1 1 0,-1 0 0,1 0 0,-1 0 0,0 1 0,1-1 0,-1 1 0,0 0 0,0 0 0,0 0 0,-1 0 0,2 1-14,-4-3 4,1 1 1,-1-1 0,0 1 0,1-1-1,-1 1 1,0-1 0,0 1-1,0-1 1,0 1 0,0-1-1,1 1 1,-1 0 0,0-1-1,0 1 1,0-1 0,0 1-1,-1-1 1,1 1 0,0-1-1,0 1 1,0-1 0,0 1-1,0-1 1,-1 1-5,-6 14 57,5-11-18,-13 22 53,0-1 1,-7 6-93,-3 6-68,-12 10-220,35-44 277,9-10 11,-6 7 2,17-12-37,0 2 1,5-2 34,-16 9 6,1 0 1,0 0 0,-1 1-1,1 0 1,0 0 0,1 1-1,3 0-6,4-1 55,-1 1 5,0 0 1,10 1-61,-22 0 19,1 0 0,-1 1 1,1 0-1,0-1 0,-1 1 1,1 0-1,-1 1 0,0-1 1,1 0-1,-1 1 0,0 0 1,0 0-1,1 0-19,-3 0 44,1-1 0,-1 1 1,1 0-1,-1 0 0,0 0 1,0 0-1,0 0 0,0 0 1,0 0-1,0 0 0,-1 0 1,1 1-1,0-1 0,-1 2-44,3 34 286,-4-27-241,0 1-1,-1 0 0,0 0 1,0-1-1,-1 1 0,-1-1 1,0 0-1,-1 0 0,0 0 0,0 0 1,-6 6-45,6-8-6,-1 0 1,-1-1-1,1 0 1,-1-1-1,-1 1 1,1-1-1,-1-1 1,-1 1-1,1-1 1,-1-1-1,0 1 1,0-2-1,-8 4 6,13-7-125,1 0 0,-1 0 0,0-1 0,1 1 0,-1-1 0,0 0 0,0 0 0,1 0 0,-1 0 0,0-1 0,1 1 0,-1-1 0,0 0 0,1 0 0,-1 0 0,1-1 0,-3-1 125,2 1-733,1 0 0,-1 0 0,1 0 0,0-1 0,0 1 0,0-1 0,0 0 0,0 0 0,1 0 0,-2-2 733,2 0-2448</inkml:trace>
  <inkml:trace contextRef="#ctx0" brushRef="#br0" timeOffset="9486.191">2330 6010 6784,'0'0'280,"0"0"1,0 0 0,-1 0 0,1 0-1,0-1 1,0 1 0,0 0-1,-1 0 1,1 0 0,0 0 0,0 0-1,0 0 1,-1 0 0,1 0-1,0 1 1,0-1 0,-1 0-1,1 0 1,0 0 0,0 0 0,0 0-1,-1 0 1,1 0 0,0 0-1,0 1 1,0-1 0,0 0 0,-1 0-1,1 0 1,0 0 0,0 0-1,0 1-280,-2 9 3404,4 19-4510,-1-11 1815,0 12-716,0 0 0,2 0-1,6 25 8,-7-50-65,0 2-1624,-1-2-3980,-2-3 2334,2-4-631,4-3 1379</inkml:trace>
  <inkml:trace contextRef="#ctx0" brushRef="#br0" timeOffset="10667.767">3337 7005 7040,'0'-2'269,"1"1"1,-1-1 0,0 1-1,1 0 1,-1-1 0,1 1-1,0-1 1,0 1 0,-1 0-1,1-1 1,0 1 0,0 0-1,0 0 1,0 0 0,0 0-1,0 0 1,1 0 0,-1 0-1,0 0 1,1 0 0,-1 0-1,0 1 1,1-1 0,-1 0-1,2 1-269,5-4 321,0 2-1,1-1 1,7 0-321,-14 2 99,22-4 204,38-8 396,0 2 0,46 0-699,-84 9 117,7 2 123,-1-3 0,1 0 1,26-8-241,23-11 596,-19 4-318,0 3 0,11 1-278,140-19 261,-199 31-130,0 2-1,-1 0 1,10 1-131,8 0-4333,-29-1 2210,-1 0 198,0 0-1323,0 0 1067</inkml:trace>
  <inkml:trace contextRef="#ctx0" brushRef="#br0" timeOffset="11019.136">4286 6661 8448,'0'1'268,"0"-1"1,0 1 0,0-1 0,0 0-1,0 1 1,0-1 0,1 1 0,-1-1-1,0 1 1,0-1 0,0 0 0,1 1-1,-1-1 1,0 1 0,1-1 0,-1 0-1,0 1 1,1-1 0,-1 0 0,1 1-269,16 7 2122,-8-5-1897,28 18 705,-1 2 0,21 16-930,-43-29 129,-7-4 20,1 1-1,-1-1 1,0 1-1,0 1 1,-1-1-1,2 4-148,-8-11-11,0 1-1,1 0 1,-1 0 0,0 0 0,0 0-1,0 0 1,0 0 0,0-1-1,0 1 1,0 0 0,0 0 0,-1 0-1,1 0 1,0 0 0,0 0-1,-1-1 1,1 1 0,0 0-1,-1 0 1,1 0 0,-1-1 0,1 1-1,-1 0 1,0-1 0,1 1-1,-1 0 1,1-1 0,-1 1-1,0-1 12,-2 4-301,0-1-1,-1-1 0,1 1 0,-1-1 0,1 1 0,-4 0 302,-65 33-8037,48-24 5435</inkml:trace>
  <inkml:trace contextRef="#ctx0" brushRef="#br0" timeOffset="11602.82">2884 6586 7296,'-9'10'2448,"9"-10"-2309,0 0 0,-1 0 0,1 0 0,0 0 0,-1 0 0,1 0 0,0 0 0,-1 0 0,1 0 0,0 0 0,-1-1 0,1 1 0,0 0 1,-1 0-1,1 0 0,0 0 0,-1-1 0,1 1 0,0 0 0,0 0 0,0-1 0,-1 1 0,1 0-139,-2-2 615,5 5 4,-2-2 271,-1-1-340,0 20 409,0 106-835,0-42-7693,1-66 3922,2 1 1236</inkml:trace>
  <inkml:trace contextRef="#ctx0" brushRef="#br0" timeOffset="12064.69">2987 6729 6784,'-1'1'115,"1"-1"0,0 0 0,0 0-1,0 1 1,0-1 0,0 0 0,-1 1 0,1-1 0,0 0 0,0 0 0,0 1 0,0-1 0,0 0 0,0 1 0,0-1-1,0 0 1,0 1 0,0-1 0,1 0 0,-1 1 0,0-1 0,0 0 0,0 0 0,0 1 0,0-1 0,0 0 0,1 1-1,-1-1 1,0 0 0,0 0 0,1 0 0,-1 1-115,13 11 1384,-11-10-1289,1 0 0,-1-1 0,1 1 0,0-1 0,-1 1 0,1-1 0,0 0-1,0 0 1,0 0 0,1 0-95,2-2 76,0 1 0,0-1 0,0-1 0,-1 1 0,1-1 0,-1 0 0,1 0 0,-1-1 0,3-1-76,8-5 96,-1 0-1,7-6-95,-21 14 18,1 0 0,-1 0 0,0 0 1,0 0-1,0 0 0,0 0 0,1 0 0,-2-1 1,1 1-1,0 0 0,0-1 0,0 1 0,-1 0 0,1-1 1,0 1-1,-1-1 0,0 1 0,1-1 0,-1 1 1,0-1-1,0 0 0,1 1 0,-1-1 0,-1 1 0,1-2-18,0 2 56,-1-1-1,1 1 0,-1 0 0,1-1 0,-1 1 0,0 0 0,0 0 0,1 0 0,-1-1 0,0 1 0,0 0 0,0 0 0,0 0 0,0 1 0,-1-1 0,1 0 1,0 0-1,0 1 0,-1-1 0,1 0 0,0 1 0,0-1 0,-1 1 0,1 0 0,-1-1 0,1 1 0,-1 0-55,-1 0 61,0-1 0,0 1 0,0 0 0,0 0 0,0 1 0,1-1 0,-1 1 0,0-1 0,0 1 0,0 0 0,1 0 0,-1 0 0,0 0 0,1 1 0,-1-1 0,1 1 0,0-1 0,-1 1 0,1 0 0,0 0 0,0 0 1,-1 1-63,-1 3 11,0-1 0,0 1-1,0 0 1,1 0-1,0 0 1,0 1-1,0-1 1,0 5-10,2-8-16,1-1 0,-1 1 0,1-1 0,0 1 0,-1 0 1,1-1-1,1 1 0,-1 0 0,0-1 0,1 1 0,-1-1 0,1 1 0,0 0 1,-1-1-1,1 0 0,1 1 0,-1-1 0,0 1 0,1-1 0,-1 0 0,1 0 1,0 0 15,3 4-1163,0 0 1,1 0 0,0-1 0,0 0 0,1-1-1,4 4 1163,3 0-2442</inkml:trace>
  <inkml:trace contextRef="#ctx0" brushRef="#br0" timeOffset="12529.374">3256 6586 7936,'-1'0'205,"1"0"1,-1 0 0,1 0-1,0 0 1,-1 0-1,1 0 1,-1 0-1,1 0 1,0 0 0,-1 0-1,1 0 1,-1 1-1,1-1 1,0 0 0,-1 0-1,1 0 1,0 0-1,-1 1 1,1-1-1,0 0 1,-1 0 0,1 1-1,0-1 1,-1 0-1,1 1 1,0-1 0,0 0-1,-1 1-205,2 10 1900,0-9-1800,-1-1 1,0 1 0,0-1-1,1 1 1,-1 0-1,0-1 1,0 1-1,-1 0 1,1-1 0,0 1-1,0 0-100,-8 17 387,6-16-391,1 0-1,-1 0 1,1 1-1,-1-1 1,1 1 0,0-1-1,1 1 1,-1-1-1,1 1 1,-1 0 0,1-1-1,0 1 1,0 0-1,1 2 5,2 5 0,-3-10 0,1 0 0,-1 0 0,0 0 0,0 0 0,1 0 0,-1 0 0,0 0 0,1-1 0,-1 1 0,1 0 0,-1 0 0,1 0 0,-1-1 0,1 1 0,0 0 0,-1-1 0,1 1 0,0 0 0,0-1 0,-1 1 0,1-1 0,0 0 0,0 1 0,0-1 0,0 1 0,0-1 0,3 2-11,4 2 29,0 0-1,0 0 1,-1 1-1,3 3-17,-9-8 7,0 1-1,0 0 1,0 0-1,0 0 0,0 0 1,0 0-1,0 0 1,0 0-1,0 0 0,-1 0 1,1 0-1,0 0 1,-1 1-1,1-1 0,-1 0 1,0 0-1,1 1 0,-1-1 1,0 0-1,0 0 1,0 1-1,0-1 0,0 0 1,0 1-1,0-1 1,0 0-1,0 1 0,0-1 1,-1 0-1,1 1-6,-4 4-445,0 1 0,0-1-1,0 0 1,-4 4 445,6-8-405,2-1 57,-1 0 0,0 0 0,0 0 0,0 0 0,-1 0 0,1-1 0,0 1 0,0 0 0,0 0 0,-1-1 0,1 1 0,0-1 348,-2 2-886,-3 2-1588</inkml:trace>
  <inkml:trace contextRef="#ctx0" brushRef="#br0" timeOffset="13006.854">3400 6566 7808,'2'-7'3739,"1"10"-1631,4 10-728,-6-11-1226,-1-1 374,0-1-160,0 9 208,0 45-475,1-52-96,-1 0-1,1 0 1,-1 0-1,1 0 1,0-1-1,0 1 1,0 0-1,0 0 1,0 0-1,0-1 1,0 1-1,0-1 1,1 1-1,-1-1 1,1 1-1,-1-1 1,1 0-1,-1 0 1,3 1-5,4 5 21,-5-5-30,0 0 0,0 0 0,0-1 0,0 1 0,0-1 0,0 0 0,1 0 0,-1 0 0,0 0 0,1-1 0,-1 1 1,1-1 8,-1 0 3,0 0 0,0 1 0,0-1 0,0 1 1,-1-1-1,1 1 0,0 0 0,0 0 1,-1 0-1,1 0 0,-1 1 0,1-1 1,-1 1-1,1-1 0,-1 1 0,0 0 0,0 0 1,0 0-1,0 0 0,1 1-3,-3-2 14,0 0 0,1 0 0,-1 0-1,0-1 1,0 1 0,1 0 0,-1 0 0,0 0-1,0 0 1,0 0 0,0 0 0,0-1 0,0 1-1,0 0 1,-1 0 0,1 0 0,0 0 0,0 0-1,-1-1 1,1 1 0,-1 0-14,0 2 25,-1 0 0,0 0 0,1 0 0,-2 0 0,1-1 0,-1 2-25,-3 2-970,0 0 0,-1 0 0,0-1 0,-4 3 970,4-7-3664,2-1 1110</inkml:trace>
  <inkml:trace contextRef="#ctx0" brushRef="#br0" timeOffset="15098.92">7055 5626 6016,'0'0'153,"0"0"0,0-1 0,0 1 0,0 0 0,0 0 0,0 0 0,-1-1 0,1 1 0,0 0 0,0 0 0,0 0 0,0 0 0,-1-1 0,1 1 0,0 0 0,0 0 0,0 0 0,-1 0 0,1 0 0,0 0 0,0 0 0,0 0 0,-1-1 0,1 1 0,0 0 0,0 0 0,-1 0 0,1 0 0,0 0 0,0 0-153,-1 1 1075,7-1 353,11-3 134,-15 3-1488,0-1-1,0 1 1,-1-1 0,1 1-1,0 0 1,-1 0 0,1 0-1,0 0 1,0 0 0,0 1-74,7 0 209,0 0 1,0-1 0,0 0 0,7-1-210,9 0 163,46-4 221,-6 4-192,-24-1-117,19 3-75,289 3 1329,-204-6-1058,-50 3-80,44 0 162,-1-6-1,11-7-352,81-17 544,-165 28-453,-42 1-1,20-2-90,-13-1 31,-10 0-19,-1 1 1,0 1-1,1 1 0,6 1-12,16 1 118,0-1 1,6-2-119,14 0 8,80-5 211,-71 6-134,-49 0-99,1 0 0,-1-1 0,3-1 14,-9 0 35,0 1 0,0 1 0,10 2-35,12-1 28,51-1-614,-70 0-3082,0 0-3470,-14 0 4568</inkml:trace>
  <inkml:trace contextRef="#ctx0" brushRef="#br0" timeOffset="15536.357">9464 5395 7424,'0'0'146,"0"0"0,0 0 0,0 0 0,0 0 0,0 0 0,0-1 0,0 1 0,0 0 0,-1 0 0,1 0 0,0 0 0,0 0 0,0 0 0,0 0 0,0 0 0,0 0 0,0 0 0,0 0 0,-1 0 0,1 0 0,0 0 0,0-1 0,0 1 0,0 0 0,0 0 0,0 0 0,-1 0 0,1 0 0,0 0 0,0 1 0,0-1 0,0 0 0,0 0 0,0 0 0,-1 0 0,1 0 0,0 0 0,0 0 0,0 0 0,0 0 0,0 0 0,0 0 0,0 0 0,0 0 0,-1 0 0,1 1 0,0-1 0,0 0 0,0 0 0,0 0 0,0 0 0,0 0 0,0 0 0,0 0 0,0 0 0,0 1 0,0-1 0,0 0 0,0 0 0,0 0 0,0 0 0,0 0 0,0 0 0,0 1 0,0-1 0,0 0 0,0 0-146,7 12 2052,14 11-2297,180 127 1807,-197-147-1482,0 0 0,-1 0 0,0 0 0,0 0 0,0 0 0,0 1 0,-1-1 0,1 1 0,0 2-80,-2-5 16,-1 0-1,1-1 0,-1 1 0,0 0 0,1 0 0,-1 1 0,0-1 0,0 0 1,0 0-1,1 0 0,-1 0 0,0 0 0,0 0 0,-1 0 0,1 0 1,0 0-1,0 0 0,0 0 0,-1 0 0,1 0 0,-1 0 0,1 0 0,-1 0 1,1 0-1,-1 0 0,1 0 0,-1-1 0,0 1 0,1 0 0,-1 0 1,0-1-1,0 1 0,0 0 0,0-1 0,1 1 0,-1-1 0,-1 1-15,-13 7-370,0-2 1,-1 1-1,-6 0 370,-21 9-2117,15-1-302,21-11 1028,1-1 1,-1 1-1,0-2 0,0 1 1,0 0-1,-1-1 1391,-6 1-2650</inkml:trace>
  <inkml:trace contextRef="#ctx0" brushRef="#br0" timeOffset="16636.868">10125 4800 10240,'0'0'206,"0"0"-1,-1 0 1,1 0 0,0 0 0,-1 0 0,1 0 0,-1 0 0,1 1-1,0-1 1,-1 0 0,1 0 0,0 0 0,-1 0 0,1 0 0,0 1 0,-1-1-1,1 0 1,0 0 0,0 0 0,-1 1 0,1-1 0,0 0 0,-1 0-1,1 1 1,0-1 0,0 0 0,0 1 0,-1-1 0,1 0 0,0 1-1,0-1 1,0 0 0,0 1-206,0 13 1292,1-7-567,1 30 470,3 17-1195,-1-16 80,-2 16-80,3 147-1798,-1-124-3049,-3-71 3021,0-10 862,2-13-177,-4-79 403,0-26 7471,7-39-6733,-4 140 599,1 0 0,1 0 1,1 0-1,0 1 1,3-4-600,-6 20 65,0 0-1,-1 0 1,1 1 0,1-1 0,-1 1 0,0 0-1,1-1 1,0 1 0,0 0 0,0 1 0,0-1 0,0 0-1,0 1 1,1 0 0,-1 0 0,1 0 0,0 0-1,0 0 1,-1 1 0,1 0 0,0-1 0,0 2-1,0-1 1,0 0 0,1 1 0,-1 0 0,0 0-65,5 0 30,0 0 1,1 1-1,-1 0 1,0 1-1,0 0 1,0 0-1,0 1 1,-1 0-1,1 0 1,-1 1-1,6 4-30,-6-4 11,0 1 0,0 1 0,0-1 1,-1 1-1,0 0 0,0 1 0,4 5-11,-9-9 14,0 0 1,0 0-1,0 0 0,0 1 1,-1-1-1,1 1 0,-1-1 0,0 1 1,0-1-1,0 1 0,-1 0 1,1-1-1,-1 1 0,0 0 1,0 0-1,0-1 0,0 1 1,-1 0-1,1-1 0,-1 1 1,0 1-15,-3 5-5,1 0 0,-1 0 0,-1 0 0,0-1 1,0 0-1,-1 0 0,0 0 0,0-1 0,-1 0 0,0 0 1,-1 0-1,1-1 0,-2 0 0,1-1 0,-1 0 0,0 0 1,0 0-1,0-2 0,-1 1 0,0-1 0,-8 3 5,10-6-22,-6 4-96,-2-2-1,1 0 1,0-1-1,-15 1 119,51-1 74,-1 0-1,1 2 0,0 0 1,17 7-74,6 2 169,-14-5-232,16 8 63,21 7 40,-19-7-6202,-45-15 1986,1 2 1307</inkml:trace>
  <inkml:trace contextRef="#ctx0" brushRef="#br0" timeOffset="16899.563">10687 5000 8320,'0'-1'171,"0"1"0,0 0 0,0-1 0,0 1 0,0 0 0,0 0 0,0-1 0,0 1 1,0 0-1,0-1 0,0 1 0,0 0 0,0-1 0,0 1 0,0 0 0,1-1 0,-1 1 0,0 0 0,0 0 0,0-1 1,0 1-1,1 0 0,-1 0 0,0-1 0,0 1 0,1 0 0,-1 0 0,0 0 0,0-1 0,1 1 0,-1 0 0,0 0 1,1 0-1,-1 0 0,0 0 0,1-1 0,-1 1 0,0 0 0,1 0 0,-1 0 0,0 0 0,1 0 0,-1 0 0,0 0 1,1 0-1,-1 0 0,0 1-171,2-1 311,-1 0 1,0 1 0,0-1-1,0 1 1,0-1 0,0 1-1,0 0 1,0-1 0,0 1-1,0 0 1,0 0 0,0 0-312,3 5 112,-1-1 0,0 1 0,0 0 0,-1 0 0,0 0 1,0 1-1,0-1 0,-1 0 0,0 3-112,3 9 95,-1-3-259,0 1 0,-1 0 1,-1 1-1,0 3 164,-1 17-5642,0-22 1192,0-7 1576</inkml:trace>
  <inkml:trace contextRef="#ctx0" brushRef="#br0" timeOffset="17920.713">7073 6566 6656,'-12'-6'2292,"3"1"-342,9 5-1854,0 0 1,0 0-1,1 0 0,-1 0 0,0 0 1,0 0-1,0 0 0,0 0 0,0 0 1,0 0-1,0 0 0,0 0 1,0 0-1,0-1 0,0 1 0,0 0 1,0 0-1,0 0 0,0 0 0,0 0 1,0 0-1,0 0 0,0 0 1,0 0-1,0 0 0,0 0 0,0 0 1,0 0-1,0 0 0,0 0 0,0 0 1,0 0-1,0 0 0,0 0 0,0 0 1,-1-1-1,1 1 0,0 0 1,0 0-1,0 0 0,0 0 0,0 0 1,0 0-1,0 0 0,0 0 0,0 0 1,0 0-1,0 0 0,0 0 1,0 0-97,292-9 1369,-230 6-1192,60 2 517,8 6-694,50 0 634,-134-5-455,-16 2-45,0-3 0,0 0 0,0-2-1,-1-1 1,5-2-134,-1-1 282,18-1-282,0 0 97,-40 5-168,1 0 0,-1 0 0,0-2 0,0 1 0,0-1 1,0-1-1,6-4 71,-16 9-139,0 1 0,0-1 1,0 1-1,0 0 0,0-1 1,1 1-1,-1 0 0,0 0 1,0 0-1,0 0 0,0 0 1,1 0-1,-1 0 139,1 2-7461,-2 2 4864</inkml:trace>
  <inkml:trace contextRef="#ctx0" brushRef="#br0" timeOffset="18304.985">8112 6350 8192,'0'0'22,"-1"1"281,-1-1 0,1 0 0,0 0 0,0 0 0,0-1 0,0 1 0,0 0 0,0 0 0,0-1-1,0 1 1,0 0 0,0-1 0,0 1 0,0-1 0,0 1 0,0-1-303,13 8 4313,44 26-3549,-24-16-495,-1 1 1,28 23-270,-48-34 32,14 10 626,-24-16-615,0 0 0,0 0 0,0-1 0,0 1 1,0 0-1,-1 0 0,1 0 0,0 0 0,0 1 0,-1-1 1,1 0-1,0 0 0,-1 0 0,1 1 0,-1-1 1,0 0-1,1 1-43,-1 0 24,-1-1 1,1 0-1,-1 0 0,1 0 1,-1 0-1,1 0 1,-1 0-1,0 0 0,1 0 1,-1 0-1,0 0 1,0 0-1,0 0 0,0 0 1,0 0-1,0-1 1,0 1-25,-21 15 157,19-14-137,-57 37-976,23-10-5656,32-21 4399</inkml:trace>
  <inkml:trace contextRef="#ctx0" brushRef="#br0" timeOffset="18806.369">8692 6223 8960,'-6'0'9051,"-2"6"-6281,-11 13-4191,14-12 2290,-19 17-780,14-15-104,1 0-1,1 1 0,0-1 0,0 2 0,-4 7 16,11-16 8,-5 8-7,0 1 0,1 0-1,1 0 1,-2 7-1,5-14-6,0 0 0,0 0-1,1 0 1,0 0-1,-1 0 1,1 0-1,1 0 1,-1 0 0,1 0-1,0 0 1,-1 0-1,2 0 1,-1 0-1,0 0 1,2 2 6,2 2-3,0 0 0,1 0 0,0 0 0,0-1 0,1 0 0,0 0 0,6 4 3,17 18 64,-28-27-77,0 0 1,0 1-1,0-1 0,0 1 1,-1-1-1,1 1 1,-1 0-1,0-1 0,0 1 1,0 0-1,0 0 1,0 0-1,0 0 0,-1 0 1,1 0-1,-1 0 1,0 0-1,0 0 1,-1 1 12,1 0-408,-1 0 1,0 0 0,0 0 0,-1-1 0,1 1-1,-1 0 1,1-1 0,-1 1 0,-2 1 407,-10 15-6053,9-8 3237</inkml:trace>
  <inkml:trace contextRef="#ctx0" brushRef="#br0" timeOffset="19572.18">8745 6542 8320,'0'0'149,"0"1"0,0-1 1,1 1-1,-1-1 0,0 1 1,1-1-1,-1 1 0,0-1 1,1 1-1,-1-1 0,0 1 1,1-1-1,-1 0 0,1 1 1,-1-1-1,1 0 0,-1 1 1,1-1-1,-1 0 0,1 1 1,0-1-1,-1 0 0,1 0 1,-1 0-1,1 0 0,0 0 1,-1 0-1,1 1 0,-1-1 1,1-1-1,0 1 0,-1 0 1,1 0-150,12 2 1354,11-1-471,-4-1-502,0 1-155,1 0 0,-1-1-1,0-1 1,1-1 0,14-4-226,7 0 39,-40 6-38,0 0 0,0-1 0,0 1 0,0-1 0,0 1-1,0-1 1,-1 1 0,1-1 0,0 0 0,0 0 0,-1 0 0,1 0 0,-1 0 0,1 0-1,-1-1 1,1 1 0,-1 0 0,0-1 0,1 0-1,-2 1 3,1 0 0,-1 0 0,1-1 0,-1 1 1,0 0-1,0 0 0,1 0 0,-1-1 0,0 1 0,0 0 0,0 0 0,0-1 0,-1 1 0,1 0 0,0 0 1,0-1-1,-1 1 0,1 0 0,-1 0 0,1 0 0,-1 0 0,1 0 0,-1 0 0,0 0 0,0 0 1,1 0-1,-1 0 0,0 0 0,-1 0-3,1-1 25,0 1-1,-1-1 1,1 1 0,-1-1-1,0 1 1,1 0 0,-1 0-1,0 0 1,0 0 0,0 0 0,1 0-1,-1 1 1,0-1 0,0 0-1,0 1 1,0 0 0,0-1 0,-1 1-1,-1 0-24,1 0 55,0 1 0,0-1-1,0 1 1,0 0 0,0 0-1,0 0 1,0 0 0,0 1-1,0-1 1,1 1-1,-1 0 1,-2 1-55,1 0 64,0 1-1,0-1 1,0 1-1,1 0 1,-1 0-1,1 0 1,0 0 0,0 0-1,1 1 1,-1 0-1,1-1 1,0 1-1,-1 3-63,2-5 5,0 0-1,1-1 0,0 1 0,-1 0 1,1 0-1,0 0 0,0 0 1,0-1-1,1 1 0,-1 0 0,1 0 1,0 0-1,-1-1 0,1 1 1,0 0-1,1-1 0,-1 1 0,0-1 1,1 1-1,-1-1 0,1 0 1,0 1-1,0-1 0,0 0 0,1 1-4,0-1-11,-1 0 0,1 0 0,0-1 0,0 1 0,0 0 0,0-1 0,0 0 0,0 0 0,0 0 0,0 0 0,1 0 0,-1 0 0,2-1 11,6 1-171,1-1 0,-1 0 0,3-1 171,-11 1-37,5-1-23,1-1 0,0 1-1,0-2 1,-1 1 0,0-1 0,1-1-1,-1 0 1,0 0 0,-1 0 0,1-1-1,0-1 61,15-10-135,-2-2 0,18-18 135,-24 21 10,-2 0 1,0-1 0,-1 0 0,3-7-11,38-70 1302,-30 51-7,-22 41-780,0 5-194,-3 16-86,-5 24-192,4-30-210,1 1-1,1-1 0,1 0 0,0 1 1,1-1-1,0 0 0,1 0 0,0 1 1,2-1-1,-1-1 0,2 3 168,-3-12-459,0 1-1,0-1 1,0 0 0,1 0-1,1 2 460,-2-4-690,-1 1-1,1 0 1,-1 0-1,1 0 1,-1-1-1,0 1 1,1 3 690,-1-1-3744,3-1 1216</inkml:trace>
  <inkml:trace contextRef="#ctx0" brushRef="#br0" timeOffset="19803.767">9168 6385 8960,'-15'7'2896,"15"-7"-2796,0 1 0,-1-1 1,1 0-1,0 0 0,-1 1 1,1-1-1,0 0 0,0 0 1,-1 1-1,1-1 1,0 0-1,0 1 0,0-1 1,0 0-1,-1 1 0,1-1 1,0 0-1,0 1 0,0-1 1,0 0-1,0 1 0,0-1 1,0 1-1,0-1 0,0 0 1,0 1-1,0-1 0,0 0 1,0 1-1,0-1 1,0 0-1,0 1 0,1-1 1,-1 1-1,0-1 0,0 0 1,0 0-1,0 1 0,1-1 1,-1 0-1,0 1 0,0-1 1,1 0-1,-1 0 0,0 1-100,13 10 2295,-8-9-2205,0-1 0,1 0 0,-1 0 0,0 0-1,1-1 1,-1 0 0,1 0 0,-1 0 0,3-1-90,30 1 82,2 3-4806,37-2 4724,-51-1-3889,-4 0 1137</inkml:trace>
  <inkml:trace contextRef="#ctx0" brushRef="#br0" timeOffset="45010.816">5841 6641 7040,'-3'-4'531,"0"0"1226,1 6-92,1-1-1352,-12-10 3949,3 9-3911,1 0 1,-1 1 0,0 0 0,1 1 0,-1 0 0,1 0 0,0 1 0,-9 3-352,12-2 5,0-1-1,0 0 1,1 1-1,-1 0 1,1 1-1,0-1 1,0 1-1,0 0 1,1 0 0,-1 0-1,1 1 1,1 0-1,-2 1-4,-6 12 30,1 0 0,1 1 0,-4 11-30,10-22-11,0 0-1,1 1 1,0-1 0,0 0 0,1 1 0,0-1 0,1 1 0,0-1-1,1 5 12,0-9 8,0 0-1,0 0 1,1 0 0,-1 0-1,1 0 1,0-1-1,0 1 1,1-1-1,0 1 1,-1-1-1,1 0 1,1 0-1,-1 0 1,1 0-1,-1-1 1,1 1-1,0-1 1,0 0-1,1 0 1,-1-1-1,0 1 1,3 0-8,2 1-175,-1-1 0,1 0 1,-1-1-1,1 1 0,0-2 1,0 1-1,0-1 0,0-1 1,0 0-1,0 0 1,0 0-1,5-2 175,5 0-1620,-13 2 68,0-1 0,0 0-1,0 0 1,0 0 0,4-2 1552,2-1-2416</inkml:trace>
  <inkml:trace contextRef="#ctx0" brushRef="#br0" timeOffset="45472.782">5972 6862 8192,'0'18'8713,"0"63"-8387,0-78-329,0 1 0,0-1-1,1 0 1,-1 1 0,1-1-1,0 0 1,0 0-1,0 1 1,0-1 0,1 0-1,-1 0 1,1 0 0,0 0 3,-1-2-7,0 0 0,0 1 0,0-1 1,0 0-1,1 0 0,-1 0 0,0 0 1,1 0-1,-1 0 0,1 0 1,-1-1-1,1 1 0,-1 0 0,1-1 1,0 1-1,-1-1 0,1 1 1,0-1-1,-1 0 0,1 0 0,0 0 1,-1 0-1,1 0 0,0 0 1,-1-1-1,1 1 7,2-1-48,-1 0 0,0 0 1,0 0-1,0 0 0,0-1 1,0 0-1,0 1 0,0-1 1,-1 0-1,1 0 0,-1-1 1,1 1-1,-1 0 0,0-1 0,0 0 1,0 1-1,0-1 0,0 0 1,-1 0-1,1 0 0,-1 0 1,0-1 47,1 0 2,-1 0 0,1-1 0,-1 1 1,0-1-1,-1 1 0,1-1 0,-1 1 1,0-1-1,0 1 0,0-1 0,0 0 1,-1 1-1,0-1 0,0 1 0,0 0 1,-1-2-3,1 5-1,0-1 1,0 0 0,0 1-1,-1-1 1,1 1 0,0-1-1,-1 1 1,1 0 0,-1 0-1,0-1 1,1 1 0,-1 0 0,0 1-1,0-1 1,1 0 0,-1 0-1,0 1 1,0-1 0,0 1-1,0-1 1,0 1 0,0 0-1,0 0 1,-1 0 0,0 0-290,0 0 0,0 0 0,0 0 0,0 0-1,0 1 1,0-1 0,0 1 0,0 0 0,0 0 0,0 0 0,1 0 0,-1 0-1,0 1 1,-1 0 290,0 7-4960,3-3 2822</inkml:trace>
  <inkml:trace contextRef="#ctx0" brushRef="#br0" timeOffset="46196.346">6206 6806 7808,'0'25'6527,"0"46"-3934,1-62-2728,0 1 0,0-1-1,1 0 1,0 0 0,0 0 0,2 3 135,-3-11-109,-1 1 0,1-1 0,-1 0 0,1 1 0,0-1 1,0 0-1,-1 0 0,1 1 0,0-1 0,0 0 0,0 0 0,0 0 0,0 0 0,1 0 1,-1 0-1,0-1 0,0 1 0,1 0 0,-1-1 0,0 1 0,1-1 0,-1 1 0,0-1 1,2 1 108,-1-1-88,-1 0 1,1-1-1,0 1 1,-1 0 0,1-1-1,-1 1 1,1-1 0,-1 1-1,1-1 1,-1 0 0,1 1-1,-1-1 1,1 0-1,-1 0 1,0 0 0,0 0-1,1 0 1,-1-1 0,0 1-1,0 0 1,0-1 87,6-8-25,0-1 1,-1 1-1,3-8 25,11-20 975,-15 27-199,-5 10-648,1 0 0,-1 0 0,0 0-1,1 0 1,-1 0 0,0 0 0,1 0 0,0 0 0,-1 0-1,1 0 1,0 0 0,-1 0 0,1 0 0,0 0 0,0 0-128,0 16 1173,-1-6-1143,0-1 1,1 1-1,0-1 1,0 1 0,1-1-1,0 0 1,1 4-31,-2-10-12,0 0 0,0 0 0,0 0 0,0 0 1,0 0-1,0 0 0,1 0 0,-1 0 0,1 0 0,-1-1 1,1 1-1,0 0 0,0-1 0,0 0 0,0 1 0,0-1 1,0 0-1,0 0 0,0 0 0,0 0 0,0 0 0,0-1 1,1 1-1,-1-1 0,0 1 0,1-1 0,-1 0 1,2 0 11,-1 0-63,-1 0 1,1-1 0,0 1 0,0-1-1,0 0 1,-1 0 0,1 0 0,0 0 0,-1 0-1,1-1 1,-1 1 0,2-2 62,25-22-490,-28 24 479,12-13-77,-1 0 1,0 0 0,-1-2 0,8-14 87,-14 22-3,12-21 339,-9 15 85,0 1 0,1-1 1,0 2-1,7-7-421,-15 73 922,-1-43-1162,0 13-485,1 0 0,2 10 725,-2-24-2010,2 0 1,-1 0 0,1 0 0,2 4 2009,0-2-2336</inkml:trace>
  <inkml:trace contextRef="#ctx0" brushRef="#br0" timeOffset="46445.538">6507 6797 7296,'-8'-2'1689,"-3"-1"2346,20 9-1258,14 5-2742,-12-6-137,0 0 0,1 0 0,0-1 0,5 2 102,42 6-5691,-36-9 3254</inkml:trace>
  <inkml:trace contextRef="#ctx0" brushRef="#br1" timeOffset="79046.091">7482 81 6144,'-3'-2'577,"2"0"-180,-1 1 1,1 0-1,0 0 0,-1 0 0,1 1 1,-1-1-1,0 0 0,1 0 0,-1 1 0,1-1 1,-1 1-1,0 0 0,1-1 0,-2 1-397,-27 16 3371,25-13-3162,0 0 0,0 1 0,1-1 0,-1 1 0,1 0 0,0 0 0,0 0 0,1 0 0,-1 1-1,1 0 1,-2 4-209,2-4 0,0 1-1,0 0 0,1 0 0,0 0 1,0 0-1,1 0 0,-1 0 0,1 0 1,1 1-1,-1-1 0,1 1 0,0-1 1,1 0-1,-1 1 0,1-1 0,0 0 1,1 0-1,0 0 0,0 0 0,0 0 0,1 0 1,-1 0-1,2-1 0,-1 1 0,0-1 1,1 0-1,0 0 0,0 0 1,1 0 13,-1-1 0,1 0-1,0-1 1,0 1 0,0-1-1,0 0 1,1 0 0,-1-1 0,1 1-1,0-1 1,-1 0 0,1-1-1,0 1 1,0-1 0,0-1 0,0 1-1,0-1 1,0 0 0,1 0-1,-1-1 1,0 1 0,0-2 0,0 1-1,-1 0 1,1-1 0,0 0 0,0-1-1,-1 1 1,1-1 0,-1 0-1,0-1 1,0 1 0,0-1 0,-1 0-1,1 0 1,-1 0 0,0-1-1,0 1 1,2-4-13,-4 4 16,1 0 0,-1-1 1,0 0-1,0 1 0,0-1 0,-1 0 0,0 0 0,0 0 0,0 0 1,0 0-1,-1 0 0,0 0 0,0 0 0,0 0 0,-1 0 1,0 0-1,0 0 0,0 0 0,0 0 0,-1 0 0,0 1 0,0-1 1,0 0-1,0 1 0,-1-1 0,0 1 0,0 0 0,0 0 1,0 0-1,-1 1 0,1-1 0,-1 1 0,0 0 0,0 0 0,-2-2-16,-2 1 19,0 0 0,0 0 0,0 1 0,0 0 0,-1 0 0,1 1 0,-1 0-1,1 0 1,-1 1 0,0 0 0,0 1 0,1 0 0,-4 1-19,-6-1-401,15 0-117,-1 0 0,0 1 0,1-1 0,-1 0 0,0 1 0,0 0 518,0 0-2443,8-1 774</inkml:trace>
  <inkml:trace contextRef="#ctx0" brushRef="#br1" timeOffset="79812.791">7780 1 8064,'1'0'437,"0"0"0,0 1 0,0-1 0,0 1 1,-1-1-1,1 1 0,0-1 0,0 1 0,0 0 0,0-1 0,-1 1 1,1 0-1,0 0 0,0 0 0,-1-1 0,1 1 0,-1 0 1,1 0-1,-1 1-437,10 20 1997,-6-3-1700,-1 0 0,0 1 0,-2 0 0,0-1 0,-2 1-297,-8 100-44,7-98 43,1-3-334,1 0-1,1 9 336,0 9-875,-1-33 600,0 0-1,0 0 1,0 0 0,1 0 0,0 0 0,-1 0-1,1 0 1,1 0 0,-1 0 0,0 0 0,1-1-1,0 1 1,0 0 0,0-1 0,0 0 0,1 1 0,-1-1-1,1 0 1,0 0 0,0 0 275,-2-3-66,-1 1-1,1 0 1,-1-1-1,1 0 1,-1 1-1,1-1 1,-1 1 0,1-1-1,-1 0 1,1 1-1,0-1 1,-1 0-1,1 1 1,-1-1 0,1 0-1,0 0 1,-1 0-1,1 0 1,0 0-1,-1 0 1,1 0 0,0 0-1,-1 0 1,1 0-1,0 0 1,-1 0-1,1 0 1,0 0 0,0-1 66,0 1-84,0-1 0,0 0 0,-1 0 0,1 0 0,0 0 0,0 0 1,-1 0-1,1 0 0,-1 0 0,1 0 0,-1 0 0,1 0 0,-1-1 1,0 1-1,1-1 84,0-4-199,0-1 1,0 0 0,0 1-1,-1-1 1,0-4 198,-5-19 493,0 1 0,-2-1 0,-1 1 0,-2 0 0,-9-19-493,-12-39 2740,26 74-1998,0 1-1,0 0 1,-2-2-742,-12-28 1828,19 42-1811,-1-1-1,1 0 0,0 1 0,0-1 0,0 0 0,0 1 0,0-1 1,0 0-1,0 1 0,0-1 0,0 0 0,0 1 0,0-1 0,1 0 0,-1 1 1,0-1-1,0 0 0,1 1 0,-1-1 0,0 1 0,1-1 0,-1 0 0,1 1 1,-1-1-1,1 1 0,-1-1 0,1 1 0,-1 0 0,1-1 0,-1 1 1,1-1-1,-1 1 0,1 0 0,0 0 0,-1-1 0,1 1 0,0 0 0,-1 0 1,1 0-1,0-1 0,-1 1 0,1 0 0,0 0-16,4 0 24,0-1-1,0 1 0,1 0 1,-1 0-1,4 0-23,22 2 24,-20-2-20,1 1 1,-1 0-1,2 1-4,8 2 4,42 11 115,-57-13-33,1 0 0,0 1 0,-1 0 0,1 0 0,-1 1 1,0 0-1,4 3-86,-9-6 49,0 0 0,1 0 0,-1 1 0,0-1 1,0 0-1,0 1 0,0-1 0,0 1 0,0-1 0,0 1 1,-1 0-1,1-1 0,-1 1 0,1 0 0,-1-1 0,1 1 1,-1 1-50,0 0 59,0 1 1,0-1 0,0 0 0,-1 1 0,1-1 0,-1 0 0,0 0 0,0 1 0,-1 0-60,-2 6 96,-1 1 0,-1-1 1,0 0-1,-7 8-96,6-10-187,1 0 0,-2-1 0,1 0-1,0 0 1,-1-1 0,-1 0 0,-4 2 187,6-4-1217,0 0-1,0 0 1,0-1-1,0 0 1,-8 1 1217,13-3-360,1-1 0,0 0 0,-1 1 0,1-1 1,-1 0-1,1 0 0,0 0 0,-1 0 0,1 0 1,0-1-1,-1 1 0,1 0 0,0-1 0,-1 1 1,1-1-1,0 1 0,-1-1 0,1 1 0,0-1 360,0 0-145,-9-3-2585</inkml:trace>
  <inkml:trace contextRef="#ctx0" brushRef="#br1" timeOffset="171251.376">8413 12421 4096,'-1'0'156,"1"0"0,0 0 0,0 0 0,0 0 0,-1 0 0,1-1 0,0 1 0,0 0 0,0 0 0,0 0 0,-1 0 0,1 0 0,0 0 0,0-1 0,0 1-1,0 0 1,0 0 0,-1 0 0,1 0 0,0-1 0,0 1 0,0 0 0,0 0 0,0 0 0,0-1 0,0 1 0,0 0 0,0 0 0,0 0 0,0-1-156,0 9 3406,0 17-2804,1 105 2935,6 3-3537,-4-73 355,-4 35-355,0-23 146,1-40 123,2 0 0,4 24-269,1 0 421,-2 0 0,-2 3-421,-4 116 791,0-68-397,1-95-337,-2 1-1,1-1 1,-2 1-1,1-1 1,-3 4-57,4-9 84,-1-1 0,1 0 0,1 1 1,-1 1-85,1-3 31,0-1-1,0 0 1,-1 0 0,1 0 0,-1 0 0,0 0 0,0-1 0,-1 1 0,1 0 0,-1 0 0,-2 3-31,-2 2-62,3-4 107,0 0 0,0-1 0,0 0-1,-4 4-44,-2 4 374,9-12-361,-1 1-1,1 0 0,0-1 1,-1 1-1,1-1 1,-1 1-1,1 0 0,-1-1 1,1 1-1,-1-1 0,0 1 1,1-1-1,-1 1 0,1-1 1,-1 0-1,0 1 1,0-1-1,1 0 0,-1 0 1,0 1-1,1-1 0,-1 0 1,0 0-1,0 0 1,0 0-1,1 0 0,-1 0 1,0 0-1,0 0 0,1 0 1,-1 0-13,-4 0 31,0 1 1,0 0-1,1 0 0,-1 0 1,0 0-1,1 1 1,-3 1-32,3-1-9,-1-1 0,0 1 1,0-1-1,0 0 1,0 0-1,0 0 1,-3 0 8,-12 0 54,-1 2 0,0 0 1,1 2-1,-8 2-54,13-3-89,-4 1 150,0-1 0,0-1 1,0 0-1,-13-1-61,23-2 1,1 1 0,0 1 0,0 0 0,0 0 0,0 0 0,-7 4-1,4-2 0,0 0-1,-1-1 1,-8 1 0,-13-1 0,-30-1 0,59-2 8,-1 0 0,1 1-1,-1 0 1,1 0 0,-4 1-8,-18 4 68,-54 2 113,29-1-69,-42-2-112,66-5 18,0 2-1,1 0 1,-1 2-1,1 1 1,0 1-1,0 1 1,-5 3-18,11-4 194,0-1-1,-1-1 1,-15 1-194,-1 0 54,11-1-31,-24-1-23,-18 2-29,-44 3 40,-50 12 229,130-16-181,0-2 1,1-1-1,-25-3-59,-6 1 57,9-2 82,0-2 0,-3-2-139,-10-2-92,-322-35 764,262 36-175,-96 6-497,109 3 106,-769 8 1142,649-8-1223,-204-2 233,91-19-93,289 14-131,-192-25 103,25 6-11,113 15 84,-29-11-210,10-4 51,-88-17-28,-146-15-12,243 38-21,-127-16 57,135 21-73,-168-17-124,-38 19 188,247 13 10,-42 6-48,85-4-57,-131 18 68,123-14-24,0 1-1,1 2 1,-10 5 13,-75 24-85,110-36 80,-1 0-1,1-1 1,-1-1 0,0 0-1,0 0 1,1-1 0,-1 0-1,-8-3 6,15 3-3,0-2 0,1 1 0,-1-1 0,1 1 0,-1-1 0,1 0 0,0-1 0,0 1 0,0-1 0,0 0 0,0 0 0,0 0 0,1 0 0,0-1-1,0 1 1,0-1 0,0 0 0,0 0 0,1 0 0,-1 0 0,0-2 3,-4-10-13,0 0 1,2 0-1,-1 0 0,2 0 0,-1-8 13,-1-4 1,-20-94 44,5-2 0,5-10-45,3-64-85,0-11 79,-1-11 6,1-221 0,13-766 0,-4 960 0,2-113 0,-2-41-16,4 110-90,0 30 148,0 54-76,1-302 109,16 0-25,26-40-73,-33 436 19,11-151-114,35-352 76,41-29 220,-77 521-132,53-299-94,-29 158 48,7-62 0,-30 210-122,5-39 213,-16 100-38,18-76-101,7 17-48,-15 51 85,27-56 11,-45 114-23,0 1 14,1-1 0,-1 1 0,1 0 0,0 0 0,0 0 0,0 0 1,1 0-1,-1 1 0,1-1 0,1 1 9,11-12 10,12-16-10,-13 15-10,15-14 10,-22 26-13,0 0 0,0 1 0,0 0 0,1 0 0,-1 1 0,1 0 0,0 0 0,2 1 13,1-2 157,13-4-281,18-10 124,-3 1-36,-24 11 13,1 0 0,-1 1 1,1 1-1,1 0 0,-1 1 0,0 1 0,5 0 23,-4 1-8,0 0-1,9-3 9,-8 1 105,0 1-1,10 0-104,56 4-160,46 9 160,-103-10 87,18 0-87,14 0 9,13 1-161,-53-2 191,0 0 1,0 1 0,-1 1-1,1 1 1,-1 1 0,2 1-40,-3 0-30,1 0 1,-1-1 0,1-2-1,0 1 1,0-2 0,0-1 29,66 3 17,-32-1-72,33-4 55,-20-6 70,-1 6-67,2-3-3,-13 0-153,-36 3 184,0-1-1,8-3-30,-12 2 23,1 1-1,0 1 0,0 0 0,3 1-22,24 2 47,-15 0-104,-1-1-1,0-2 1,1 0 0,14-4 57,-8-2 59,1 2 0,-1 1-1,1 1 1,3 2-59,-5 1-15,-1-2 1,1-1-1,-1-1 0,14-5 15,-28 7 47,0 1 1,-1 1-1,1 1 0,0 0 0,2 1-47,22 1-44,17 1-36,-46-2 48,0 0-1,0 1 1,0 0 0,9 3 32,-9-1 5,0-2 1,0 1 0,0-2 0,11 1-6,97 3-11,-108-5 39,12 0-42,1-1 0,13-2 14,-9-1 94,20-4-119,-24 1 32,1 1 0,-1 2-1,1 1 1,24-1-7,4-1-85,-14-5 152,-32 8-59,1 0 0,0 0 0,0 0-1,0 1 1,1 0-8,6 0 17,0 0-1,-1-2 0,1 1 0,2-3-16,36-5-107,82 0 187,-84 0-6,-50 9-88,23-2 34,0-2 1,19-6-21,-37 10 11,-2-3-91,-4 3-6,-1 1-58,0 0-218,0 0-284,0 0-586,0 0-512,0 0-816</inkml:trace>
  <inkml:trace contextRef="#ctx0" brushRef="#br1" timeOffset="175518.675">2734 7005 6912,'-8'9'6169,"-2"0"-4173,-6 7-780,13-11-1061,0 0 1,0 0 0,1 1-1,-1 0 1,1 0-1,0-1 1,1 1 0,-1 0-1,1 0 1,0 3-156,0 14 30,0-1 1,1 7-31,1-2 9,-1-19-2,1 0-1,0 0 0,0 0 1,1 0-1,0 0 0,0 0 1,1-1-1,0 1 0,0-1 1,1 0-1,0 0 0,0 0 1,1 0-1,0-1 0,0 0 1,5 5-7,-8-10 8,0 1 1,0-1-1,0 1 1,0-1-1,0 0 1,1 0-1,-1 0 1,1 0-1,-1 0 1,0 0-1,1-1 1,0 1-1,-1-1 1,1 0-1,-1 1 1,1-1-1,-1 0 1,1-1-1,-1 1 1,1 0-1,0-1-8,1 0 7,-1 0-1,1 0 1,-1 0-1,0-1 1,1 1 0,-1-1-1,0 0 1,0 0-1,0 0 1,0 0 0,0-1-1,-1 1 1,1-1 0,-1 1-1,2-3-6,5-9 17,0 0 0,0-1 0,-2-1 0,0 1-1,0-1 1,3-16-17,-7 24 6,-1 0 0,0 0 0,-1-1 0,0 1 1,0 0-1,-1 0 0,0-1 0,-1 1 0,1 0 0,-1-1 0,-1 1 0,0 0 0,0 0 0,-1 0 0,-1-3-6,3 8 4,-1-1 1,0 1-1,0 1 0,0-1 1,0 0-1,0 0 0,0 1 1,-1-1-1,1 1 0,-1 0 1,0 0-1,0 0 0,0 0 1,0 0-1,0 0 0,0 1 1,0 0-1,-1-1 0,1 1 1,-2 0-5,0 0-22,0 1 0,0 0 0,-1 0 0,1 0 1,0 0-1,0 1 0,0 0 0,0 0 0,-1 0 0,1 1 0,1-1 1,-1 1-1,-4 2 22,4-1-688,0 0 0,0 0 0,0 0 0,0 0 0,0 1 0,-2 2 688,0 6-1781</inkml:trace>
  <inkml:trace contextRef="#ctx0" brushRef="#br1" timeOffset="176720.349">3163 7081 6272,'2'2'5964,"3"-3"-3482,8-6-2511,-8 5 689,3-1-308,-1 1 0,1-1 1,-1-1-1,4-2-352,-3 2 168,-1 1 1,1-1-1,6-1-168,37-15 494,-40 15-363,1 0-1,0 1 1,0 0 0,0 1-1,4-1-130,23 1 236,-30 3-199,0 0 0,0-1 0,0 0 0,8-3-37,-10 3 43,0 0 0,-1 0-1,1 0 1,2 1-43,-4 0 15,1 0-1,-1-1 0,0 0 1,1 0-1,-1 0 1,0 0-1,4-2-14,2-1 18,0 1 0,0 0 0,0 1 0,0 0 0,1 1 0,8 0-18,-5 0 35,1 0 0,-1-1 0,4-2-35,-10 1-8,0-1-1,-1 0 0,1 0 0,-1 0 1,0-1-1,1-1 9,0-1 24,1 1 1,1 1 0,0 0-25,24-8 28,-22 9-23,0 0-1,11-6-4,-2 0-3,1 2-1,1 0 0,23-4 4,-36 10 16,-1 1 1,1 0-1,-1 1 0,1 0 0,9 2-16,-5-1 29,0-1 0,14-1-29,-27 1 8,22-2 28,1-2 1,-1 0-1,8-4-36,-2 4-84,-26 4 85,1-1 0,-1 1-1,1-1 1,-1 0 0,0 0-1,2 0 0,12-4-348,-16 5 182,0 0 0,0-1 0,0 1-1,0-1 1,0 0 0,1 1 0,-1-1-1,-1 0 1,1 0 0,1-1 166,21-10-3790,2 5-4814,-18 7 6289</inkml:trace>
  <inkml:trace contextRef="#ctx0" brushRef="#br1" timeOffset="177230.827">4259 6598 7552,'0'0'113,"0"0"0,0 0-1,-1 0 1,1 0 0,0-1 0,0 1 0,-1 0 0,1 0 0,0 0 0,0 0 0,0 0 0,-1 0 0,1 0-1,0 0 1,0 0 0,-1 0 0,1 0 0,0 0 0,0 0 0,0 1 0,-1-1 0,1 0 0,0 0 0,0 0-1,0 0 1,-1 0 0,1 0 0,0 0 0,0 1 0,0-1 0,0 0 0,-1 0 0,1 0 0,0 0 0,0 1-1,0-1 1,0 0 0,0 0 0,0 0 0,0 1 0,0-1 0,-1 0 0,1 0 0,0 0 0,0 1-1,0-1-112,7 9 4990,-1-3-5478,-2-1 659,1 0-1,0 0 0,1 0 0,-1-1 0,1 0 1,-1 0-1,1 0 0,1-1 0,3 2-170,24 15 340,1 3-67,-21-15-97,-1 0 0,0 2-1,3 3-175,-7-5 113,0-1 172,-1 1-1,0 0 1,0 0 0,3 6-285,-10-12 51,1 1-1,0 0 1,-1-1-1,1 1 0,-1 0 1,0 0-1,0 0 1,0 0-1,0 0 1,-1 0-1,1 0 1,-1 0-1,0 0 1,1 1-1,-2-1 0,1 0 1,0 0-1,-1 2-50,-1 6 65,-1-1-1,0 1 1,-1 1-65,2-9 18,1 1 0,-1 0 0,0-1 0,-1 1 0,1-1 0,-1 0 0,1 0 0,-1 0 0,0 0 0,0 0-18,-26 24-71,19-17-934,1-1 0,-1-1 0,-1 0 0,-9 6 1005,2-4-4359,3-4-2423,10-2 3849</inkml:trace>
  <inkml:trace contextRef="#ctx0" brushRef="#br1" timeOffset="178455.05">1993 12421 7296,'0'0'160,"0"0"0,-1-1 1,1 1-1,0 0 0,0 0 0,-1 0 1,1-1-1,0 1 0,0 0 0,-1 0 0,1 0 1,0 0-1,-1 0 0,1 0 0,0-1 1,-1 1-1,1 0 0,0 0 0,-1 0 1,1 0-1,0 0 0,0 0 0,-1 0 1,1 0-1,0 1 0,-1-1 0,1 0-160,0 0 60,0 0 0,0 0 0,-1 0 0,1 0 0,0 0 0,0 0 0,0 0 0,0 1 0,0-1 0,0 0 0,0 0 0,-1 0 0,1 0 0,0 0 0,0 0 0,0 0 0,0 1 0,0-1 0,0 0 0,0 0 0,0 0 0,0 0 0,0 0 0,0 1 0,0-1 0,0 0 0,0 0 0,0 0 0,0 0 0,0 1 0,0-1 0,0 0 0,0 0 0,0 0 0,0 0 0,0 0 0,0 1 0,0-1 0,0 0 0,1 0 0,-1 0 0,0 0 0,0 0-60,0 2 180,0-1 1,0 1-1,0-1 0,0 0 0,0 1 1,0-1-1,-1 1 0,1-1 0,0 0 0,-1 1 1,1-1-1,-1 0 0,0 1 0,1-1 1,-1 0-1,0 1-180,-1 3 545,-1 2-357,0 0 0,0 1 0,1-1-1,1 1 1,-1-1 0,1 1 0,0-1-1,1 1 1,0 0 0,1 5-188,0 5 1,0 1 1,-1 4-2,0-6-19,0-1 0,1 1 0,1 0 19,-1-9-9,1 0 0,0 0-1,0 0 1,0 0 0,1-1-1,0 1 1,1-1 9,-3-5 4,0 0 1,1 0-1,-1 0 0,1 0 1,-1-1-1,1 1 1,-1-1-1,1 1 0,0-1 1,-1 1-1,1-1 1,0 0-1,0 0 0,0 0 1,0 0-1,0 0 1,1-1-1,-1 1 1,0 0-1,0-1 0,0 0 1,1 1-1,-1-1 1,0 0-1,0 0 0,1-1 1,-1 1-5,5-1 1,-1 0 0,1-1 0,0 0 0,-1 0 0,1 0 1,-1-1-1,0 0 0,0 0 0,0-1 0,0 0 0,-1 0 0,1 0 0,-1-1 1,0 1-1,0-1 0,-1-1 0,2 0-1,2-5 21,-1 0 0,1 0 0,-2 0 0,0-1 0,0 0 0,-1-1-1,0 1 1,0-6-21,-3 11 28,-1 0 0,0 0 0,0-1 0,0 1 0,-1 0 0,0-1 0,-1 1 0,1-1 0,-1 1 0,-1 0 0,0 0 0,0 0 0,0 0 0,-3-5-28,4 8 28,-1 1 0,0-1 0,-1 0 1,1 1-1,-1-1 0,1 1 0,-1 0 1,0 0-1,0 0 0,-1 0 0,1 0 1,0 1-1,-1-1 0,0 1 0,0 0 0,1 0 1,-1 1-1,0-1 0,0 1 0,-1 0 1,1 0-1,0 0 0,0 0 0,0 1 0,-1 0 1,0 0-29,-5 0 28,0 1 0,0 0 0,-7 1-28,13-1-77,0 0 0,0 0 1,0 0-1,0 1 0,1 0 1,-1-1-1,0 1 0,1 0 1,-1 1-1,-2 1 77,4-2-91,-21 20-2634,11-7-3333,11-7 3114</inkml:trace>
  <inkml:trace contextRef="#ctx0" brushRef="#br1" timeOffset="179518.305">2496 12576 7040,'-12'0'4196,"8"0"-1922,6 0-707,-1 0-90,-1 0-522,0 0-11,0 0-331,0 0-64,0-1-478,0 1-1,1-1 0,-1 1 0,0 0 0,0-1 0,1 1 0,-1 0 0,0-1 1,0 1-1,1 0 0,-1-1 0,0 1 0,1 0 0,-1 0 0,0-1 0,1 1 1,-1 0-1,1 0 0,-1 0 0,0-1-70,19 8 183,0-2-1,17 3-182,-3-1 83,2-1 90,0-2 0,0-1-1,1-1 1,26-4-173,-9 2 45,-24-2 33,-1 0 0,1-2 0,5-3-78,7 0 315,4 1-315,90-14 32,0 4 96,-45 11-37,-59 3-61,0 2-1,9 1-29,16 1 80,-30-3-70,5 1-6,0 1-1,0 1 1,11 3-4,-33-4-24,-1 0-1,1-1 1,-1 0-1,7-1 25,-9 0-265,0 1 0,0-1-1,0 1 1,0 1-1,0-1 1,0 1-1,0 0 1,0 0-1,-1 1 1,4 1 265,-5-2-705,-1 1 0,1-1 1,-1 0-1,1 0 0,0-1 0,0 1 705,24 0-8896,-19-1 6443</inkml:trace>
  <inkml:trace contextRef="#ctx0" brushRef="#br1" timeOffset="180078.573">3864 12328 8960,'-11'-3'7456,"12"3"-6662,-1 0-287,0 0 47,0 0-159,0 0 58,0 0-101,1 2-186,1 1 0,0 0 0,0-1-1,0 1 1,1-1 0,-1 1 0,0-1-1,1 0 1,0 0 0,-1 0-166,1 0 60,111 98 1010,-49-41-39,-55-52-795,-3 1 408,-8 6-345,-1-11-232,1 1 1,-1-1 0,1 0-1,-1 1 1,0-1 0,0 0-1,-1 0 1,1 0 0,0 0-1,-3 1-67,-31 25-115,6-7-836,10-7-403,-1 1-3619,19-15 3988,1 0 0,-1 1 0,1 0 0,0-1 0,0 1 0,0 0 0,0 0 0,0 0 0,0 0 0,0-1 0,0 2 985,0 5-3173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14:09:54.89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3299 111 4736,'19'-2'6592,"4"-5"-4448,-15 5-1948,1-1 0,0 1 1,0 1-1,0 0 0,0 0-196,-3 1 26,0 0 1,-1 0 0,1 1-1,-1-1 1,1 2-1,-1-1 1,1 1-27,-5-2 11,0 0 1,-1 0-1,1 1 1,0-1-1,-1 1 1,1-1-1,0 0 1,-1 1-1,1-1 0,-1 1 1,1 0-1,0-1 1,-1 1-1,0-1 1,1 1-1,-1 0 0,1-1 1,-1 1-1,0 0 1,1 0-1,-1 0-11,0 0 28,0 0 0,0 0 1,0 1-1,0-1 0,0 0 0,-1 1 0,1-1 1,0 0-1,-1 0 0,1 0 0,-1 1 0,1-1 0,-1 0 1,0 0-1,1 0 0,-1 0 0,0 0 0,0 0-28,-7 8 49,1-1 0,-2 0 0,0 0 0,0 0 0,-9 5-49,5-4-16,0 2 1,-6 5 15,45-21-230,-1-3 255,0 1 0,1 2 0,0 0 0,0 2 0,0 1 0,25 1-25,-48 1-1,0 0 0,0 1 0,0-1 1,0 1-1,0 0 0,0 0 1,0 0-1,0 0 0,0 0 0,0 0 1,-1 1-1,1 0 0,0-1 1,-1 1-1,0 0 0,1 0 1,0 2 0,-1-2 47,-1 0 1,0 0-1,0 0 1,0 0-1,0 1 1,0-1 0,0 0-1,0 1 1,-1-1-1,1 0 1,-1 1-1,0-1 1,0 1 0,0-1-1,0 1 1,0-1-1,0 1 1,-1-1-1,1 0 1,-1 1 0,0-1-1,0 2-47,-2 4 73,0-1 0,-1 1-1,0-1 1,0 0 0,0 0-1,-1 0 1,0-1 0,-1 0-1,1 0 1,-2 1-73,-5 4-222,-1-1 1,0 0-1,0-1 0,-10 5 222,-4-3-5264,18-8 1686</inkml:trace>
  <inkml:trace contextRef="#ctx0" brushRef="#br0" timeOffset="46553.763">1117 5039 128,'0'0'0</inkml:trace>
  <inkml:trace contextRef="#ctx0" brushRef="#br1" timeOffset="52133.162">1051 5039 3968,'-1'-2'379,"0"0"1,0 0 0,-1 1-1,1-1 1,0 0-1,-1 0 1,1 0-1,-1 1 1,1-1 0,-1 1-1,0-1 1,1 1-1,-1 0 1,0 0-1,0 0 1,0 0 0,0 0-1,-1 0-379,-8-4 1012,-1 1-1,-11-2-1011,9 2 707,3 1-565,1 0 0,-1 1 1,0 0-1,0 0 0,0 1 0,0 0 0,0 1 0,0 1 0,0 0 0,0 0 0,0 1 0,0 0 0,0 1 1,-8 3-143,13-4-3,0 1 0,0 0 0,0 0 1,0 0-1,1 1 0,-1 0 0,1 0 0,0 0 1,0 1 2,3-3-7,0 1-1,0-1 1,0 1 0,0 0 0,0 0-1,1 0 1,0 0 0,-1 0 0,1 0 0,0 0-1,0 1 1,1-1 0,-1 0 0,1 1 0,-1-1-1,1 0 1,0 1 0,1 2 7,-1-3-1,1 1 0,-1-1 0,1 0 0,0 1 1,0-1-1,1 0 0,-1 0 0,0 0 0,1 0 0,0 0 0,0 0 1,0 0-1,0 0 1,3 2-9,-1-1 1,1 1-1,-1-1 0,1 0 1,0-1-1,1 1 1,0-1 8,10 5 15,0 0 0,0-2 0,1 0 0,14 3-15,-18-7 27,-1 0 0,1-1 1,0 0-1,-1-1 0,11-2-27,10 1-1613,-28 0-1299,-2-3-373</inkml:trace>
  <inkml:trace contextRef="#ctx0" brushRef="#br1" timeOffset="52537.888">1137 5055 6656,'11'1'6882,"34"1"-9076,-43-2 642</inkml:trace>
  <inkml:trace contextRef="#ctx0" brushRef="#br1" timeOffset="52920.17">1150 5172 8064,'2'-4'4226,"3"8"-2831,2 8-1384,-2 30 1007,1 2-3386,-5-40 560,-1-4-1274</inkml:trace>
  <inkml:trace contextRef="#ctx0" brushRef="#br1" timeOffset="53770.634">1242 5151 6400,'1'0'119,"-1"-1"1,0 1-1,1 0 1,-1 0-1,1 0 0,-1 0 1,1 0-1,-1 0 1,1-1-1,-1 1 0,0 0 1,1 0-1,-1 1 1,1-1-1,-1 0 1,1 0-1,-1 0 0,1 0 1,-1 0-1,1 0 1,-1 1-1,0-1 1,1 0-1,-1 0 0,1 1 1,-1-1-1,0 0-119,1 1 113,0 0-1,-1 0 1,1 0-1,0 0 1,-1 0-1,0 0 1,1 0-1,-1 0 1,1 0-1,-1 0 1,0 0-1,0 0-112,2 34 768,-2-29-265,-1 0-400,1-1 1,-1 0-1,0 1 1,0-1-1,0 0 1,-1 0-1,0 0-103,1-2 17,11-20 95,1 0 0,0 0 0,2 1-112,-10 12 110,0 1-1,1-1 1,-1 1 0,1 0-1,0 0 1,0 0-1,3-2-109,-4 4 38,-1 1-1,0-1 1,1 0-1,-1 0 0,1 1 1,-1 0-1,0-1 1,1 1-1,-1 0 0,1 0 1,-1 0-1,1 1 0,-1-1 1,1 1-1,-1-1 1,1 1-38,-2-1 31,0 1 1,1-1 0,-1 1-1,0-1 1,0 1 0,0 0 0,0-1-1,0 1 1,0 0 0,0 0-1,0 0 1,0 0 0,0 0 0,0 0-1,0 0 1,-1 0 0,1 0-1,0 0 1,-1 0 0,1 1-32,1 3 120,-1 0 0,1 0 0,-1 0 0,0 5-120,4 13 352,-4-10-264,-1-12-65,0 0 0,0 1 0,1-1 0,-1 0-1,0 1 1,0-1 0,1 0 0,-1 1 0,1-1 0,-1 0-1,1 1 1,-1-1 0,1 0 0,0 0 0,0 0-1,0 1-22,-1-2-133,0 0-96,0 0-187,0 0-133,0 0-225,0 0-378,0 0-1104,-1 0-661,-4 0-144</inkml:trace>
  <inkml:trace contextRef="#ctx0" brushRef="#br1" timeOffset="-33287.167">400 1514 6400,'-13'-16'4334,"9"11"-3806,1 0-1,-1 1 0,0-1 1,-1 1-1,1 0 0,-1-1-527,3 4 90,0 0-1,0 0 1,0 0-1,-1 0 1,1 0-1,0 0 1,0 1-1,0-1 1,-1 1-1,1-1 1,0 1-1,-1 0 0,1 0 1,0 0-1,-1 0 1,1 0-1,0 1 1,-2 0-90,-4 1 22,0 0 1,0 1-1,0 0 1,0 1-1,0 0 0,1 0 1,0 0-1,0 1 1,0 0-1,-2 2-22,-7 9-25,0-1 0,0 2 0,-2 5 25,15-18 7,-1 0-1,1 1 1,0 0-1,0 0 1,0 0 0,1 0-1,0 1 1,-1 1-7,3-5 0,-1 0 0,0 1 1,1-1-1,0 1 0,0-1 1,0 0-1,0 1 0,0-1 0,0 1 1,0-1-1,1 0 0,-1 1 1,1-1-1,0 0 0,0 1 1,0-1-1,0 0 0,0 0 1,0 0-1,1 1 0,2 3 40,0-1 0,1 0 0,-1-1 0,1 1 0,0-1 0,0 0 0,0 0 0,1 0 0,4 2-40,-7-4 46,0-1 0,1 0-1,-1 1 1,0-1 0,1-1 0,-1 1 0,1 0-1,-1-1 1,1 0 0,-1 0 0,1 0-1,0 0 1,-1 0 0,1-1 0,-1 1-1,1-1 1,-1 0 0,3-1-46,2-2-194,-1 2 0,1-1 1,-1 1-1,1 0 0,0 1 0,3-1 194,-11 2-426,0 0-204,3 0-4031,0 0 1520</inkml:trace>
  <inkml:trace contextRef="#ctx0" brushRef="#br1" timeOffset="-32804.589">441 1629 6656,'-1'1'215,"1"-1"0,-1 0 0,0 0 0,1 1 0,-1-1 0,1 0 0,-1 1 0,0-1 0,1 1 0,-1-1 0,1 0 0,-1 1 0,1-1 0,-1 1 0,1 0 0,0-1 0,-1 1 0,1-1 0,0 1 0,-1 0 0,1-1 0,0 1-215,-5 15 1040,6-15-996,0 0-1,0-1 0,-1 1 0,1-1 0,0 1 1,0 0-1,0-1 0,0 0 0,0 1 0,0-1 1,0 0-1,0 1 0,0-1 0,0 0 0,0 0 1,0 0-1,1 0-43,2 1 87,-1 0-264,0-1 0,1 1 1,-1-1-1,0 0 1,0 0-1,1 0 0,2 0 177,11-4-7168,-13 2 4277</inkml:trace>
  <inkml:trace contextRef="#ctx0" brushRef="#br1" timeOffset="-32383.535">486 1720 7552,'-5'7'4111,"0"11"-2682,3 12-1215,2-19 38,0-1 0,-1 1 0,-1-1 0,-1 7-252,-6 5-5317,9-21 1371,2-3 879</inkml:trace>
  <inkml:trace contextRef="#ctx0" brushRef="#br1" timeOffset="-31657.4">599 1705 7808,'-3'7'4124,"0"9"-3184,1-7-1039,-4 10 62,4-13 76,0 1 0,0 0 0,0 0 0,1 0 0,0 0 0,0 2-39,1-3 412,-1-10-208,2-11-308,7-3 158,0 1 0,1 0 0,6-9-54,-13 22 28,0 1 0,1-1 1,0 1-1,0-1 0,0 1 1,0 0-1,0 0 0,1 0 1,-1 0-1,1 1 1,0 0-1,-1-1 0,1 1 1,1 1-1,-1-1 0,0 0 1,0 1-1,2 0-28,-4 1 49,-1-1 0,0 1 0,1 0 0,-1 0 1,1 1-1,-1-1 0,1 0 0,-1 0 0,1 1 0,-1-1 0,1 1 0,-1-1 0,0 1 0,1 0 0,-1-1 0,0 1 0,0 0 0,0 0 0,1 0 1,-1 0-1,0 0 0,0 0 0,0 0 0,0 0 0,-1 1 0,1-1 0,0 0 0,0 0 0,-1 1 0,1 0-49,1 2 101,-1 1 1,1 0-1,-1 0 0,0-1 1,0 1-1,-1 0 0,1 0 1,-1 2-102,0-3-2,0 0 0,1 0-1,-1 0 1,1-1 0,0 1 0,0 0 0,0-1 0,1 1 0,-1-1 0,2 2 2,-3-5-352,0 0-560,1 0 550,-1 0 0,0 0 1,1 0-1,-1 0 1,0 0-1,1 0 0,-1 0 1,0 0-1,1-1 1,-1 1-1,0 0 0,1 0 1,-1 0-1,0-1 1,1 1-1,-1 0 0,0-1 1,0 1-1,1 0 1,-1 0-1,0-1 0,0 1 1,0 0-1,1-1 1,-1 1 361,0-1-406,4-5-3060</inkml:trace>
  <inkml:trace contextRef="#ctx0" brushRef="#br1" timeOffset="-30240.68">1353 1495 7296,'-19'14'5062,"2"-2"-4551,14-10-447,-1 0 0,1 1 0,0 0-1,0-1 1,0 1 0,0 0 0,1 0 0,-1 0 0,1 1 0,-1-1-1,1 1 1,0 0-64,1-3 31,1 0 1,-1 1-1,1-1 0,-1 0 0,1 1 0,-1-1 0,1 0 1,0 1-1,0-1 0,-1 0 0,1 1 0,0-1 0,0 0 0,1 1 1,-1-1-1,0 1 0,0-1 0,1 0 0,-1 1 0,1-1 1,-1 0-1,1 0 0,-1 1 0,1-1 0,0 0 0,0 0 1,-1 0-1,1 0 0,0 0 0,0 0 0,0 0 0,0 0 0,0 0 1,0 0-1,1 0 0,0 0-31,2 1-22,1 0 0,0-1 0,0 1 0,0-1-1,-1 0 1,1 0 0,0 0 0,0-1 0,0 0 0,0 0 0,0 0 0,0-1 0,0 1 0,0-1-1,0 0 1,0-1 0,0 1 0,0-1 0,3-2 22,-2 2 20,0-1-1,0 0 0,0 0 1,-1-1-1,1 0 1,-1 0-1,0 0 1,0 0-1,-1-1 1,1 0-1,-1 0 1,0 0-1,0-1 0,-1 1 1,1-2-20,-2 3 63,1-1 1,-2 0-1,1 0 1,0 0-1,-1 0 1,0 0-1,0 0 1,-1 0-1,1-5-63,-1 8 31,-1 0-1,1 0 0,-1 0 0,1 0 0,-1 0 0,1 0 0,-1 0 0,0 1 1,0-1-1,0 0 0,0 0 0,0 1 0,0-1 0,-1 1 0,1-1 0,-1 1 0,1-1 1,-1 1-1,1 0 0,-1 0 0,0-1 0,1 1 0,-1 1 0,0-1 0,0 0 1,-1 0-31,-6-2-77,-1 0 0,1 1 1,0 0-1,0 0 1,-1 1-1,0 0 77,-18 0-3791,29 1-240,1-1 1721,3-1-874</inkml:trace>
  <inkml:trace contextRef="#ctx0" brushRef="#br1" timeOffset="-29302.027">1552 1412 7296,'-2'2'865,"0"1"0,0 0 1,0 0-1,1 0 0,-1 0 0,1 0 1,-1 0-866,-6 28 1286,1 30-1232,4 5 597,3 0-1,6 34-650,-4-91-1559,-1-18 409,0-17 78,-2-56 145,0-2 2819,4-2-1892,-2 76 89,0 0 0,1 0 0,0 0 0,0 0 0,1 0 0,1 0 0,-1 1 0,5-8-89,-5 13 86,-1-1 0,1 1 0,0-1 0,1 1 1,-1 0-1,1 0 0,-1 1 0,1-1 0,0 1 0,1 0 0,-1 0 0,0 0 0,1 0 0,0 1 0,-1 0 0,1 0 0,0 0 1,0 1-87,-1 0-6,-1 1 1,0-1 0,0 1-1,1 0 1,-1 0 0,0 1-1,1-1 1,-1 1 0,0-1-1,0 1 1,0 0-1,1 0 1,-1 0 0,0 1-1,0-1 1,-1 1 0,1 0 5,3 2 51,0-1 0,-1 2 0,0-1 0,0 0 0,0 1 0,-1 0 0,4 5-51,-6-8 42,-1-1-1,0 1 0,0 0 0,0 0 1,-1-1-1,1 1 0,0 0 1,-1 0-1,1 0 0,-1 0 1,0 0-1,1 0 0,-1 0 1,0 0-1,0 0 0,0 0 1,-1 1-42,0 1 16,1-1-1,-1 1 1,-1-1 0,1 0 0,0 0 0,-1 1 0,0-1 0,0 0 0,-2 2-16,-1 1 6,0 0 0,0 0 1,-1-1-1,0 1 0,0-2 1,-1 1-1,1-1 0,-7 4-6,5-4-332,1-1-1,-1 1 0,0-2 1,0 1-1,0-1 0,0 0 1,0-1-1,-9 1 333,11-2-1819,2-2-1599</inkml:trace>
  <inkml:trace contextRef="#ctx0" brushRef="#br0" timeOffset="-1472.55">2880 43 6144,'0'0'520,"-6"0"1375,6 0-1856,0 0 0,0 0 0,0 0 0,0 0 0,0 0 0,0 0 0,0 0 0,0 0 0,0 0 0,0 0 0,0-1 0,0 1 0,0 0-1,0 0 1,0 0 0,0 0 0,0 0 0,0 0 0,0 0 0,0 0 0,0 0 0,0 0 0,0 0 0,0 0 0,0 0 0,0 0 0,0 0 0,0 0 0,0 0 0,0 0 0,0 0 0,0-1 0,0 1 0,-1 0 0,1 0 0,0 0 0,0 0 0,0 0 0,0 0 0,0 0 0,0 0-1,0 0 1,0 0 0,0 0 0,0 0 0,0 0 0,0 0 0,0 0 0,0 0 0,0 0 0,0 0 0,-1 0 0,1 0 0,0 0 0,0 0 0,0 0-39,2 0 21,-2 0 27,3 13 246,-2 5 97,0 1-1,2 0 1,3 8-391,4 36 870,5 41-709,-9-74 150,-1 1 1,-2-1-1,-1 1 0,-1 0 1,-2 5-312,-1-21 22,-1-1 1,0 1-1,-1-1-22,-7 31 146,9-28-815,0 1-1,2 7 670,0-24-1002,-2-2-2593,0-2 726</inkml:trace>
  <inkml:trace contextRef="#ctx0" brushRef="#br0" timeOffset="-939.419">2778 215 6272,'15'4'4742,"13"10"-3146,-20-9-1476,0 0-1,1-1 0,-1-1 1,7 2-120,146 35 1717,-149-39-1769,-7-1-3336,-3 0 183</inkml:trace>
  <inkml:trace contextRef="#ctx0" brushRef="#br0" timeOffset="2709.96">306 652 2560,'-3'-13'4366,"4"12"-1311,3 8-2620,-2 2-253,1 0 0,-2 0 0,1 0 0,-1 0 0,-1 0 0,1 1-182,0 15 300,3 36 778,-5 55-1078,0-40 490,0-31-184,0-24-244,1-1 0,0 0 0,2 1 0,2 12-62,16 54 662,-20-81-637,1 0 0,0-1 0,-1 1 0,0 0 0,-1 5-25,0 7 40,-5-10-2520,6-8-645</inkml:trace>
  <inkml:trace contextRef="#ctx0" brushRef="#br0" timeOffset="4427.667">198 1175 5760,'2'2'819,"18"18"3744,19 12-3351,-35-30-1139,0 1-1,0 0 1,0-1-1,0 0 1,0 0-1,1 0 1,-1-1-1,1 1 1,-1-1-1,1 0 1,-1 0-1,1 0 1,0-1-1,0 0 1,-1 0-1,4 0-72,-6-1 69,1 0 0,-1 0 0,1 0 1,-1 0-1,1 0 0,-1-1 0,0 1 0,0-1 0,0 1 0,0-1 0,0 0 0,0 0 0,0 0 0,0-1-69,23-33 236,-12 16-132,-11 17-216,1 0 1,-1-1 0,0 1-1,0-1 1,0 0-1,0 0 1,-1 1 0,0-1-1,1-3 112,-6 8-4101,2 2 1136</inkml:trace>
  <inkml:trace contextRef="#ctx0" brushRef="#br0" timeOffset="7090.075">290 562 5760,'0'-1'135,"0"1"0,0 0 1,-1 0-1,1 0 0,0-1 1,0 1-1,0 0 0,0 0 1,0-1-1,0 1 0,0 0 1,0 0-1,0-1 0,0 1 1,0 0-1,0 0 0,0-1 0,0 1 1,0 0-1,0 0 0,0-1 1,0 1-1,0 0 0,1 0 1,-1 0-1,0-1 0,0 1 1,0 0-1,0 0 0,0 0 1,1-1-1,-1 1 0,0 0 1,0 0-1,0 0-135,13-10 1304,15-4-619,-13 9-450,1 2-1,0 0 1,0 1-1,0 0 1,0 1-1,1 1 1,13 2-235,-10-1 117,0-1 1,-1 0-1,1-2 1,0 0-1,1-2-117,22-4 400,0 2-1,40 0-399,-22 2 161,-12-2 71,-26 2-71,0 2 1,8 0-162,37 1-1,-23-1 407,43 5-406,-70-2 49,0-2 0,0 1 0,13-4-49,-11 2-1,1 0-1,15 2 2,12 1 373,45-6-373,-28 3 214,56 5-214,-82 0-94,-25-1 135,1-1-1,0 0 1,0-1-1,0-1 1,0-1-1,9-1-40,4-2-19,-1 1 0,1 1 0,-1 2-1,1 1 1,21 3 19,-26-1 56,-1 2-1,22 7-55,17 2-116,56 7 116,-83-16 4,0-1 1,-1-2 0,1-1-1,0-2-4,16 1 115,15 2-115,-37 0 125,0-1-1,1-1 0,0-2-124,18-3-46,-18 2 242,0 1 1,10 1-197,2-2 44,-32 3-51,1 0 0,0 0 0,-1 1 0,10 1 7,-1 0-45,-1 0-1,5-1 46,-18 10-260,-2-3-3666,-2-3-31</inkml:trace>
  <inkml:trace contextRef="#ctx0" brushRef="#br0" timeOffset="8643.789">59 259 6400,'-2'-1'390,"-1"1"1,0 0 0,1 0-1,-1 0 1,1 1 0,-1-1-1,0 1 1,1-1 0,-1 1-1,1 0 1,-1 0-1,1 0 1,0 0 0,-1 1-391,1-1 27,1 0 1,-1 0 0,1 0-1,-1 1 1,1-1-1,0 0 1,0 1 0,0-1-1,0 1 1,0-1-1,0 1 1,0 0 0,0-1-1,1 1 1,-1 0 0,0 0-1,1 0 1,0-1-1,-1 1 1,1 2-28,0-1 13,0 0 0,-1 0 0,1 0 1,1 0-1,-1-1 0,0 1 0,1 0 0,0 0 0,0 0 0,0 0 1,0 0-1,0-1 0,0 1 0,1 0 0,-1-1 0,1 1 0,0-1 1,-1 1-1,1-1 0,0 0 0,1 0 0,-1 0 0,0 0 0,1 0 1,-1-1-1,1 1 0,-1-1 0,1 1 0,0-1 0,-1 0 0,1 0 1,1 0-14,0 0 28,-1 0 1,1-1 0,-1 1 0,1-1-1,0 0 1,-1 0 0,1 0 0,0-1-1,-1 1 1,1-1 0,-1 0 0,1 0-1,-1 0 1,1 0 0,-1 0-1,0-1 1,0 0 0,0 0 0,1 0-1,-2 0 1,1 0 0,0 0 0,0-1-1,-1 1 1,1-1 0,0-2-29,-1 3 0,0 0 1,-1 0 0,1-1-1,-1 1 1,0-1-1,0 1 1,0-1-1,0 1 1,0-1-1,-1 0 1,1 1 0,-1-1-1,1 0 1,-1 1-1,0-1 1,0 0-1,0 0 1,-1 1-1,1-1 1,-1 0 0,1 1-1,-1-1 1,0 0-1,0 1 0,-1-3-3,-1 1 0,0-1 1,0 1-1,0 0 0,0 0 0,0 1 0,-1-1 0,0 0 0,0 1 0,0 0 0,0 0 1,-3-1 2,5 3-6,-22-12-730,23 12 660,-1 1 0,1 0 0,0 0 0,0-1-1,0 1 1,0 0 0,-1 0 0,1 0 0,0 0 0,0 0 0,0 0 0,0 1 0,-1-1 0,1 0-1,0 0 1,0 1 0,0-1 0,0 1 0,0-1 0,0 1 0,0 0 0,0-1 76,-3 4-2960</inkml:trace>
  <inkml:trace contextRef="#ctx0" brushRef="#br0" timeOffset="8976.927">206 179 7296,'1'0'137,"-1"0"0,0 0 0,1 0 0,-1 1 0,0-1 1,1 0-1,-1 0 0,1 0 0,-1 0 0,0 1 0,1-1 0,-1 0 1,0 0-1,1 1 0,-1-1 0,0 0 0,0 1 0,1-1 0,-1 0 1,0 1-1,0-1 0,0 0 0,1 1 0,-1-1 0,0 0 0,0 1 1,0-1-1,0 1 0,0-1 0,0 0 0,0 1 0,0-1 0,0 1 0,0-1 1,0 0-1,0 1 0,0-1 0,0 1 0,0-1-137,-3 23-226,1-12 565,0 15-401,1 0 0,1 1-1,2-1 1,0 0 0,2 0 0,2 4 62,-5-20-1471,0-8-3816,0-2 2029</inkml:trace>
  <inkml:trace contextRef="#ctx0" brushRef="#br0" timeOffset="9388.426">157 210 6912,'0'0'152,"0"-1"1,-1 0-1,1 1 1,0-1-1,0 0 0,0 1 1,0-1-1,0 1 1,0-1-1,0 0 1,1 1-1,-1-1 1,0 0-1,0 1 0,0-1 1,1 1-1,-1-1 1,0 0-1,0 1 1,1-1-1,-1 1 1,1-1-1,-1 1 0,0-1 1,1 1-1,-1-1 1,1 1-1,-1 0 1,1-1-1,-1 1 1,1 0-1,0-1 0,-1 1 1,1 0-1,-1 0 1,1-1-1,0 1-152,29-11-993,-20 8 1348,0-1-360,4-1 23,0 0 1,10-1-19,-20 5 12,-1 0 0,0 1 0,1-1 0,-1 1 0,1 0-1,-1 0 1,1 0 0,-1 1 0,0-1 0,1 1 0,-1 0 0,0 0 0,4 1-12,-7-2 14,1 1 0,-1-1 0,1 0 0,-1 0 0,0 1 0,1-1 0,-1 0 0,0 1 0,1-1 0,-1 1 0,0-1 0,1 0 0,-1 1 0,0-1-1,0 1 1,1-1 0,-1 1 0,0-1 0,0 1 0,0-1 0,0 1 0,0-1 0,0 1 0,0-1 0,0 1-14,-4 15 91,-13 12-494,13-24 208,1 0 0,0 0-1,-1-1 1,0 1 0,0-1-1,0 0 1,-2 1 195,-11 4-6590,13-6 4073</inkml:trace>
  <inkml:trace contextRef="#ctx0" brushRef="#br0" timeOffset="9746.534">447 97 6016,'-4'4'4509,"-10"15"-3872,-2 0-396,11-13-210,0 0 0,0 1 1,0 0-1,-2 6-31,6-10-2,-1-1 1,2 1-1,-1 0 1,0-1-1,0 1 1,1 0-1,0 0 1,-1 0-1,1-1 1,0 1-1,0 0 1,1 0-1,-1 0 1,1-1-1,-1 1 1,1 1 1,0-2-126,-1 0 0,1 0-1,0 0 1,0 0 0,0-1 0,0 1 0,0 0 0,0 0 0,0-1 0,0 1 0,1 0 0,-1-1 0,1 1 0,-1-1 0,1 0 0,-1 0 0,1 1 0,0-1 0,0 0 0,0 0-1,0-1 1,1 2 126,2-2-2490</inkml:trace>
  <inkml:trace contextRef="#ctx0" brushRef="#br0" timeOffset="10305.77">541 99 6656,'0'-1'200,"1"1"1,0-1 0,-1 1-1,1-1 1,0 1 0,-1-1-1,1 1 1,0 0-1,-1-1 1,1 1 0,0 0-1,0-1 1,-1 1-1,1 0 1,0 0 0,0 0-1,0 0 1,-1 0 0,1 0-1,0 0 1,0 0-1,0 0-200,24 4-379,-7-1 526,-15-3-149,0 1 0,0-1 1,0 0-1,-1 1 0,1-1 0,0 1 1,0 0-1,0 0 0,2 1 2,-5-1 10,0-1 0,0 0 0,1 1 0,-1-1 0,0 0 0,0 1 0,0-1 0,0 0 0,0 1 0,0-1 0,0 0 0,0 1 0,0-1 0,0 0 0,0 1 0,0-1 0,0 1 0,0-1 0,0 0 0,0 1-1,0-1 1,0 0 0,-1 1 0,1-1 0,0 0 0,0 0 0,-1 1-10,-4 9-8,4-9-20,-11 16-68,-1 0 1,-1-1 0,-13 12 95,26-27 65,0-1-1,1 0 1,-1 1 0,1-1 0,-1 1 0,1-1 0,-1 1 0,1-1 0,0 1 0,-1-1-1,1 1 1,0-1 0,-1 1 0,1 0 0,0-1 0,0 1 0,-1 0 0,1 0-65,0-1 41,1 0 1,-1 0-1,0 1 0,0-1 1,0 0-1,1 0 1,-1 0-1,0 1 1,0-1-1,0 0 0,1 0 1,-1 0-1,0 0 1,1 0-1,-1 0 1,0 0-1,0 1 0,1-1 1,-1 0-1,0 0 1,0 0-1,1 0 1,-1 0-1,0 0 0,1 0 1,-1 0-1,0-1-41,25-4 546,20-14-1522,4-4 976,-35 14-4059,-10 6 1350</inkml:trace>
  <inkml:trace contextRef="#ctx0" brushRef="#br0" timeOffset="10671.667">769 10 7936,'1'-1'207,"0"0"0,0 1 1,-1-1-1,1 0 0,0 0 1,0 1-1,0-1 0,0 1 0,0-1 1,0 1-1,0-1 0,0 1 1,0 0-1,0-1 0,0 1 0,0 0 1,0 0-1,0 0 0,1 0 1,-1 0-1,0 0-207,1 0 65,1 0 1,-1 1 0,0 0-1,0-1 1,0 1-1,0 0 1,0 0-1,0 0 1,0 0 0,1 2-66,4 2-107,1 2 0,-1-1 0,-1 1 0,5 5 107,-9-9 70,0-1 0,0 1 0,0 0 0,0 0 0,0 0 1,0 0-1,-1 0 0,1 0 0,-1 0 0,0 1 0,0-1 0,0 0 0,-1 1 0,1-1 0,-1 1 0,0-1 1,0 1-1,0-1 0,0 1 0,0-1 0,-1 0 0,0 1 0,0-1 0,0 0 0,0 1 0,0-1 0,-1 0 1,-1 3-71,1-1-299,-1 1 1,0-1 0,0 0 0,0 1 0,-1-2 0,0 1 0,0 0 0,0-1 0,-1 1 298,-4 0-1461</inkml:trace>
  <inkml:trace contextRef="#ctx0" brushRef="#br0" timeOffset="19445.967">1785 443 3840,'-3'11'5172,"2"-9"-5039,1 1-1,-1 0 0,0-1 0,1 1 0,-1 0 0,1 0 0,0 0 0,0-1 0,0 1 0,0 0 0,0 0 0,1 0-132,3 5 87,-3-7 4,0 1 0,-1-1 0,1 0 0,-1 1 0,1-1 0,-1 1 0,1-1 0,-1 1 0,0-1 0,0 1 0,1-1 0,-1 2-91,-6 73 933,1-1-330,4-44-625,0-21 49,0 0 0,1-1-1,0 1 1,1 0 0,0 1-27,4 1-25,-5-11 30,1 1 0,0-1 0,-1 1 0,1-1 0,-1 1 1,1 0-1,-1 0 0,0-1 0,0 3-5,5 46 53,-6-23 70,0 0 0,-3 11-123,3-36-7,0 4 12,0 1 1,0-1-1,0 0 1,1 1-1,0-1 1,0 1-1,1-1 1,0 1-1,0-1 0,0 1 1,2 1-6,-1 1 94,1 0 0,-1-1 0,-1 1 0,0 0 0,0 0 0,-1 1 0,0-1 0,0 4-94,0 5-27,-5 64-1706,5-79 362,-1-1-287</inkml:trace>
  <inkml:trace contextRef="#ctx0" brushRef="#br0" timeOffset="20404.429">1597 1116 5504,'0'0'137,"0"0"1,1-1 0,-1 1-1,0 0 1,0 0-1,1-1 1,-1 1-1,0 0 1,1 0 0,-1 0-1,0-1 1,1 1-1,-1 0 1,0 0-1,0 0 1,1 0 0,-1 0-1,1 0 1,-1 0-1,0 0 1,1 0-1,-1 0 1,0 0 0,1 0-1,-1 0 1,0 0-1,1 0 1,-1 0-1,0 0 1,1 0 0,-1 1-1,0-1 1,1 0-1,-1 0 1,0 0-1,0 0-137,20 7-20,-14-5 506,8 4-222,-1 0 0,0 1 0,0 1 0,-1 0 0,0 0 0,0 1 0,-1 1 0,7 6-264,-6-3 148,-10-10-69,0-1 0,0 0 0,1 1 0,-1-1 1,0 0-1,1 0 0,0 0 0,0-1 0,0 1-79,-2-2 41,0 1 1,0-1 0,1 0 0,-1 0 0,0 0 0,0 0 0,1 0 0,-1 0-1,0 0 1,0 0 0,0-1 0,0 1 0,1 0 0,-1-1 0,0 1 0,0-1 0,0 1-1,0-1 1,0 0 0,0 1 0,0-1 0,0 0 0,0 0 0,0 0 0,0 1-1,-1-1 1,1 0 0,0-1-42,19-21 287,-2-2 0,12-20-287,-14 21 66,-10 13-68,4-5-2417,-8 13-829,0 1 283</inkml:trace>
  <inkml:trace contextRef="#ctx0" brushRef="#br0" timeOffset="30491.044">1678 633 5888,'-1'-5'1673,"-4"-9"545,5 14-2211,-1 0 1,1-1 0,0 1-1,0 0 1,0 0 0,-1 0-1,1-1 1,0 1-1,0 0 1,0 0 0,-1 0-1,1 0 1,0 0 0,0-1-1,-1 1 1,1 0 0,0 0-1,-1 0 1,1 0-1,0 0 1,0 0 0,-1 0-1,1 0 1,0 0 0,-1 0-1,1 0 1,0 0 0,0 0-1,-1 0 1,1 0-1,0 0 1,0 1 0,-1-1-1,1 0 1,0 0 0,0 0-1,-1 0 1,1 0 0,0 1-1,0-1 1,-1 0-1,1 0 1,0 0 0,0 1-1,0-1-7,-1 0 29,1 1 1,-1 0-1,1-1 0,0 1 0,-1-1 0,1 1 0,0 0 0,-1-1 0,1 1 0,0 0 0,0 0 1,0-1-1,0 1 0,0 0 0,0-1 0,0 1 0,0 0 0,0 0 0,0-1 0,0 1 0,0 0 1,0-1-1,0 1 0,1 0 0,-1-1 0,0 1 0,0 0 0,1-1 0,-1 1 0,1 0 1,-1-1-30,14 19 617,9 1-261,16 10-356,11 9 450,-39-31-271,0 0 1,1 0-1,3 0-179,8 6 918,-22-14-1286,6 4 1106,-3 0-5578,-4-3 1774</inkml:trace>
  <inkml:trace contextRef="#ctx0" brushRef="#br0" timeOffset="31940.278">1960 605 5376,'0'0'1754,"4"2"145,1-1-1619,0 0-1,-1-1 0,1 2 1,-1-1-1,1 0 1,1 2-280,15 4 403,-15-6-223,-2 0-157,1 0 1,-1 0 0,1 0 0,-1 1 0,0-1 0,0 1 0,2 1-24,-6-2 18,1-1 0,0 1 1,-1-1-1,1 1 1,0 0-1,-1-1 0,1 1 1,-1 0-1,1-1 1,-1 1-1,1 0 0,-1 0 1,0 0-1,1-1 1,-1 1-1,0 0 0,0 0 1,1 0-1,-1 0 1,0 0-1,0 0 0,0-1 1,0 1-1,0 0 1,0 0-1,-1 0 0,1 0 1,0 0-1,0 0 1,0-1-1,-1 1 0,1 0 1,-1 0-1,1 0 1,-1-1-1,1 1 0,-1 0 1,1-1-1,-1 1 1,0 0-19,-5 7 103,0 0 0,-1 0 0,0 0 0,0-1 0,-1-1 0,0 1 0,0-1 0,0 0 1,-5 1-104,61-22-1,-23 8 103,-23 6-94,0 0-1,-1 1 1,2-1 0,-1 1-1,0-1 1,0 1 0,0 0-1,0 0 1,0 0 0,0 0-1,0 1 1,0-1 0,0 0-1,0 1 1,0 0 0,0-1-1,0 1 1,0 0 0,0 0-1,-1 0 1,1 0 0,0 0 0,0 0-1,-1 1 1,1-1 0,-1 0-1,1 1 1,-1 0 0,0-1-1,1 1-7,-1 1 11,0-1-1,0 0 0,0 0 1,0 0-1,0 1 1,-1-1-1,1 0 1,-1 1-1,0-1 0,1 0 1,-1 1-1,0-1 1,0 1-1,-1-1 0,1 0 1,0 1-1,-1-1 1,1 1-1,-1-1 1,0 0-1,0 0 0,0 0 1,0 1-1,0-1 1,-1 1-11,-2 2 42,-1 0 0,1-1 1,-1 1-1,0-1 1,0 0-1,0 0 1,-1-1-1,1 1 1,-1-1-1,-3 1-42,-16 10-430,13-5-3554,10-6 1142</inkml:trace>
  <inkml:trace contextRef="#ctx0" brushRef="#br0" timeOffset="79074.419">2868 611 2048,'-1'-2'186,"0"0"1,0 0-1,0-1 1,0 1 0,0 0-1,1 0 1,-1 0-1,1-1 1,-1 1-1,1 0 1,0-1-1,0 1 1,0 0-1,0-1 1,1 1-1,-1 0 1,0-1-1,1 1 1,0 0-1,-1 0 1,1-1-1,0 1 1,0 0-1,1 0 1,-1 0-1,0 0 1,1 0-1,-1 1 1,1-1-1,-1 0 1,1 1-1,0-1 1,0 1-1,0-1 1,0 1-1,1-1-186,-1 0 560,1 1-1,-1-1 0,1 0 0,-1 0 1,0 0-1,0 0 0,1-2-559,-4 172 3760,-4-90-2993,4-70-750,-3 55 596,5-37-534,2 0 1,1-1-1,6 25-79,6 29 455,-13-35-242,-1 0-1,-2 15-212,0-21 98,4 140 563,-8 63-373,0-48-69,3-153-295,-7 30 76,4-30 81,-1 31-81,15 183 24,-6-167-69,10 164 376,-2-71 26,-5-69-384,0-24 214,-1-26-70,-2-28-74,-1 22-43,-2-19 70,4 16-70,-1-20 58,0 51 65,-2 10-123,8-44 42,-10-35-42,1-1-1,1 1 0,2 6 1,-1-3-1,-1 0 0,0 0 0,-1 10 1,-1-20-48,0-1 0,1 0 0,0 1 0,0-1 0,2 6 48,-1-2-44,0 0 0,-1 0 1,0 0-1,0 0 0,-2 5 44,1-14-5,0 18-179,1 29 208,21 63-337,-14-70 231,-5-28 156,11 54-265,-3 6 191,16 115 91,0-5-161,-18-101-90,-2 73 160,-8-109-366,0-15-819,1-1 0,2 4 1185,5-3-7023,-5-24 2628,-1 1 694</inkml:trace>
  <inkml:trace contextRef="#ctx0" brushRef="#br0" timeOffset="81286.229">1923 3713 4864,'-3'4'1087,"0"0"0,0 0 0,0 0 0,0 1-1,1 0-1086,0 0 169,0 1 0,0-1 0,1 0-1,0 1 1,0 0 0,0-1-1,1 1 1,0-1 0,0 1 0,0 0-1,1 2-168,4 105 758,-4-81-369,-2 0 0,-1 0 1,-1 0-1,-3 6-389,4-15 27,0 0-1,2 0 1,0 0 0,2 0-1,1 0-26,-1-9 34,1-1 0,1 0 0,2 5-34,-2-4 117,0 0 0,2 10-117,-5-7 247,0 0-1,-1 13-246,0-14 121,0-14-130,0 14-2,0 0 0,-1 0-1,-1 0 1,-3 14 11,4-27-29,0 1 0,0 0-1,0 0 1,1-1 0,-1 1-1,1 0 1,0 0 0,0 0-1,1-1 1,-1 1 0,1 0-1,0 1 30,2 0-1656,-2-4-2736,3-1 1534</inkml:trace>
  <inkml:trace contextRef="#ctx0" brushRef="#br0" timeOffset="81972.705">1774 4460 5120,'4'14'6175,"4"2"-4306,14 17-2501,-14-22 1566,3 3-753,1 0-1,1-1 0,0 0 0,1-1-180,-11-9 127,-2-3-80,-1 1 0,1 0-1,0-1 1,0 1 0,0-1 0,0 1-1,0-1 1,0 0 0,0 1 0,0-1-1,0 0 1,0 0 0,0 1 0,0-1-1,0 0 1,0 0 0,0 0-1,0 0 1,0-1 0,0 1 0,1 0-1,-1 0 1,0-1 0,0 1 0,0 0-1,-1-1 1,1 1 0,0-1 0,0 1-1,0-1 1,0 0 0,0 0-47,5-3 65,-1-1 0,0 1 1,0-1-1,3-5-65,1 0-66,0 0 107,-1 0 1,-1 0-1,0-1 0,0 0 1,0-1-42,0-1 25,1 1 0,0-1 1,8-8-26,-1 3-686,-6 5-3274,-7 9 670</inkml:trace>
  <inkml:trace contextRef="#ctx0" brushRef="#br0" timeOffset="82621.376">1747 4083 4864,'-8'3'3919,"12"0"-1223,20-1-902,-19-2-2182,35 3 367,6 0 1189,0 2 0,25 7-1168,-56-7-117,9 3 713,-23-8-926,0 0 0,1 1 0,-1-1 0,0 0 0,0 0 0,1 0 0,-1 0 0,0 0 0,0 0 0,1-1 0,-1 1 0,0 0 1,0-1-1,0 1 0,1-1 0,-1 1 330,4-4-3200</inkml:trace>
  <inkml:trace contextRef="#ctx0" brushRef="#br0" timeOffset="83552.355">2083 3928 5376,'-4'1'3408,"5"1"287,10 0-1774,25-8-1449,-27 4-381,0 0 0,0 1 0,0 0 0,1 1 0,-1-1 0,0 2 0,0-1-91,-8 0 23,0 1 0,0-1 0,0 0 0,0 0-1,0 0 1,0 1 0,-1-1 0,1 0 0,0 1 0,0-1 0,0 1 0,0-1 0,-1 1 0,1-1 0,0 1 0,-1-1-1,1 1 1,0 0 0,-1-1 0,1 1 0,-1 0 0,1 0 0,-1-1 0,1 1 0,-1 0 0,0 0 0,1 0-23,-1 1 38,0 0-1,0 0 1,0 0 0,0 0 0,0 0 0,0 0 0,0 0-1,-1 0 1,1 0 0,-1 0 0,1 0 0,-1 0-38,-3 7 38,-1 0 1,1 0-1,-1-1 0,-5 7-38,-22 30 384,-1 9-384,49-58-138,8-5 156,-7 2 17,1 1-1,2-1-34,-15 6 10,0 0-1,0 0 0,0 0 1,0 1-1,0 0 1,1 0-1,-1 0 0,0 0 1,0 1-1,0 0-9,-4-1 11,0 1 1,1-1-1,-1 0 0,0 1 0,0-1 1,0 1-1,0 0 0,0-1 0,0 1 1,0 0-1,0 0 0,0-1 0,0 1 1,-1 0-1,1 0 0,0 0 0,0 0 0,-1 0 1,1 0-1,-1 0 0,1 0 0,-1 1 1,1-1-1,-1 0 0,0 0 0,0 0 1,1 0-1,-1 1 0,0-1 0,0 0 1,0 0-1,0 1 0,0-1 0,-1 0 1,1 0-1,0 0 0,-1 1-11,-1 7 115,0-1 0,0 0 0,-1 0 0,-1 0 1,0 0-116,2-4-16,-4 9-51,0-1-1,-1 1 1,-1-2 0,-1 2 67,-11 11-2664,16-20 963</inkml:trace>
  <inkml:trace contextRef="#ctx0" brushRef="#br0" timeOffset="96963.556">1889 3765 4736,'0'-1'245,"-1"0"0,0-1 0,1 1 0,-1-1 0,1 1-1,-1-1 1,1 0 0,0 1 0,0-1 0,0 1 0,0-1 0,0 1 0,0-1 0,0 0 0,0 1 0,0-1 0,1 1 0,-1-1 0,1 1-1,-1-1 1,1 1 0,0-1 0,0 1 0,-1 0 0,1-1 0,0 1 0,1-1-245,0 0 32,-1 1 83,-1 1-1,1-1 0,0 0 0,0 1 1,-1-1-1,1 1 0,0-1 0,0 1 1,-1-1-1,1 1 0,0 0 1,0-1-1,0 1 0,0 0 0,0-1 1,0 1-1,0 0 0,0 0 1,0 0-1,-1 0 0,1 0 0,0 0 1,0 0-1,0 0 0,0 1 0,0-1 1,0 0-1,0 1-114,1-1-64,22 2 875,-1-1 0,22-2-811,-4 0 117,-19 0 38,0-1 1,0-1 0,3-2-156,1 0 230,0 2 0,2 0-230,-2 2 112,0-2 0,0-1 0,0-1 0,0-1 0,-1-1 0,21-9-112,-22 8 63,1 1 0,0 1-1,7 0-62,2 0 4,3-3 91,-3 2 706,25-3-801,-33 7 0,-16 1 10,0 0 0,1 1 0,-1 1 0,0 0 0,1 0 0,-1 1 0,1 0 0,1 2-10,27 4 109,8 3-111,-41-9 19,-1 0-1,1 0 1,0 0 0,0-1-1,3 0-16,-5 0 32,0 0-1,0 0 0,0 0 0,0 0 1,0 1-1,0 0 0,0 0 0,0 0 0,0 0 1,0 1-1,2 1-31,7 6 37,3 2-192,-6-5-3498,-10-6 3319,1 0 0,-1 0 0,0 0 1,0 0-1,1 0 0,-1 1 0,0-1 0,1 0 0,-1 0 0,0 0 0,0 0 0,1 0 1,-1 0-1,0 0 0,1 0 0,-1 0 0,0 0 0,0-1 0,1 1 0,-1 0 0,0 0 1,0 0-1,1 0 0,-1 0 0,0 0 0,0 0 0,1-1 0,-1 1 334,2-4-3973</inkml:trace>
  <inkml:trace contextRef="#ctx0" brushRef="#br0" timeOffset="121073.957">3074 4841 2688,'0'0'154,"0"0"1,-1 0 0,1 0-1,0 0 1,-1 0-1,1 0 1,0 1-1,-1-1 1,1 0-1,0 0 1,0 0 0,-1 0-1,1 1 1,0-1-1,0 0 1,-1 0-1,1 1 1,0-1-1,0 0 1,0 0 0,0 1-1,-1-1 1,1 0-1,0 1 1,0-1-1,0 0 1,0 1-1,0-1 1,0 0-1,0 1 1,0-1 0,0 0-1,0 1 1,0-1-1,0 0 1,0 1-1,0-1 1,0 0-1,0 1 1,0-1 0,0 0-1,0 0 1,1 1-1,-1-1 1,0 0-1,0 1 1,0-1-1,1 0-154,-1 1 13,0-1 0,0 0 0,0 1 0,1-1 0,-1 0-1,0 1 1,0-1 0,1 0 0,-1 0 0,0 1 0,0-1 0,1 0-1,-1 0 1,0 1 0,1-1 0,-1 0 0,1 0 0,-1 0-1,0 1 1,1-1 0,-1 0 0,0 0 0,1 0 0,-1 0-1,1 0 1,-1 0 0,0 0 0,1 0 0,-1 0 0,1 0 0,-1 0-1,0 0 1,1 0 0,-1-1 0,1 1 0,-1 0 0,0 0-1,1 0 1,-1 0 0,0-1 0,1 1 0,-1 0 0,0 0-1,1-1 1,-1 1 0,0 0 0,0-1 0,1 1 0,-1 0-13,5-5-52,-2 2-143,-1 1 0,1-1 0,-1 0 1,1 0-1,-1-1 0,1 0 195,-3 3-742,1-1 0,0 1 0,-1-1 0,1 0 0,-1 1 1,1-1-1,-1 0 0,0 1 0,0-1 0,0 0 742,2-5 8036,2 10-4660,8 15-3637,-6-9 832,6-2 26,-11-6-537,0-1 0,0 0 0,0 1 0,0-1 0,0 1-1,0-1 1,0 1 0,0 0 0,-1-1 0,1 1 0,0 0 0,0 0 0,-1-1-1,1 1 1,0 0 0,-1 0 0,1 0 0,-1 0-60,6 8 16,-5-8 21,-1 0 0,1 0 0,0 1 0,-1-1 0,1 0 0,-1 0 0,1 0 0,-1 1 0,0-1 0,1 0 0,-1 0 0,0 1 0,0-1 0,0 0 0,0 2-37,0 22 64,1 0 0,1 0 0,1-1 0,2 1 0,3 12-64,3 9 124,3 23-124,-5-18-119,0 12 123,-2 2-1,-3 24-3,1 2 179,10 214 309,6 64-426,2-116-19,10 112-86,-23 98 665,-10-369-492,-6 103-201,0-80 232,-9 204 390,-3 167 130,19-400-682,-4 132 392,-2-175 35,-9 44-426,13-84 18,0 0-1,-1 0 1,1 0-1,-1 0 1,0-1-1,-1 2-17,3-4 5,-1-1-1,0 0 1,0 0-1,0 0 1,0 0-1,0 0 1,0 0-1,0 0 1,0 0-1,0 0 1,0 0-1,-1-1 1,1 1-1,0 0 1,0-1-1,-1 1 1,1-1 0,-1 0-1,1 1 1,0-1-1,-1 0 1,1 0-1,-1 0 1,0 0-5,-266 11 608,166-7-1414,-81 15 806,129-11 117,-28 11-117,9-3-15,11 1-287,46-12 229,0 0 0,-1-2 0,0 1 0,1-2 0,-14 0 73,19-1-82,-17-1 123,27 0-45,0 0 1,0 0-1,0 0 0,0 0 0,0-1 0,0 1 1,0 0-1,0-1 0,0 1 0,1 0 1,-1-1-1,0 1 0,0-1 0,0 1 0,0-1 1,1 0-1,-1 1 0,0-1 0,1 0 0,-1 1 1,1-1-1,-1 0 0,0 0 4,1 0 3,0 1 1,0 0-1,0-1 1,-1 1-1,1 0 1,0-1-1,0 1 0,-1 0 1,1-1-1,0 1 1,0 0-1,-1 0 1,1-1-1,0 1 0,-1 0 1,1 0-1,0 0 1,-1-1-1,1 1 0,0 0 1,-1 0-1,1 0 1,-1 0-1,1 0 1,0 0-1,-1 0 0,1 0 1,0 0-1,-1 0 1,1 0-1,-1 0 0,1 0 1,0 0-1,-1 0 1,1 0-1,-1 0 1,1 0-1,0 1 0,-1-1 1,1 0-1,0 0 1,-1 0-1,1 1 0,0-1 1,-1 0-4,0 1 30,0 0-1,0 0 1,-1 0-1,1 0 1,0 1 0,0-1-1,0 0 1,0 0 0,0 1-1,0-1 1,0 1-30,0 3 36,-1 1 1,1 0-1,0 0 1,0 0-1,1 1 0,0-1 1,0 0-1,0 0 1,1 0-1,0 0 0,1 3-36,2 32 5,-1-17 43,-2-21-191,0 1-1,-1 0 1,1 0 0,-1 0-1,0 0 1,0-1-1,0 1 1,-1 0 0,0 3 143,1-7-101,0 0 0,0 0-1,0 0 1,0 0 0,0 0 0,0-1 0,0 1 0,0 0 0,0 0 0,0 0 0,0 0 0,-1 0 0,1 0 0,0-1-1,0 1 1,0 0 0,0 0 0,0 0 0,0 0 0,0 0 0,0 0 0,0 0 0,-1 0 0,1 0 0,0 0-1,0 0 1,0 0 0,0-1 0,0 1 0,0 0 0,-1 0 0,1 0 0,0 0 0,0 0 0,0 0 0,0 0-1,0 0 1,0 0 0,-1 0 0,1 0 0,0 0 0,0 0 0,0 1 0,0-1 0,0 0 0,0 0 0,-1 0 0,1 0-1,0 0 1,0 0 0,0 0 0,0 0 0,0 0 0,0 0 0,0 0 0,0 1 0,-1-1 0,1 0 0,0 0-1,0 0 1,0 0 0,0 0 0,0 0 0,0 0 0,0 1 0,0-1 101,-4-8-3861</inkml:trace>
  <inkml:trace contextRef="#ctx0" brushRef="#br0" timeOffset="122313.639">2065 9207 7808,'0'0'144,"0"0"1,-1 1-1,1-1 1,0 0-1,0 0 1,0 1-1,-1-1 0,1 0 1,0 0-1,0 1 1,0-1-1,0 0 1,0 1-1,0-1 1,0 0-1,-1 0 1,1 1-1,0-1 1,0 0-1,0 1 1,0-1-1,0 0 0,0 1 1,1-1-1,-1 0 1,0 0-1,0 1 1,0-1-1,0 0 1,0 1-1,0-1 1,0 0-1,1 0 1,-1 1-1,0-1 1,0 0-1,0 0-144,13 12 1372,20 6-972,-33-18-328,104 44 421,-54-23-229,44 24-264,-75-33 705,-10-3-1651,-5-1-5047,-4-8 1748,2-3 1018</inkml:trace>
  <inkml:trace contextRef="#ctx0" brushRef="#br0" timeOffset="123128.876">2540 9160 8704,'5'7'5409,"10"5"-6057,-13-10 1087,3 1-463,0 0 0,0 0 1,1-1-1,-1 0 0,1 0 0,0 0 24,25 11 166,-29-12-145,0 0 0,0 0 0,0 0 0,-1 0 1,1 1-1,0-1 0,-1 0 0,0 1 0,1 0 1,-1-1-1,0 1 0,0 0 0,1 1-21,-1-1 28,-1-1 0,1 1 0,-1 0 0,0 0 0,0 0 0,1 0 0,-1 0 0,-1-1 0,1 1 0,0 0 0,0 0 0,-1 0 0,1 0 0,-1-1 0,1 1 0,-1 0-1,0 0 1,0-1 0,0 1 0,0 0 0,0-1 0,0 1-28,-4 5-47,-1 1 0,0-1-1,-6 5 48,12-11-19,-17 16 159,0 1 0,2 0 1,-5 9-141,20-27 9,0 0 1,0 0-1,-1 1 0,1-1 1,0 0-1,0 0 0,0 1 1,0-1-1,-1 0 0,1 0 1,0 1-1,0-1 0,0 0 1,0 1-1,0-1 0,0 0 1,0 1-1,0-1 1,0 0-1,0 0 0,0 1 1,0-1-1,0 0 0,0 1 1,0-1-1,0 0 0,0 1 1,0-1-1,0 0-9,9 1 154,13-9-60,-20 7-90,0 0 14,64-22 244,-58 20-271,0 1 0,0 1 1,0-1-1,0 1 0,1 1 0,-1 0 0,4 0 9,-10 0 37,-1 0-1,1 0 0,-1 0 1,1 0-1,-1 1 0,1-1 1,-1 0-1,1 1 0,-1-1 1,1 1-1,-1 0 0,0-1 1,1 1-1,-1 0 0,0 0 1,1 0-1,-1 0 0,0 0 1,0 0-1,0 0 0,0 0 1,0 1-1,0-1 0,0 0 1,0 0-1,-1 1 0,1-1 1,-1 1-1,1 0-36,0 1 59,-1 1 0,0-1 0,0 1 0,0 0-1,-1-1 1,1 1 0,-1-1 0,0 1 0,0-1-1,0 1 1,0-1 0,-1 1-59,-17 40-562,-2-2 1,-2-1-1,-7 9 562,28-49-2764,3-7-284,0 4 2252,0-10-2505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(null)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(null)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Arithmetic Logic Unit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September 16, 2019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F03CD-E5D2-3E4C-881F-EC229EFC95A3}"/>
              </a:ext>
            </a:extLst>
          </p:cNvPr>
          <p:cNvSpPr txBox="1"/>
          <p:nvPr/>
        </p:nvSpPr>
        <p:spPr>
          <a:xfrm>
            <a:off x="8418082" y="6550223"/>
            <a:ext cx="3773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Adapted from CMU </a:t>
            </a:r>
            <a:r>
              <a:rPr lang="en-US" sz="1600" b="1" i="1"/>
              <a:t>15-213/18-213/15-513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5FB09-0139-4957-BC41-0BD72A09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126" y="4228297"/>
            <a:ext cx="3773918" cy="24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BCAD-D628-F642-8645-566C56C0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D458-D241-834E-900B-3FF39B16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32-bit ALU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AB62E-D275-3641-9DCD-8C60C3A1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35" y="1111394"/>
            <a:ext cx="3556907" cy="561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C81D9-26EF-6447-9A75-0C7DD32E7E67}"/>
              </a:ext>
            </a:extLst>
          </p:cNvPr>
          <p:cNvSpPr txBox="1"/>
          <p:nvPr/>
        </p:nvSpPr>
        <p:spPr>
          <a:xfrm>
            <a:off x="4633644" y="145629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Op(2)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AB82DD-1FC5-1743-8CD6-689B21D4C836}"/>
              </a:ext>
            </a:extLst>
          </p:cNvPr>
          <p:cNvCxnSpPr>
            <a:endCxn id="4" idx="3"/>
          </p:cNvCxnSpPr>
          <p:nvPr/>
        </p:nvCxnSpPr>
        <p:spPr>
          <a:xfrm flipH="1">
            <a:off x="5350507" y="1640959"/>
            <a:ext cx="947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4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DB18-9DD3-4F40-8DC2-39E77070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 (adding </a:t>
            </a:r>
            <a:r>
              <a:rPr lang="en-US" b="1" i="1"/>
              <a:t>Set Less Than</a:t>
            </a:r>
            <a:r>
              <a:rPr lang="en-US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B4B4D-FCE4-514C-B71A-4FA52DEA6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Set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/>
                  <a:t> is less than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(</a:t>
                </a:r>
                <a:r>
                  <a:rPr lang="en-US" err="1">
                    <a:latin typeface="Anonymous Pro for Powerline" panose="02060609030202000504" pitchFamily="49" charset="0"/>
                    <a:ea typeface="Anonymous Pro for Powerline" panose="02060609030202000504" pitchFamily="49" charset="0"/>
                  </a:rPr>
                  <a:t>slt</a:t>
                </a:r>
                <a:r>
                  <a:rPr lang="en-US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i="1"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r>
                  <a:rPr lang="en-US"/>
                  <a:t>”Less” as input and “set” as output</a:t>
                </a:r>
              </a:p>
              <a:p>
                <a:r>
                  <a:rPr lang="en-US"/>
                  <a:t>The sign bit of MSB</a:t>
                </a:r>
              </a:p>
              <a:p>
                <a:pPr lvl="1"/>
                <a:r>
                  <a:rPr lang="en-US"/>
                  <a:t>Connect the MSB to LSB of less: </a:t>
                </a:r>
                <a:r>
                  <a:rPr lang="en-US" err="1"/>
                  <a:t>e.g</a:t>
                </a:r>
                <a:r>
                  <a:rPr lang="en-US"/>
                  <a:t>, 0..00</a:t>
                </a:r>
                <a:r>
                  <a:rPr lang="en-US" u="sng"/>
                  <a:t>1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B4B4D-FCE4-514C-B71A-4FA52DEA6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6EFC405-10AE-9A40-9F03-4BBF7969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26" y="1893358"/>
            <a:ext cx="2660341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58F6-1389-45C8-8B87-B9FA082A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1-bit ALU with SLT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89189AA-77A1-44F8-81DB-A2C4C1359689}"/>
                  </a:ext>
                </a:extLst>
              </p14:cNvPr>
              <p14:cNvContentPartPr/>
              <p14:nvPr/>
            </p14:nvContentPartPr>
            <p14:xfrm>
              <a:off x="3858290" y="665094"/>
              <a:ext cx="6234120" cy="515952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89189AA-77A1-44F8-81DB-A2C4C13596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290" y="656095"/>
                <a:ext cx="6251760" cy="5177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34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99BD-D44B-4FB7-A86E-E899F757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32-bit ALU w SLT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DD37C524-9EE1-418A-94FE-BA0AAB950208}"/>
                  </a:ext>
                </a:extLst>
              </p14:cNvPr>
              <p14:cNvContentPartPr/>
              <p14:nvPr/>
            </p14:nvContentPartPr>
            <p14:xfrm>
              <a:off x="8729810" y="4878174"/>
              <a:ext cx="194760" cy="15624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DD37C524-9EE1-418A-94FE-BA0AAB9502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0827" y="4869174"/>
                <a:ext cx="212367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03A8C648-A4A8-4EF7-9348-1B762DF0BED1}"/>
                  </a:ext>
                </a:extLst>
              </p14:cNvPr>
              <p14:cNvContentPartPr/>
              <p14:nvPr/>
            </p14:nvContentPartPr>
            <p14:xfrm>
              <a:off x="9013850" y="4892934"/>
              <a:ext cx="281880" cy="173880"/>
            </p14:xfrm>
          </p:contentPart>
        </mc:Choice>
        <mc:Fallback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03A8C648-A4A8-4EF7-9348-1B762DF0BE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4850" y="4883934"/>
                <a:ext cx="299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34A4BEB-B551-4BE6-A7F0-2403CD0CC3C9}"/>
                  </a:ext>
                </a:extLst>
              </p14:cNvPr>
              <p14:cNvContentPartPr/>
              <p14:nvPr/>
            </p14:nvContentPartPr>
            <p14:xfrm>
              <a:off x="8858330" y="1266654"/>
              <a:ext cx="495720" cy="18936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34A4BEB-B551-4BE6-A7F0-2403CD0CC3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9323" y="1257654"/>
                <a:ext cx="51337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D0E6AE5E-BD09-4766-ACAE-1B7B404A0BC3}"/>
                  </a:ext>
                </a:extLst>
              </p14:cNvPr>
              <p14:cNvContentPartPr/>
              <p14:nvPr/>
            </p14:nvContentPartPr>
            <p14:xfrm>
              <a:off x="4250690" y="625854"/>
              <a:ext cx="4201920" cy="5202720"/>
            </p14:xfrm>
          </p:contentPart>
        </mc:Choice>
        <mc:Fallback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D0E6AE5E-BD09-4766-ACAE-1B7B404A0B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1690" y="616854"/>
                <a:ext cx="4219560" cy="52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30E56E67-C5B5-47E7-956E-7FB27B89D04E}"/>
                  </a:ext>
                </a:extLst>
              </p14:cNvPr>
              <p14:cNvContentPartPr/>
              <p14:nvPr/>
            </p14:nvContentPartPr>
            <p14:xfrm>
              <a:off x="5920541" y="796515"/>
              <a:ext cx="1307520" cy="3457663"/>
            </p14:xfrm>
          </p:contentPart>
        </mc:Choice>
        <mc:Fallback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30E56E67-C5B5-47E7-956E-7FB27B89D0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1541" y="787514"/>
                <a:ext cx="1325160" cy="34753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21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3953-9C74-254C-B9AB-C196973C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 (</a:t>
            </a:r>
            <a:r>
              <a:rPr lang="en-US" b="1" i="1"/>
              <a:t>Overflow</a:t>
            </a:r>
            <a:r>
              <a:rPr lang="en-US"/>
              <a:t> detection)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32B7-398A-3B40-8235-07E3A2C8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280"/>
            <a:ext cx="10515600" cy="4895850"/>
          </a:xfrm>
        </p:spPr>
        <p:txBody>
          <a:bodyPr/>
          <a:lstStyle/>
          <a:p>
            <a:r>
              <a:rPr lang="en-US"/>
              <a:t>Only matters in MSB ALU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0035ABC-5B41-5645-A2DA-634D5D4F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1688"/>
            <a:ext cx="4734983" cy="16464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80C600-DDD5-1245-827B-D8A4AABC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692" y="1574800"/>
            <a:ext cx="4547008" cy="3867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78997D-A439-3740-8F5E-E36C7416F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82" y="4959042"/>
            <a:ext cx="2647618" cy="427244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0093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ALU is an "all-in-one" circuit that perform multiple operations.</a:t>
            </a:r>
          </a:p>
          <a:p>
            <a:pPr lvl="1"/>
            <a:r>
              <a:rPr lang="en-US"/>
              <a:t>It can do AND, OR, ADD and more </a:t>
            </a:r>
            <a:endParaRPr lang="en-US">
              <a:cs typeface="Calibri"/>
            </a:endParaRPr>
          </a:p>
          <a:p>
            <a:r>
              <a:rPr lang="en-US"/>
              <a:t>How to select an operation?</a:t>
            </a:r>
            <a:endParaRPr lang="en-US">
              <a:cs typeface="Calibri"/>
            </a:endParaRPr>
          </a:p>
          <a:p>
            <a:pPr lvl="1"/>
            <a:r>
              <a:rPr lang="en-US"/>
              <a:t>Multiplex</a:t>
            </a:r>
            <a:endParaRPr lang="en-US">
              <a:cs typeface="Calibri"/>
            </a:endParaRPr>
          </a:p>
          <a:p>
            <a:r>
              <a:rPr lang="en-US"/>
              <a:t>How to build an arithmetic logic unit?</a:t>
            </a:r>
            <a:endParaRPr lang="en-US">
              <a:cs typeface="Calibri"/>
            </a:endParaRPr>
          </a:p>
          <a:p>
            <a:pPr lvl="1"/>
            <a:r>
              <a:rPr lang="en-US"/>
              <a:t>AND,OR, ADD, SUB, SLT and etc.</a:t>
            </a:r>
            <a:endParaRPr lang="en-US">
              <a:cs typeface="Calibri"/>
            </a:endParaRPr>
          </a:p>
          <a:p>
            <a:r>
              <a:rPr lang="en-US"/>
              <a:t>How to extend to multi-bit?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F432-F5A4-984C-B164-F3E35886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Introduce ALU (Arithmetic Logic Unit)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4305-B642-704E-A293-6ACCF18E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“brawn” of the computer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2B184-3DE8-0B45-8B9A-E319AB07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461985"/>
            <a:ext cx="4901516" cy="27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D2EA-A411-E545-8DBD-0C192502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Mutiplexer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C0CB-4779-FD4E-BB08-5301E580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7" y="2922588"/>
            <a:ext cx="10515600" cy="3935412"/>
          </a:xfrm>
        </p:spPr>
        <p:txBody>
          <a:bodyPr/>
          <a:lstStyle/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r>
              <a:rPr lang="en-US"/>
              <a:t>Given inputs A and B, we also need a “selector” to choose what we want to perform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2EDCF-97B7-BC42-A66E-7CE3751B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72" y="5010539"/>
            <a:ext cx="1663452" cy="1576663"/>
          </a:xfrm>
          <a:prstGeom prst="rect">
            <a:avLst/>
          </a:prstGeom>
        </p:spPr>
      </p:pic>
      <p:pic>
        <p:nvPicPr>
          <p:cNvPr id="1026" name="Picture 2" descr="Image result for and gate">
            <a:extLst>
              <a:ext uri="{FF2B5EF4-FFF2-40B4-BE49-F238E27FC236}">
                <a16:creationId xmlns:a16="http://schemas.microsoft.com/office/drawing/2014/main" id="{830FC44A-9912-43AA-8F3B-63B51CBE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1529585"/>
            <a:ext cx="2516836" cy="9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r gate">
            <a:extLst>
              <a:ext uri="{FF2B5EF4-FFF2-40B4-BE49-F238E27FC236}">
                <a16:creationId xmlns:a16="http://schemas.microsoft.com/office/drawing/2014/main" id="{3B193ACC-40D7-4E65-9A6E-CD5F9DC7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3" y="2593354"/>
            <a:ext cx="2789076" cy="10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6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1B83-589B-2040-932B-8656D329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5E943-3FFD-9D4E-B3DC-046787170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937" y="1869155"/>
            <a:ext cx="5595096" cy="31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5FCD-1575-7142-8C96-D0BA119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a bit Multiplexer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6A9C-A559-0746-B01F-81B1F75C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 input A, B, and 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B1C9D-FAC2-BA41-8AF7-2EA3AFC6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2411947"/>
            <a:ext cx="3033184" cy="366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0C080-3EFE-5345-8182-6C70DA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87" y="2802465"/>
            <a:ext cx="5455645" cy="48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1D95D-35D2-D349-B438-6EC058FF1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97" y="3496734"/>
            <a:ext cx="4082267" cy="40428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938474F-CB38-B44D-BD5D-BF9341251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997" y="4051453"/>
            <a:ext cx="4991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7D88-A21F-6846-BBFB-78AB8E86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(Arithmetic Logic Unit)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3F549C-FA5E-CF4B-9FA7-49862978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Introduce the “opcode” – the selector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89369-DBF0-A140-9B5C-DF2F8728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323" y="2370203"/>
            <a:ext cx="4037452" cy="2256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0B195-E3EF-074B-AC45-C6A8E1A0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40" y="2931351"/>
            <a:ext cx="1988259" cy="1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55B8-D372-254D-B895-DC9E500D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/>
              <a:t>ALU (adding </a:t>
            </a:r>
            <a:r>
              <a:rPr lang="en-US" altLang="zh-Hans" b="1" i="1"/>
              <a:t>Addition</a:t>
            </a:r>
            <a:r>
              <a:rPr lang="en-US" altLang="zh-Hans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6280-F516-D943-90FA-FCE3C848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 one-bit ALU with addition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4C6C2-B63B-2344-8DBB-331D04C6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4828"/>
            <a:ext cx="2211614" cy="158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2406B-49E6-AC47-94B9-614BBC6A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564" y="2290028"/>
            <a:ext cx="3996871" cy="39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BB16-3F12-5740-902B-073A892A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(adding </a:t>
            </a:r>
            <a:r>
              <a:rPr lang="en-US" b="1" i="1"/>
              <a:t>Subtraction</a:t>
            </a:r>
            <a:r>
              <a:rPr lang="en-US"/>
              <a:t>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1EB5E-570F-8443-A800-6B197F59E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09845" cy="48958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+ 1</a:t>
                </a:r>
              </a:p>
              <a:p>
                <a:r>
                  <a:rPr lang="en-US"/>
                  <a:t>Add “</a:t>
                </a:r>
                <a:r>
                  <a:rPr lang="en-US" i="1" err="1"/>
                  <a:t>binvert</a:t>
                </a:r>
                <a:r>
                  <a:rPr lang="en-US"/>
                  <a:t>”</a:t>
                </a:r>
              </a:p>
              <a:p>
                <a:r>
                  <a:rPr lang="en-US"/>
                  <a:t>Set </a:t>
                </a:r>
                <a:r>
                  <a:rPr lang="en-US" err="1"/>
                  <a:t>CarryIn</a:t>
                </a:r>
                <a:r>
                  <a:rPr lang="en-US"/>
                  <a:t> to 1 for </a:t>
                </a:r>
                <a:r>
                  <a:rPr lang="en-US">
                    <a:solidFill>
                      <a:srgbClr val="FF0000"/>
                    </a:solidFill>
                  </a:rPr>
                  <a:t>the least significant bit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1EB5E-570F-8443-A800-6B197F59E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09845" cy="4895850"/>
              </a:xfrm>
              <a:blipFill>
                <a:blip r:embed="rId2"/>
                <a:stretch>
                  <a:fillRect l="-2332" t="-1741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030890-9946-5B4A-A9AE-0D072141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14" y="3878167"/>
            <a:ext cx="3091542" cy="2029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B502D-3A8A-F042-B255-C1CFF8B1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59" y="1690688"/>
            <a:ext cx="4572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</Words>
  <Application>Microsoft Office PowerPoint</Application>
  <PresentationFormat>Widescreen</PresentationFormat>
  <Paragraphs>46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Anonymous Pro for Powerline</vt:lpstr>
      <vt:lpstr>Arial</vt:lpstr>
      <vt:lpstr>Calibri</vt:lpstr>
      <vt:lpstr>Calibri Light</vt:lpstr>
      <vt:lpstr>Cambria Math</vt:lpstr>
      <vt:lpstr>Wingdings</vt:lpstr>
      <vt:lpstr>Office Theme</vt:lpstr>
      <vt:lpstr>CSSE 132 Arithmetic Logic Unit</vt:lpstr>
      <vt:lpstr>Questions</vt:lpstr>
      <vt:lpstr>Introduce ALU (Arithmetic Logic Unit)</vt:lpstr>
      <vt:lpstr>Mutiplexer</vt:lpstr>
      <vt:lpstr>Multiplexer</vt:lpstr>
      <vt:lpstr>Build a bit Multiplexer (cont.)</vt:lpstr>
      <vt:lpstr>ALU (Arithmetic Logic Unit)</vt:lpstr>
      <vt:lpstr>ALU (adding Addition)</vt:lpstr>
      <vt:lpstr>ALU (adding Subtraction )</vt:lpstr>
      <vt:lpstr>Multibit ALU</vt:lpstr>
      <vt:lpstr>Multibit ALU (adding Set Less Than)</vt:lpstr>
      <vt:lpstr>1-bit ALU with SLT</vt:lpstr>
      <vt:lpstr>32-bit ALU w SLT</vt:lpstr>
      <vt:lpstr>Multibit ALU (Overflow detection)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</cp:revision>
  <dcterms:created xsi:type="dcterms:W3CDTF">1601-01-01T00:00:00Z</dcterms:created>
  <dcterms:modified xsi:type="dcterms:W3CDTF">2019-09-16T13:19:48Z</dcterms:modified>
</cp:coreProperties>
</file>