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0"/>
  </p:notesMasterIdLst>
  <p:sldIdLst>
    <p:sldId id="352" r:id="rId2"/>
    <p:sldId id="349" r:id="rId3"/>
    <p:sldId id="351" r:id="rId4"/>
    <p:sldId id="346" r:id="rId5"/>
    <p:sldId id="347" r:id="rId6"/>
    <p:sldId id="350" r:id="rId7"/>
    <p:sldId id="344" r:id="rId8"/>
    <p:sldId id="348" r:id="rId9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F3540D"/>
    <a:srgbClr val="33CC33"/>
    <a:srgbClr val="0000FF"/>
    <a:srgbClr val="CCCCFF"/>
    <a:srgbClr val="FF0066"/>
    <a:srgbClr val="00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85" autoAdjust="0"/>
    <p:restoredTop sz="83587" autoAdjust="0"/>
  </p:normalViewPr>
  <p:slideViewPr>
    <p:cSldViewPr>
      <p:cViewPr varScale="1">
        <p:scale>
          <a:sx n="74" d="100"/>
          <a:sy n="74" d="100"/>
        </p:scale>
        <p:origin x="1891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8"/>
    </p:cViewPr>
  </p:sorterViewPr>
  <p:notesViewPr>
    <p:cSldViewPr>
      <p:cViewPr varScale="1">
        <p:scale>
          <a:sx n="82" d="100"/>
          <a:sy n="82" d="100"/>
        </p:scale>
        <p:origin x="-3264" y="-9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2775"/>
            <a:ext cx="561975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071C0C9-2BA1-4722-B522-D98858E51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79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B1C69B-C3C9-48BF-A85A-077FA2E7637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3557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B1C69B-C3C9-48BF-A85A-077FA2E7637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46025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79AC8F-7E54-4CB3-831D-41030F92D10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78873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1FE4EC-BCD7-4F4E-9EA1-0AFA1F886AA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81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B1C69B-C3C9-48BF-A85A-077FA2E7637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8425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1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3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426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9D661-A51F-4A60-8AA5-27134018B7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A336F-2ACA-453C-986D-5A259BAD4F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122238"/>
            <a:ext cx="207645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22238"/>
            <a:ext cx="607695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CDF6A-E0A9-43A9-A062-5FD8918DB2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8001000" y="0"/>
            <a:ext cx="1143000" cy="15240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338" y="0"/>
            <a:ext cx="2578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5678A-4F4E-4C39-BE50-F7F8F54F31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03136-D155-4D7B-8DC6-C01269781F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DEEFF-F04C-4F83-BBC8-0687370B69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9A27-159E-4F2C-84D7-5FACB5103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CA03C-001D-4BB6-B0B2-9A13153F95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997AC-1B28-44AA-8EAB-B21B243555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14654-2F6F-4328-B317-E2E5DD303E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C8B31-6196-4A33-B4FF-BE700DEC6F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16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16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16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1B94810F-CF6E-46B5-9D3B-6E8175ABC2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40" descr="rose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64488" y="0"/>
            <a:ext cx="1179512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ygame.org/doc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pygame.org/doc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315200" cy="1036638"/>
          </a:xfrm>
        </p:spPr>
        <p:txBody>
          <a:bodyPr/>
          <a:lstStyle/>
          <a:p>
            <a:pPr eaLnBrk="1" hangingPunct="1"/>
            <a:r>
              <a:rPr lang="en-US" sz="4400" dirty="0" smtClean="0"/>
              <a:t>Catapult 2014 Session 10</a:t>
            </a:r>
            <a:endParaRPr lang="en-US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286000"/>
            <a:ext cx="7127877" cy="213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1322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315200" cy="1036638"/>
          </a:xfrm>
        </p:spPr>
        <p:txBody>
          <a:bodyPr/>
          <a:lstStyle/>
          <a:p>
            <a:pPr eaLnBrk="1" hangingPunct="1"/>
            <a:r>
              <a:rPr lang="en-US" sz="4400" dirty="0" err="1" smtClean="0"/>
              <a:t>Pygame</a:t>
            </a:r>
            <a:endParaRPr lang="en-US" sz="11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74676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err="1" smtClean="0"/>
              <a:t>Pygame</a:t>
            </a:r>
            <a:r>
              <a:rPr lang="en-US" dirty="0" smtClean="0"/>
              <a:t> is a library designed for</a:t>
            </a:r>
            <a:br>
              <a:rPr lang="en-US" dirty="0" smtClean="0"/>
            </a:br>
            <a:r>
              <a:rPr lang="en-US" dirty="0" smtClean="0"/>
              <a:t>programming games using 2D graphics.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Compared to </a:t>
            </a:r>
            <a:r>
              <a:rPr lang="en-US" dirty="0" err="1" smtClean="0"/>
              <a:t>zellegraphics</a:t>
            </a:r>
            <a:r>
              <a:rPr lang="en-US" dirty="0" smtClean="0"/>
              <a:t>, it has:</a:t>
            </a:r>
          </a:p>
          <a:p>
            <a:pPr lvl="1" eaLnBrk="1" hangingPunct="1"/>
            <a:r>
              <a:rPr lang="en-US" dirty="0" smtClean="0"/>
              <a:t>much better mouse and keyboard input</a:t>
            </a:r>
          </a:p>
          <a:p>
            <a:pPr lvl="1" eaLnBrk="1" hangingPunct="1"/>
            <a:r>
              <a:rPr lang="en-US" dirty="0" smtClean="0"/>
              <a:t>much faster drawing commands </a:t>
            </a:r>
          </a:p>
          <a:p>
            <a:pPr lvl="1" eaLnBrk="1" hangingPunct="1"/>
            <a:r>
              <a:rPr lang="en-US" dirty="0" smtClean="0"/>
              <a:t>better image support</a:t>
            </a:r>
          </a:p>
          <a:p>
            <a:pPr lvl="1" eaLnBrk="1" hangingPunct="1"/>
            <a:r>
              <a:rPr lang="en-US" dirty="0" smtClean="0"/>
              <a:t>collision-detection</a:t>
            </a:r>
          </a:p>
          <a:p>
            <a:pPr lvl="1" eaLnBrk="1" hangingPunct="1"/>
            <a:r>
              <a:rPr lang="en-US" dirty="0" smtClean="0"/>
              <a:t>Sound</a:t>
            </a:r>
          </a:p>
          <a:p>
            <a:pPr marL="0" indent="-4763" eaLnBrk="1" hangingPunct="1">
              <a:buNone/>
            </a:pPr>
            <a:r>
              <a:rPr lang="en-US" dirty="0" smtClean="0"/>
              <a:t>For documentation, see </a:t>
            </a:r>
            <a:r>
              <a:rPr lang="en-US" dirty="0" smtClean="0">
                <a:hlinkClick r:id="rId3"/>
              </a:rPr>
              <a:t>pygame.org/docs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(bright green box at the top of window)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Surfaces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Pygame</a:t>
            </a:r>
            <a:r>
              <a:rPr lang="en-US" dirty="0" smtClean="0"/>
              <a:t> many drawn objects are Surfaces</a:t>
            </a:r>
          </a:p>
          <a:p>
            <a:r>
              <a:rPr lang="en-US" dirty="0" err="1" smtClean="0"/>
              <a:t>Pygame</a:t>
            </a:r>
            <a:r>
              <a:rPr lang="en-US" dirty="0" smtClean="0"/>
              <a:t> draws the Surfaces as layers on top of each other. </a:t>
            </a:r>
          </a:p>
          <a:p>
            <a:r>
              <a:rPr lang="en-US" dirty="0" smtClean="0"/>
              <a:t>Different surfaces are able to detect collisions with one another based on a “rectangle” that bounds it</a:t>
            </a:r>
          </a:p>
          <a:p>
            <a:r>
              <a:rPr lang="en-US" dirty="0" err="1" smtClean="0"/>
              <a:t>Pygame.draw</a:t>
            </a:r>
            <a:r>
              <a:rPr lang="en-US" dirty="0" smtClean="0"/>
              <a:t> draws things ON TOP of a given surface, it does not create a new surface.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07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7315200" cy="10366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Moving objects on </a:t>
            </a:r>
            <a:br>
              <a:rPr lang="en-US" sz="4000" dirty="0" smtClean="0"/>
            </a:br>
            <a:r>
              <a:rPr lang="en-US" sz="4000" dirty="0" smtClean="0"/>
              <a:t>screen </a:t>
            </a:r>
            <a:r>
              <a:rPr lang="en-US" sz="4000" dirty="0"/>
              <a:t>is much different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74676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With </a:t>
            </a:r>
            <a:r>
              <a:rPr lang="en-US" dirty="0" err="1" smtClean="0"/>
              <a:t>zellegraphics</a:t>
            </a:r>
            <a:r>
              <a:rPr lang="en-US" dirty="0" smtClean="0"/>
              <a:t>, you could do things like </a:t>
            </a:r>
            <a:r>
              <a:rPr lang="en-US" b="1" dirty="0" err="1" smtClean="0"/>
              <a:t>circle.move</a:t>
            </a:r>
            <a:r>
              <a:rPr lang="en-US" b="1" dirty="0" smtClean="0"/>
              <a:t>(dx, </a:t>
            </a:r>
            <a:r>
              <a:rPr lang="en-US" b="1" dirty="0" err="1" smtClean="0"/>
              <a:t>dy</a:t>
            </a:r>
            <a:r>
              <a:rPr lang="en-US" b="1" dirty="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In </a:t>
            </a:r>
            <a:r>
              <a:rPr lang="en-US" dirty="0" err="1" smtClean="0"/>
              <a:t>pygame</a:t>
            </a:r>
            <a:r>
              <a:rPr lang="en-US" dirty="0" smtClean="0"/>
              <a:t>, you repeatedly: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Change the coordinates of your object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Blank out the screen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Redraw your item(s) in the new location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cause them to display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This is done in the </a:t>
            </a:r>
            <a:r>
              <a:rPr lang="en-US" b="1" dirty="0" smtClean="0"/>
              <a:t>event loop</a:t>
            </a:r>
            <a:r>
              <a:rPr lang="en-US" dirty="0" smtClean="0"/>
              <a:t> (next slide)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7315200" cy="10366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Event loop</a:t>
            </a:r>
            <a:endParaRPr lang="en-US" sz="105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74676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In an infinite loop,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get input from the user, using it to change the state of your object (like the location)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other code that affects objects (like collisions)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blank out the screen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redraw your item(s) in the new location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cause everything to display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7543800" cy="868362"/>
          </a:xfrm>
        </p:spPr>
        <p:txBody>
          <a:bodyPr/>
          <a:lstStyle/>
          <a:p>
            <a:r>
              <a:rPr lang="en-US" dirty="0" err="1" smtClean="0"/>
              <a:t>Pygame</a:t>
            </a:r>
            <a:r>
              <a:rPr lang="en-US" dirty="0" smtClean="0"/>
              <a:t>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229600" cy="4411662"/>
          </a:xfrm>
        </p:spPr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www.pygame.org/docs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56" y="1981200"/>
            <a:ext cx="7933544" cy="4853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02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315200" cy="1036638"/>
          </a:xfrm>
        </p:spPr>
        <p:txBody>
          <a:bodyPr/>
          <a:lstStyle/>
          <a:p>
            <a:pPr eaLnBrk="1" hangingPunct="1"/>
            <a:r>
              <a:rPr lang="en-US" sz="4400" dirty="0" smtClean="0"/>
              <a:t>Caution</a:t>
            </a:r>
            <a:endParaRPr lang="en-US" sz="11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74676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At the end of your project, you’ll be given an opportunity to make a standalone (.exe) version of your project. For this to work, all </a:t>
            </a:r>
            <a:r>
              <a:rPr lang="en-US" sz="2800" dirty="0" err="1" smtClean="0"/>
              <a:t>pygame</a:t>
            </a:r>
            <a:r>
              <a:rPr lang="en-US" sz="2800" dirty="0" smtClean="0"/>
              <a:t> fonts that you </a:t>
            </a:r>
            <a:r>
              <a:rPr lang="en-US" sz="2800" dirty="0"/>
              <a:t>use </a:t>
            </a:r>
            <a:r>
              <a:rPr lang="en-US" sz="2800" dirty="0" smtClean="0"/>
              <a:t>should be </a:t>
            </a:r>
            <a:r>
              <a:rPr lang="en-US" sz="2800" b="1" dirty="0" err="1" smtClean="0"/>
              <a:t>SysFonts</a:t>
            </a:r>
            <a:r>
              <a:rPr lang="en-US" sz="2800" dirty="0" smtClean="0"/>
              <a:t> (created using </a:t>
            </a:r>
            <a:r>
              <a:rPr lang="en-US" sz="2800" dirty="0" err="1" smtClean="0"/>
              <a:t>pygame.font.SysFont</a:t>
            </a:r>
            <a:r>
              <a:rPr lang="en-US" sz="2800" dirty="0" smtClean="0"/>
              <a:t>) and the </a:t>
            </a:r>
            <a:r>
              <a:rPr lang="en-US" sz="2800" dirty="0" err="1" smtClean="0"/>
              <a:t>pygame</a:t>
            </a:r>
            <a:r>
              <a:rPr lang="en-US" sz="2800" dirty="0" smtClean="0"/>
              <a:t> default font should not be </a:t>
            </a:r>
            <a:r>
              <a:rPr lang="en-US" sz="2800" smtClean="0"/>
              <a:t>used [i.e</a:t>
            </a:r>
            <a:r>
              <a:rPr lang="en-US" sz="2800" dirty="0" smtClean="0"/>
              <a:t>. don’t use </a:t>
            </a:r>
            <a:r>
              <a:rPr lang="en-US" sz="2800" dirty="0" err="1" smtClean="0"/>
              <a:t>pygame.font.SysFont</a:t>
            </a:r>
            <a:r>
              <a:rPr lang="en-US" sz="2800" dirty="0" smtClean="0"/>
              <a:t>(None, 12)]</a:t>
            </a:r>
            <a:endParaRPr lang="en-US" sz="2800" dirty="0"/>
          </a:p>
          <a:p>
            <a:pPr eaLnBrk="1" hangingPunct="1"/>
            <a:r>
              <a:rPr lang="en-US" sz="2800" dirty="0" err="1" smtClean="0"/>
              <a:t>pyame.time</a:t>
            </a:r>
            <a:r>
              <a:rPr lang="en-US" sz="2800" dirty="0" smtClean="0"/>
              <a:t> keeps time in </a:t>
            </a:r>
            <a:r>
              <a:rPr lang="en-US" sz="2800" b="1" dirty="0" smtClean="0"/>
              <a:t>milliseconds</a:t>
            </a:r>
            <a:r>
              <a:rPr lang="en-US" sz="2800" dirty="0" smtClean="0"/>
              <a:t> not seconds</a:t>
            </a: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Controllable Ball (With Instructor)</a:t>
            </a:r>
          </a:p>
          <a:p>
            <a:r>
              <a:rPr lang="en-US" dirty="0" smtClean="0"/>
              <a:t>Paddle Ball</a:t>
            </a:r>
          </a:p>
          <a:p>
            <a:r>
              <a:rPr lang="en-US" dirty="0" smtClean="0"/>
              <a:t>Moving </a:t>
            </a:r>
            <a:r>
              <a:rPr lang="en-US" dirty="0" err="1" smtClean="0"/>
              <a:t>Smilies</a:t>
            </a:r>
            <a:r>
              <a:rPr lang="en-US" dirty="0" smtClean="0"/>
              <a:t> (Take 2)</a:t>
            </a:r>
          </a:p>
          <a:p>
            <a:r>
              <a:rPr lang="en-US" dirty="0" smtClean="0"/>
              <a:t>Bubble Trouble</a:t>
            </a:r>
          </a:p>
          <a:p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549525"/>
            <a:ext cx="35814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8680</TotalTime>
  <Words>237</Words>
  <Application>Microsoft Office PowerPoint</Application>
  <PresentationFormat>On-screen Show (4:3)</PresentationFormat>
  <Paragraphs>47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Wingdings</vt:lpstr>
      <vt:lpstr>Network</vt:lpstr>
      <vt:lpstr>Catapult 2014 Session 10</vt:lpstr>
      <vt:lpstr>Pygame</vt:lpstr>
      <vt:lpstr>Surfaces</vt:lpstr>
      <vt:lpstr>Moving objects on  screen is much different</vt:lpstr>
      <vt:lpstr>Event loop</vt:lpstr>
      <vt:lpstr>Pygame Documentation</vt:lpstr>
      <vt:lpstr>Caution</vt:lpstr>
      <vt:lpstr>Demos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Programming</dc:title>
  <dc:creator>RHIT</dc:creator>
  <cp:lastModifiedBy>Trevor</cp:lastModifiedBy>
  <cp:revision>231</cp:revision>
  <dcterms:created xsi:type="dcterms:W3CDTF">2002-07-02T15:57:21Z</dcterms:created>
  <dcterms:modified xsi:type="dcterms:W3CDTF">2014-07-02T20:02:12Z</dcterms:modified>
</cp:coreProperties>
</file>