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7" autoAdjust="0"/>
  </p:normalViewPr>
  <p:slideViewPr>
    <p:cSldViewPr>
      <p:cViewPr varScale="1">
        <p:scale>
          <a:sx n="60" d="100"/>
          <a:sy n="60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A1E12-6129-4F97-AB19-343463CA07D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B177-E162-47FD-9256-253AEF43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3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baseline="0" dirty="0" smtClean="0"/>
              <a:t> http://www.six-sigma-material.com/Cost-of-Poor-Quality.html.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p 398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7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p 401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http://esol.britishcouncil.org/methodology/asking-questions.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7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Samples</a:t>
            </a:r>
            <a:r>
              <a:rPr lang="en-US" baseline="0" dirty="0" smtClean="0"/>
              <a:t> of red-yellow-green light evaluations are on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p 405.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p 407.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6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</a:t>
            </a:r>
            <a:r>
              <a:rPr lang="en-US" baseline="0" dirty="0" smtClean="0"/>
              <a:t> p 408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4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434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Conducting in-process quality assessments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6400800" cy="1752600"/>
          </a:xfrm>
        </p:spPr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</a:t>
            </a:r>
            <a:r>
              <a:rPr lang="en-US" dirty="0" err="1" smtClean="0"/>
              <a:t>Ch</a:t>
            </a:r>
            <a:r>
              <a:rPr lang="en-US" dirty="0" smtClean="0"/>
              <a:t> 15</a:t>
            </a:r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pic>
        <p:nvPicPr>
          <p:cNvPr id="1026" name="Picture 2" descr="http://www.six-sigma-material.com/images/COPQIceber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0962"/>
            <a:ext cx="3762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52400"/>
            <a:ext cx="34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Right</a:t>
            </a:r>
            <a:r>
              <a:rPr lang="en-US" dirty="0" smtClean="0"/>
              <a:t> – What we’re avoiding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4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over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484497" cy="4362221"/>
          </a:xfrm>
        </p:spPr>
      </p:pic>
    </p:spTree>
    <p:extLst>
      <p:ext uri="{BB962C8B-B14F-4D97-AF65-F5344CB8AC3E}">
        <p14:creationId xmlns:p14="http://schemas.microsoft.com/office/powerpoint/2010/main" val="329601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Recommendations and risk mitigation:</a:t>
            </a:r>
          </a:p>
          <a:p>
            <a:r>
              <a:rPr lang="en-US" dirty="0" smtClean="0"/>
              <a:t>Part of the summary.</a:t>
            </a:r>
          </a:p>
          <a:p>
            <a:r>
              <a:rPr lang="en-US" dirty="0" smtClean="0"/>
              <a:t>Tend to be unique, require creativity, expertise and experience.</a:t>
            </a:r>
          </a:p>
          <a:p>
            <a:pPr lvl="1"/>
            <a:r>
              <a:rPr lang="en-US" dirty="0" smtClean="0"/>
              <a:t>See likely causes, like steps left out.</a:t>
            </a:r>
          </a:p>
          <a:p>
            <a:pPr lvl="1"/>
            <a:r>
              <a:rPr lang="en-US" dirty="0" smtClean="0"/>
              <a:t>Have ideas, like “transfer risk to someone else”!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1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Versus similar-sounding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In-Process Quality Assessment (this one!)</a:t>
            </a:r>
          </a:p>
          <a:p>
            <a:pPr lvl="1"/>
            <a:r>
              <a:rPr lang="en-US" dirty="0" smtClean="0"/>
              <a:t>Determining if a particular product development is on-track, and how to correct any discrepancies.</a:t>
            </a:r>
          </a:p>
          <a:p>
            <a:pPr lvl="1"/>
            <a:r>
              <a:rPr lang="en-US" dirty="0" smtClean="0"/>
              <a:t>Done by people on the project - possibly with help from outsiders.</a:t>
            </a:r>
          </a:p>
          <a:p>
            <a:r>
              <a:rPr lang="en-US" dirty="0" smtClean="0"/>
              <a:t>Software Project Assessments (</a:t>
            </a:r>
            <a:r>
              <a:rPr lang="en-US" dirty="0" err="1" smtClean="0"/>
              <a:t>Ch</a:t>
            </a:r>
            <a:r>
              <a:rPr lang="en-US" dirty="0" smtClean="0"/>
              <a:t> 16)</a:t>
            </a:r>
          </a:p>
          <a:p>
            <a:pPr lvl="1"/>
            <a:r>
              <a:rPr lang="en-US" dirty="0" smtClean="0"/>
              <a:t>To judge quality of a whole project, or its processes.</a:t>
            </a:r>
          </a:p>
          <a:p>
            <a:pPr lvl="1"/>
            <a:r>
              <a:rPr lang="en-US" dirty="0" smtClean="0"/>
              <a:t>Often like a retrospective.</a:t>
            </a:r>
          </a:p>
          <a:p>
            <a:pPr lvl="1"/>
            <a:r>
              <a:rPr lang="en-US" dirty="0" smtClean="0"/>
              <a:t>Organization may be the focus, not just a single project.</a:t>
            </a:r>
          </a:p>
          <a:p>
            <a:pPr lvl="1"/>
            <a:r>
              <a:rPr lang="en-US" dirty="0" smtClean="0"/>
              <a:t>Usually run by outsiders.</a:t>
            </a:r>
          </a:p>
          <a:p>
            <a:r>
              <a:rPr lang="en-US" dirty="0" smtClean="0"/>
              <a:t>Quality Audit (different – more official version of </a:t>
            </a:r>
            <a:r>
              <a:rPr lang="en-US" dirty="0" err="1" smtClean="0"/>
              <a:t>Ch</a:t>
            </a:r>
            <a:r>
              <a:rPr lang="en-US" dirty="0" smtClean="0"/>
              <a:t> 16 process)</a:t>
            </a:r>
          </a:p>
          <a:p>
            <a:pPr lvl="1"/>
            <a:r>
              <a:rPr lang="en-US" dirty="0" smtClean="0"/>
              <a:t>Organization is the focus – multiple projects.</a:t>
            </a:r>
          </a:p>
          <a:p>
            <a:pPr lvl="1"/>
            <a:r>
              <a:rPr lang="en-US" dirty="0" smtClean="0"/>
              <a:t>Formally checks the processes you are using. “Certification” may be at stake.  Could be pass / fail.</a:t>
            </a:r>
          </a:p>
          <a:p>
            <a:pPr lvl="1"/>
            <a:r>
              <a:rPr lang="en-US" dirty="0" smtClean="0"/>
              <a:t>Like, does it meet some standard (like ISO 9000), or does it meet some contractual specification.</a:t>
            </a:r>
          </a:p>
          <a:p>
            <a:pPr lvl="1"/>
            <a:r>
              <a:rPr lang="en-US" dirty="0" smtClean="0"/>
              <a:t>Run by outsiders.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Usually done as a series of checkpoints or milestones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27472"/>
            <a:ext cx="7299084" cy="4849527"/>
          </a:xfrm>
        </p:spPr>
      </p:pic>
    </p:spTree>
    <p:extLst>
      <p:ext uri="{BB962C8B-B14F-4D97-AF65-F5344CB8AC3E}">
        <p14:creationId xmlns:p14="http://schemas.microsoft.com/office/powerpoint/2010/main" val="377184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in a quality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Preparation phase:</a:t>
            </a:r>
          </a:p>
          <a:p>
            <a:pPr lvl="1"/>
            <a:r>
              <a:rPr lang="en-US" dirty="0" smtClean="0"/>
              <a:t>What data should I look at?</a:t>
            </a:r>
          </a:p>
          <a:p>
            <a:pPr lvl="1"/>
            <a:r>
              <a:rPr lang="en-US" dirty="0" smtClean="0"/>
              <a:t>Depends on which phase the project is in</a:t>
            </a:r>
          </a:p>
          <a:p>
            <a:pPr lvl="1"/>
            <a:r>
              <a:rPr lang="en-US" dirty="0" smtClean="0"/>
              <a:t>If iterative, also get data from prior iterations</a:t>
            </a:r>
          </a:p>
          <a:p>
            <a:pPr lvl="1"/>
            <a:r>
              <a:rPr lang="en-US" dirty="0" smtClean="0"/>
              <a:t>Need qualitative data, too:</a:t>
            </a:r>
          </a:p>
          <a:p>
            <a:pPr lvl="2"/>
            <a:r>
              <a:rPr lang="en-US" dirty="0" smtClean="0"/>
              <a:t>Who do you need to talk to?</a:t>
            </a:r>
          </a:p>
          <a:p>
            <a:pPr lvl="2"/>
            <a:r>
              <a:rPr lang="en-US" dirty="0" smtClean="0"/>
              <a:t>Do I have people from different areas?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5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assessments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63639"/>
          </a:xfrm>
        </p:spPr>
      </p:pic>
    </p:spTree>
    <p:extLst>
      <p:ext uri="{BB962C8B-B14F-4D97-AF65-F5344CB8AC3E}">
        <p14:creationId xmlns:p14="http://schemas.microsoft.com/office/powerpoint/2010/main" val="155087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a list of open-ended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</a:p>
          <a:p>
            <a:r>
              <a:rPr lang="en-US" dirty="0" smtClean="0"/>
              <a:t>What’s the outlook?</a:t>
            </a:r>
          </a:p>
          <a:p>
            <a:r>
              <a:rPr lang="en-US" dirty="0" smtClean="0"/>
              <a:t>Where are the weak areas?</a:t>
            </a:r>
          </a:p>
          <a:p>
            <a:r>
              <a:rPr lang="en-US" dirty="0" smtClean="0"/>
              <a:t>What are the risks?</a:t>
            </a:r>
          </a:p>
          <a:p>
            <a:r>
              <a:rPr lang="en-US" dirty="0" smtClean="0"/>
              <a:t>Are there any migration plans?  What are they?</a:t>
            </a:r>
          </a:p>
          <a:p>
            <a:r>
              <a:rPr lang="en-US" dirty="0" smtClean="0"/>
              <a:t>How does this project compare to past projects in your view?</a:t>
            </a:r>
            <a:endParaRPr lang="en-US" dirty="0"/>
          </a:p>
        </p:txBody>
      </p:sp>
      <p:pic>
        <p:nvPicPr>
          <p:cNvPr id="2050" name="Picture 2" descr="http://esol.britishcouncil.org/sites/esol/files/imagecache/main_image/confused_question_iStock_000012695159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43" y="1627188"/>
            <a:ext cx="3174857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2. Evaluation phase:</a:t>
            </a:r>
          </a:p>
          <a:p>
            <a:r>
              <a:rPr lang="en-US" dirty="0" smtClean="0"/>
              <a:t>Analyze the quantitative data:</a:t>
            </a:r>
          </a:p>
          <a:p>
            <a:pPr lvl="1"/>
            <a:r>
              <a:rPr lang="en-US" dirty="0" smtClean="0"/>
              <a:t>Use tools like control charts, trend charts, </a:t>
            </a:r>
            <a:r>
              <a:rPr lang="en-US" dirty="0" err="1" smtClean="0"/>
              <a:t>pareto</a:t>
            </a:r>
            <a:r>
              <a:rPr lang="en-US" dirty="0" smtClean="0"/>
              <a:t> diagrams, or statistical techniques.</a:t>
            </a:r>
          </a:p>
          <a:p>
            <a:pPr lvl="1"/>
            <a:r>
              <a:rPr lang="en-US" dirty="0" smtClean="0"/>
              <a:t>Where are the gaps?</a:t>
            </a:r>
          </a:p>
          <a:p>
            <a:r>
              <a:rPr lang="en-US" dirty="0" smtClean="0"/>
              <a:t>Classify the qualitative data:</a:t>
            </a:r>
          </a:p>
          <a:p>
            <a:pPr lvl="1"/>
            <a:r>
              <a:rPr lang="en-US" dirty="0" smtClean="0"/>
              <a:t>What are the outliers.</a:t>
            </a:r>
          </a:p>
          <a:p>
            <a:pPr lvl="1"/>
            <a:r>
              <a:rPr lang="en-US" dirty="0" smtClean="0"/>
              <a:t>What doesn’t cross-validate.</a:t>
            </a:r>
          </a:p>
          <a:p>
            <a:pPr lvl="1"/>
            <a:r>
              <a:rPr lang="en-US" dirty="0" smtClean="0"/>
              <a:t>What are the expert opinions?</a:t>
            </a:r>
          </a:p>
          <a:p>
            <a:r>
              <a:rPr lang="en-US" dirty="0" smtClean="0"/>
              <a:t>Simplify conclusions with “dashboards,”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0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Summarization phase:</a:t>
            </a:r>
          </a:p>
          <a:p>
            <a:r>
              <a:rPr lang="en-US" dirty="0" smtClean="0"/>
              <a:t>Key issues and concerns</a:t>
            </a:r>
          </a:p>
          <a:p>
            <a:pPr lvl="1"/>
            <a:r>
              <a:rPr lang="en-US" dirty="0" smtClean="0"/>
              <a:t>At Lucent, the worst ones were called “project affecting.”</a:t>
            </a:r>
          </a:p>
          <a:p>
            <a:r>
              <a:rPr lang="en-US" dirty="0" smtClean="0"/>
              <a:t>Problem areas</a:t>
            </a:r>
          </a:p>
          <a:p>
            <a:r>
              <a:rPr lang="en-US" dirty="0" smtClean="0"/>
              <a:t>Potential impacts</a:t>
            </a:r>
          </a:p>
          <a:p>
            <a:r>
              <a:rPr lang="en-US" dirty="0" smtClean="0"/>
              <a:t>Also – what’s ok!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summary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16" y="1295400"/>
            <a:ext cx="5743184" cy="5334000"/>
          </a:xfrm>
        </p:spPr>
      </p:pic>
    </p:spTree>
    <p:extLst>
      <p:ext uri="{BB962C8B-B14F-4D97-AF65-F5344CB8AC3E}">
        <p14:creationId xmlns:p14="http://schemas.microsoft.com/office/powerpoint/2010/main" val="409918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475</Words>
  <Application>Microsoft Office PowerPoint</Application>
  <PresentationFormat>On-screen Show (4:3)</PresentationFormat>
  <Paragraphs>74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Conducting in-process quality assessments</vt:lpstr>
      <vt:lpstr>Versus similar-sounding activities</vt:lpstr>
      <vt:lpstr>Usually done as a series of checkpoints or milestones</vt:lpstr>
      <vt:lpstr>Phases in a quality assessment</vt:lpstr>
      <vt:lpstr>Types of assessments</vt:lpstr>
      <vt:lpstr>Need a list of open-ended questions</vt:lpstr>
      <vt:lpstr>Phases, cntd</vt:lpstr>
      <vt:lpstr>Phases, cntd</vt:lpstr>
      <vt:lpstr>Sample summary</vt:lpstr>
      <vt:lpstr>Scenarios over time</vt:lpstr>
      <vt:lpstr>Phases, cntd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Metrics &amp; Models</dc:title>
  <dc:creator>Steve Chenoweth</dc:creator>
  <cp:lastModifiedBy>Windows User</cp:lastModifiedBy>
  <cp:revision>32</cp:revision>
  <dcterms:created xsi:type="dcterms:W3CDTF">2006-08-16T00:00:00Z</dcterms:created>
  <dcterms:modified xsi:type="dcterms:W3CDTF">2014-05-13T22:43:39Z</dcterms:modified>
</cp:coreProperties>
</file>