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notesMasterIdLst>
    <p:notesMasterId r:id="rId10"/>
  </p:notesMasterIdLst>
  <p:sldIdLst>
    <p:sldId id="257" r:id="rId2"/>
    <p:sldId id="276" r:id="rId3"/>
    <p:sldId id="277" r:id="rId4"/>
    <p:sldId id="278" r:id="rId5"/>
    <p:sldId id="279" r:id="rId6"/>
    <p:sldId id="284" r:id="rId7"/>
    <p:sldId id="283" r:id="rId8"/>
    <p:sldId id="286" r:id="rId9"/>
  </p:sldIdLst>
  <p:sldSz cx="9144000" cy="6858000" type="screen4x3"/>
  <p:notesSz cx="7023100" cy="93091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591" autoAdjust="0"/>
  </p:normalViewPr>
  <p:slideViewPr>
    <p:cSldViewPr showGuides="1">
      <p:cViewPr varScale="1">
        <p:scale>
          <a:sx n="76" d="100"/>
          <a:sy n="76" d="100"/>
        </p:scale>
        <p:origin x="-1080" y="-8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43238" cy="465138"/>
          </a:xfrm>
          <a:prstGeom prst="rect">
            <a:avLst/>
          </a:prstGeom>
          <a:noFill/>
          <a:ln w="9525">
            <a:noFill/>
            <a:miter lim="800000"/>
            <a:headEnd/>
            <a:tailEnd/>
          </a:ln>
          <a:effectLst/>
        </p:spPr>
        <p:txBody>
          <a:bodyPr vert="horz" wrap="square" lIns="93140" tIns="46570" rIns="93140" bIns="46570" numCol="1" anchor="t" anchorCtr="0" compatLnSpc="1">
            <a:prstTxWarp prst="textNoShape">
              <a:avLst/>
            </a:prstTxWarp>
          </a:bodyPr>
          <a:lstStyle>
            <a:lvl1pPr eaLnBrk="1" hangingPunct="1">
              <a:defRPr sz="1300" smtClean="0"/>
            </a:lvl1pPr>
          </a:lstStyle>
          <a:p>
            <a:pPr>
              <a:defRPr/>
            </a:pPr>
            <a:endParaRPr lang="en-US"/>
          </a:p>
        </p:txBody>
      </p:sp>
      <p:sp>
        <p:nvSpPr>
          <p:cNvPr id="5123" name="Rectangle 3"/>
          <p:cNvSpPr>
            <a:spLocks noGrp="1" noChangeArrowheads="1"/>
          </p:cNvSpPr>
          <p:nvPr>
            <p:ph type="dt" idx="1"/>
          </p:nvPr>
        </p:nvSpPr>
        <p:spPr bwMode="auto">
          <a:xfrm>
            <a:off x="3978275" y="0"/>
            <a:ext cx="3043238" cy="465138"/>
          </a:xfrm>
          <a:prstGeom prst="rect">
            <a:avLst/>
          </a:prstGeom>
          <a:noFill/>
          <a:ln w="9525">
            <a:noFill/>
            <a:miter lim="800000"/>
            <a:headEnd/>
            <a:tailEnd/>
          </a:ln>
          <a:effectLst/>
        </p:spPr>
        <p:txBody>
          <a:bodyPr vert="horz" wrap="square" lIns="93140" tIns="46570" rIns="93140" bIns="46570" numCol="1" anchor="t" anchorCtr="0" compatLnSpc="1">
            <a:prstTxWarp prst="textNoShape">
              <a:avLst/>
            </a:prstTxWarp>
          </a:bodyPr>
          <a:lstStyle>
            <a:lvl1pPr algn="r" eaLnBrk="1" hangingPunct="1">
              <a:defRPr sz="1300" smtClean="0"/>
            </a:lvl1pPr>
          </a:lstStyle>
          <a:p>
            <a:pPr>
              <a:defRPr/>
            </a:pPr>
            <a:endParaRPr lang="en-US"/>
          </a:p>
        </p:txBody>
      </p:sp>
      <p:sp>
        <p:nvSpPr>
          <p:cNvPr id="14340" name="Rectangle 4"/>
          <p:cNvSpPr>
            <a:spLocks noRot="1" noChangeArrowheads="1" noTextEdit="1"/>
          </p:cNvSpPr>
          <p:nvPr>
            <p:ph type="sldImg" idx="2"/>
          </p:nvPr>
        </p:nvSpPr>
        <p:spPr bwMode="auto">
          <a:xfrm>
            <a:off x="1187450" y="698500"/>
            <a:ext cx="4649788" cy="34893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703263" y="4421188"/>
            <a:ext cx="5616575" cy="4189412"/>
          </a:xfrm>
          <a:prstGeom prst="rect">
            <a:avLst/>
          </a:prstGeom>
          <a:noFill/>
          <a:ln w="9525">
            <a:noFill/>
            <a:miter lim="800000"/>
            <a:headEnd/>
            <a:tailEnd/>
          </a:ln>
          <a:effectLst/>
        </p:spPr>
        <p:txBody>
          <a:bodyPr vert="horz" wrap="square" lIns="93140" tIns="46570" rIns="93140" bIns="4657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842375"/>
            <a:ext cx="3043238" cy="465138"/>
          </a:xfrm>
          <a:prstGeom prst="rect">
            <a:avLst/>
          </a:prstGeom>
          <a:noFill/>
          <a:ln w="9525">
            <a:noFill/>
            <a:miter lim="800000"/>
            <a:headEnd/>
            <a:tailEnd/>
          </a:ln>
          <a:effectLst/>
        </p:spPr>
        <p:txBody>
          <a:bodyPr vert="horz" wrap="square" lIns="93140" tIns="46570" rIns="93140" bIns="46570" numCol="1" anchor="b" anchorCtr="0" compatLnSpc="1">
            <a:prstTxWarp prst="textNoShape">
              <a:avLst/>
            </a:prstTxWarp>
          </a:bodyPr>
          <a:lstStyle>
            <a:lvl1pPr eaLnBrk="1" hangingPunct="1">
              <a:defRPr sz="1300" smtClean="0"/>
            </a:lvl1pPr>
          </a:lstStyle>
          <a:p>
            <a:pPr>
              <a:defRPr/>
            </a:pPr>
            <a:endParaRPr lang="en-US"/>
          </a:p>
        </p:txBody>
      </p:sp>
      <p:sp>
        <p:nvSpPr>
          <p:cNvPr id="5127" name="Rectangle 7"/>
          <p:cNvSpPr>
            <a:spLocks noGrp="1" noChangeArrowheads="1"/>
          </p:cNvSpPr>
          <p:nvPr>
            <p:ph type="sldNum" sz="quarter" idx="5"/>
          </p:nvPr>
        </p:nvSpPr>
        <p:spPr bwMode="auto">
          <a:xfrm>
            <a:off x="3978275" y="8842375"/>
            <a:ext cx="3043238" cy="465138"/>
          </a:xfrm>
          <a:prstGeom prst="rect">
            <a:avLst/>
          </a:prstGeom>
          <a:noFill/>
          <a:ln w="9525">
            <a:noFill/>
            <a:miter lim="800000"/>
            <a:headEnd/>
            <a:tailEnd/>
          </a:ln>
          <a:effectLst/>
        </p:spPr>
        <p:txBody>
          <a:bodyPr vert="horz" wrap="square" lIns="93140" tIns="46570" rIns="93140" bIns="46570" numCol="1" anchor="b" anchorCtr="0" compatLnSpc="1">
            <a:prstTxWarp prst="textNoShape">
              <a:avLst/>
            </a:prstTxWarp>
          </a:bodyPr>
          <a:lstStyle>
            <a:lvl1pPr algn="r" eaLnBrk="1" hangingPunct="1">
              <a:defRPr sz="1300" smtClean="0"/>
            </a:lvl1pPr>
          </a:lstStyle>
          <a:p>
            <a:pPr>
              <a:defRPr/>
            </a:pPr>
            <a:fld id="{BD8D2673-4251-4A6E-AFC7-31CC3F6FB742}" type="slidenum">
              <a:rPr lang="en-US"/>
              <a:pPr>
                <a:defRPr/>
              </a:pPr>
              <a:t>‹#›</a:t>
            </a:fld>
            <a:endParaRPr lang="en-US"/>
          </a:p>
        </p:txBody>
      </p:sp>
    </p:spTree>
    <p:extLst>
      <p:ext uri="{BB962C8B-B14F-4D97-AF65-F5344CB8AC3E}">
        <p14:creationId xmlns:p14="http://schemas.microsoft.com/office/powerpoint/2010/main" val="34916763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178A4D3-AEAB-402C-821C-1205CA93522B}" type="slidenum">
              <a:rPr lang="en-US"/>
              <a:pPr/>
              <a:t>1</a:t>
            </a:fld>
            <a:endParaRPr lang="en-US"/>
          </a:p>
        </p:txBody>
      </p:sp>
      <p:sp>
        <p:nvSpPr>
          <p:cNvPr id="15363" name="Rectangle 2"/>
          <p:cNvSpPr>
            <a:spLocks noRot="1" noChangeArrowheads="1" noTextEdit="1"/>
          </p:cNvSpPr>
          <p:nvPr>
            <p:ph type="sldImg"/>
          </p:nvPr>
        </p:nvSpPr>
        <p:spPr>
          <a:ln/>
        </p:spPr>
      </p:sp>
      <p:sp>
        <p:nvSpPr>
          <p:cNvPr id="15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4D62CCE-C565-428B-A3E3-D13F9916756A}" type="slidenum">
              <a:rPr lang="en-US"/>
              <a:pPr/>
              <a:t>2</a:t>
            </a:fld>
            <a:endParaRPr lang="en-US"/>
          </a:p>
        </p:txBody>
      </p:sp>
      <p:sp>
        <p:nvSpPr>
          <p:cNvPr id="19459" name="Rectangle 2"/>
          <p:cNvSpPr>
            <a:spLocks noRo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 the codeword is the same length as the plaintext…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371915C-09CC-4508-B2C9-81E9C5693DAB}" type="slidenum">
              <a:rPr lang="en-US"/>
              <a:pPr/>
              <a:t>3</a:t>
            </a:fld>
            <a:endParaRPr lang="en-US"/>
          </a:p>
        </p:txBody>
      </p:sp>
      <p:sp>
        <p:nvSpPr>
          <p:cNvPr id="20483" name="Rectangle 2"/>
          <p:cNvSpPr>
            <a:spLocks noRo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DBC5C33-7909-40EB-9F7C-D27CAF5AFD88}" type="slidenum">
              <a:rPr lang="en-US"/>
              <a:pPr/>
              <a:t>4</a:t>
            </a:fld>
            <a:endParaRPr lang="en-US"/>
          </a:p>
        </p:txBody>
      </p:sp>
      <p:sp>
        <p:nvSpPr>
          <p:cNvPr id="21507" name="Rectangle 2"/>
          <p:cNvSpPr>
            <a:spLocks noRot="1" noChangeArrowheads="1" noTextEdit="1"/>
          </p:cNvSpPr>
          <p:nvPr>
            <p:ph type="sldImg"/>
          </p:nvPr>
        </p:nvSpPr>
        <p:spPr>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1EB9BD0-E084-4133-896E-FFF1691C9895}" type="slidenum">
              <a:rPr lang="en-US"/>
              <a:pPr/>
              <a:t>5</a:t>
            </a:fld>
            <a:endParaRPr lang="en-US"/>
          </a:p>
        </p:txBody>
      </p:sp>
      <p:sp>
        <p:nvSpPr>
          <p:cNvPr id="22531" name="Rectangle 2"/>
          <p:cNvSpPr>
            <a:spLocks noRo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EAF63BF-DE60-4084-B752-14FF4AF64C10}" type="slidenum">
              <a:rPr lang="en-US"/>
              <a:pPr/>
              <a:t>6</a:t>
            </a:fld>
            <a:endParaRPr lang="en-US"/>
          </a:p>
        </p:txBody>
      </p:sp>
      <p:sp>
        <p:nvSpPr>
          <p:cNvPr id="23555" name="Rectangle 2"/>
          <p:cNvSpPr>
            <a:spLocks noRo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8D17363-CC83-4676-B8A3-41F492D7234B}" type="slidenum">
              <a:rPr lang="en-US"/>
              <a:pPr/>
              <a:t>7</a:t>
            </a:fld>
            <a:endParaRPr lang="en-US"/>
          </a:p>
        </p:txBody>
      </p:sp>
      <p:sp>
        <p:nvSpPr>
          <p:cNvPr id="24579" name="Rectangle 2"/>
          <p:cNvSpPr>
            <a:spLocks noRo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A635608-680C-4C34-B6D2-62526F14A2ED}" type="slidenum">
              <a:rPr lang="en-US"/>
              <a:pPr/>
              <a:t>8</a:t>
            </a:fld>
            <a:endParaRPr lang="en-US"/>
          </a:p>
        </p:txBody>
      </p:sp>
      <p:sp>
        <p:nvSpPr>
          <p:cNvPr id="25603" name="Rectangle 2"/>
          <p:cNvSpPr>
            <a:spLocks noRo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0275" eaLnBrk="1" hangingPunct="1"/>
            <a:r>
              <a:rPr lang="en-US" smtClean="0"/>
              <a:t>Answer: XOR to get portion of key, which we use to determine the recurrence. We can then find the rest of the key easily, even if the beginning of the key is unknown. </a:t>
            </a:r>
          </a:p>
          <a:p>
            <a:pPr defTabSz="930275" eaLnBrk="1" hangingPunct="1"/>
            <a:endParaRPr lang="en-US" smtClean="0"/>
          </a:p>
          <a:p>
            <a:pPr defTabSz="930275" eaLnBrk="1" hangingPunct="1"/>
            <a:r>
              <a:rPr lang="en-US" smtClean="0"/>
              <a:t>Proof: n &gt; N. 1 row is LC of other rows, thus det(Mn) = 0.  Show det(Mn) = 1 by contridiction, using fact that det(Mn) = 0 </a:t>
            </a:r>
            <a:r>
              <a:rPr lang="en-US" smtClean="0">
                <a:sym typeface="Wingdings" pitchFamily="2" charset="2"/>
              </a:rPr>
              <a:t> </a:t>
            </a:r>
            <a:r>
              <a:rPr lang="en-US" smtClean="0"/>
              <a:t>bMn = 0 for nonzero b, so 1 row is redundant.</a:t>
            </a:r>
          </a:p>
          <a:p>
            <a:pPr defTabSz="930275"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0">
          <a:gsLst>
            <a:gs pos="0">
              <a:schemeClr val="bg1"/>
            </a:gs>
            <a:gs pos="100000">
              <a:schemeClr val="bg1">
                <a:gamma/>
                <a:shade val="48627"/>
                <a:invGamma/>
              </a:schemeClr>
            </a:gs>
          </a:gsLst>
          <a:lin ang="2700000" scaled="1"/>
        </a:gradFill>
        <a:effectLst/>
      </p:bgPr>
    </p:bg>
    <p:spTree>
      <p:nvGrpSpPr>
        <p:cNvPr id="1" name=""/>
        <p:cNvGrpSpPr/>
        <p:nvPr/>
      </p:nvGrpSpPr>
      <p:grpSpPr>
        <a:xfrm>
          <a:off x="0" y="0"/>
          <a:ext cx="0" cy="0"/>
          <a:chOff x="0" y="0"/>
          <a:chExt cx="0" cy="0"/>
        </a:xfrm>
      </p:grpSpPr>
      <p:grpSp>
        <p:nvGrpSpPr>
          <p:cNvPr id="4" name="Group 2"/>
          <p:cNvGrpSpPr>
            <a:grpSpLocks/>
          </p:cNvGrpSpPr>
          <p:nvPr/>
        </p:nvGrpSpPr>
        <p:grpSpPr bwMode="auto">
          <a:xfrm>
            <a:off x="-498475" y="1311275"/>
            <a:ext cx="10429875" cy="5908675"/>
            <a:chOff x="-313" y="824"/>
            <a:chExt cx="6570" cy="3722"/>
          </a:xfrm>
        </p:grpSpPr>
        <p:sp>
          <p:nvSpPr>
            <p:cNvPr id="5" name="Rectangle 3"/>
            <p:cNvSpPr>
              <a:spLocks noChangeArrowheads="1"/>
            </p:cNvSpPr>
            <p:nvPr userDrawn="1"/>
          </p:nvSpPr>
          <p:spPr bwMode="hidden">
            <a:xfrm rot="20798144" flipV="1">
              <a:off x="-14" y="1033"/>
              <a:ext cx="1744"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p>
          </p:txBody>
        </p:sp>
        <p:sp>
          <p:nvSpPr>
            <p:cNvPr id="6" name="Rectangle 4"/>
            <p:cNvSpPr>
              <a:spLocks noChangeArrowheads="1"/>
            </p:cNvSpPr>
            <p:nvPr userDrawn="1"/>
          </p:nvSpPr>
          <p:spPr bwMode="hidden">
            <a:xfrm rot="20774366" flipV="1">
              <a:off x="-24" y="1127"/>
              <a:ext cx="203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p>
          </p:txBody>
        </p:sp>
        <p:sp>
          <p:nvSpPr>
            <p:cNvPr id="7" name="Rectangle 5"/>
            <p:cNvSpPr>
              <a:spLocks noChangeArrowheads="1"/>
            </p:cNvSpPr>
            <p:nvPr userDrawn="1"/>
          </p:nvSpPr>
          <p:spPr bwMode="hidden">
            <a:xfrm rot="20757421" flipV="1">
              <a:off x="-27" y="1198"/>
              <a:ext cx="224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p>
          </p:txBody>
        </p:sp>
        <p:sp>
          <p:nvSpPr>
            <p:cNvPr id="8" name="Rectangle 6"/>
            <p:cNvSpPr>
              <a:spLocks noChangeArrowheads="1"/>
            </p:cNvSpPr>
            <p:nvPr userDrawn="1"/>
          </p:nvSpPr>
          <p:spPr bwMode="hidden">
            <a:xfrm rot="20684206" flipV="1">
              <a:off x="-43" y="1283"/>
              <a:ext cx="247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p>
          </p:txBody>
        </p:sp>
        <p:sp>
          <p:nvSpPr>
            <p:cNvPr id="9" name="Rectangle 7"/>
            <p:cNvSpPr>
              <a:spLocks noChangeArrowheads="1"/>
            </p:cNvSpPr>
            <p:nvPr userDrawn="1"/>
          </p:nvSpPr>
          <p:spPr bwMode="hidden">
            <a:xfrm rot="20631226" flipV="1">
              <a:off x="-51" y="1397"/>
              <a:ext cx="2770"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p>
          </p:txBody>
        </p:sp>
        <p:sp>
          <p:nvSpPr>
            <p:cNvPr id="10" name="Rectangle 8"/>
            <p:cNvSpPr>
              <a:spLocks noChangeArrowheads="1"/>
            </p:cNvSpPr>
            <p:nvPr userDrawn="1"/>
          </p:nvSpPr>
          <p:spPr bwMode="hidden">
            <a:xfrm rot="20554235" flipV="1">
              <a:off x="-65" y="1523"/>
              <a:ext cx="3058"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p>
          </p:txBody>
        </p:sp>
        <p:sp>
          <p:nvSpPr>
            <p:cNvPr id="11" name="Rectangle 9"/>
            <p:cNvSpPr>
              <a:spLocks noChangeArrowheads="1"/>
            </p:cNvSpPr>
            <p:nvPr userDrawn="1"/>
          </p:nvSpPr>
          <p:spPr bwMode="hidden">
            <a:xfrm rot="20466593" flipV="1">
              <a:off x="-93" y="1694"/>
              <a:ext cx="340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p>
          </p:txBody>
        </p:sp>
        <p:sp>
          <p:nvSpPr>
            <p:cNvPr id="12" name="Rectangle 10"/>
            <p:cNvSpPr>
              <a:spLocks noChangeArrowheads="1"/>
            </p:cNvSpPr>
            <p:nvPr userDrawn="1"/>
          </p:nvSpPr>
          <p:spPr bwMode="hidden">
            <a:xfrm rot="20343219" flipV="1">
              <a:off x="-99" y="1863"/>
              <a:ext cx="3749" cy="6"/>
            </a:xfrm>
            <a:prstGeom prst="rect">
              <a:avLst/>
            </a:prstGeom>
            <a:gradFill rotWithShape="0">
              <a:gsLst>
                <a:gs pos="0">
                  <a:schemeClr val="bg1"/>
                </a:gs>
                <a:gs pos="100000">
                  <a:schemeClr val="bg1">
                    <a:gamma/>
                    <a:shade val="84706"/>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13" name="Rectangle 11"/>
            <p:cNvSpPr>
              <a:spLocks noChangeArrowheads="1"/>
            </p:cNvSpPr>
            <p:nvPr userDrawn="1"/>
          </p:nvSpPr>
          <p:spPr bwMode="hidden">
            <a:xfrm rot="20211065" flipV="1">
              <a:off x="-165" y="2053"/>
              <a:ext cx="4209" cy="6"/>
            </a:xfrm>
            <a:prstGeom prst="rect">
              <a:avLst/>
            </a:prstGeom>
            <a:gradFill rotWithShape="0">
              <a:gsLst>
                <a:gs pos="0">
                  <a:schemeClr val="bg1"/>
                </a:gs>
                <a:gs pos="100000">
                  <a:schemeClr val="bg1">
                    <a:gamma/>
                    <a:shade val="75686"/>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14" name="Rectangle 12"/>
            <p:cNvSpPr>
              <a:spLocks noChangeArrowheads="1"/>
            </p:cNvSpPr>
            <p:nvPr userDrawn="1"/>
          </p:nvSpPr>
          <p:spPr bwMode="hidden">
            <a:xfrm rot="20102912" flipV="1">
              <a:off x="-214" y="2289"/>
              <a:ext cx="4612"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15" name="Rectangle 13"/>
            <p:cNvSpPr>
              <a:spLocks noChangeArrowheads="1"/>
            </p:cNvSpPr>
            <p:nvPr userDrawn="1"/>
          </p:nvSpPr>
          <p:spPr bwMode="hidden">
            <a:xfrm rot="19923405" flipV="1">
              <a:off x="-313" y="2617"/>
              <a:ext cx="5200"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16" name="Rectangle 14"/>
            <p:cNvSpPr>
              <a:spLocks noChangeArrowheads="1"/>
            </p:cNvSpPr>
            <p:nvPr userDrawn="1"/>
          </p:nvSpPr>
          <p:spPr bwMode="hidden">
            <a:xfrm rot="19686284" flipV="1">
              <a:off x="9" y="2881"/>
              <a:ext cx="5401" cy="6"/>
            </a:xfrm>
            <a:prstGeom prst="rect">
              <a:avLst/>
            </a:prstGeom>
            <a:gradFill rotWithShape="0">
              <a:gsLst>
                <a:gs pos="0">
                  <a:schemeClr val="bg1"/>
                </a:gs>
                <a:gs pos="100000">
                  <a:schemeClr val="bg1">
                    <a:gamma/>
                    <a:shade val="46275"/>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17" name="Rectangle 15"/>
            <p:cNvSpPr>
              <a:spLocks noChangeArrowheads="1"/>
            </p:cNvSpPr>
            <p:nvPr userDrawn="1"/>
          </p:nvSpPr>
          <p:spPr bwMode="hidden">
            <a:xfrm rot="19383534" flipV="1">
              <a:off x="1319" y="2928"/>
              <a:ext cx="4612" cy="6"/>
            </a:xfrm>
            <a:prstGeom prst="rect">
              <a:avLst/>
            </a:prstGeom>
            <a:gradFill rotWithShape="0">
              <a:gsLst>
                <a:gs pos="0">
                  <a:schemeClr val="bg1"/>
                </a:gs>
                <a:gs pos="100000">
                  <a:schemeClr val="bg1">
                    <a:gamma/>
                    <a:shade val="30196"/>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18" name="Rectangle 16"/>
            <p:cNvSpPr>
              <a:spLocks noChangeArrowheads="1"/>
            </p:cNvSpPr>
            <p:nvPr userDrawn="1"/>
          </p:nvSpPr>
          <p:spPr bwMode="hidden">
            <a:xfrm rot="18994182" flipV="1">
              <a:off x="2681" y="3071"/>
              <a:ext cx="3576" cy="6"/>
            </a:xfrm>
            <a:prstGeom prst="rect">
              <a:avLst/>
            </a:prstGeom>
            <a:gradFill rotWithShape="0">
              <a:gsLst>
                <a:gs pos="0">
                  <a:schemeClr val="bg1"/>
                </a:gs>
                <a:gs pos="100000">
                  <a:schemeClr val="bg1">
                    <a:gamma/>
                    <a:shade val="3137"/>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19" name="Rectangle 17"/>
            <p:cNvSpPr>
              <a:spLocks noChangeArrowheads="1"/>
            </p:cNvSpPr>
            <p:nvPr userDrawn="1"/>
          </p:nvSpPr>
          <p:spPr bwMode="hidden">
            <a:xfrm rot="18603245" flipV="1">
              <a:off x="4053" y="3503"/>
              <a:ext cx="2079"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eaLnBrk="1" hangingPunct="1">
                <a:defRPr/>
              </a:pPr>
              <a:endParaRPr lang="en-US"/>
            </a:p>
          </p:txBody>
        </p:sp>
        <p:sp>
          <p:nvSpPr>
            <p:cNvPr id="20" name="Rectangle 18"/>
            <p:cNvSpPr>
              <a:spLocks noChangeArrowheads="1"/>
            </p:cNvSpPr>
            <p:nvPr userDrawn="1"/>
          </p:nvSpPr>
          <p:spPr bwMode="hidden">
            <a:xfrm rot="39991575" flipH="1" flipV="1">
              <a:off x="5369" y="4167"/>
              <a:ext cx="501"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eaLnBrk="1" hangingPunct="1">
                <a:defRPr/>
              </a:pPr>
              <a:endParaRPr lang="en-US"/>
            </a:p>
          </p:txBody>
        </p:sp>
        <p:sp>
          <p:nvSpPr>
            <p:cNvPr id="21" name="Rectangle 19"/>
            <p:cNvSpPr>
              <a:spLocks noChangeArrowheads="1"/>
            </p:cNvSpPr>
            <p:nvPr userDrawn="1"/>
          </p:nvSpPr>
          <p:spPr bwMode="hidden">
            <a:xfrm rot="-20541361">
              <a:off x="-146" y="2360"/>
              <a:ext cx="6046"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a:lstStyle/>
            <a:p>
              <a:pPr algn="ctr" eaLnBrk="1" hangingPunct="1">
                <a:defRPr/>
              </a:pPr>
              <a:endParaRPr lang="en-US"/>
            </a:p>
          </p:txBody>
        </p:sp>
        <p:sp>
          <p:nvSpPr>
            <p:cNvPr id="22" name="Rectangle 20"/>
            <p:cNvSpPr>
              <a:spLocks noChangeArrowheads="1"/>
            </p:cNvSpPr>
            <p:nvPr userDrawn="1"/>
          </p:nvSpPr>
          <p:spPr bwMode="hidden">
            <a:xfrm rot="-20036206">
              <a:off x="-198" y="3396"/>
              <a:ext cx="4142"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eaLnBrk="1" hangingPunct="1">
                <a:defRPr/>
              </a:pPr>
              <a:endParaRPr lang="en-US"/>
            </a:p>
          </p:txBody>
        </p:sp>
        <p:sp>
          <p:nvSpPr>
            <p:cNvPr id="23" name="Rectangle 21"/>
            <p:cNvSpPr>
              <a:spLocks noChangeArrowheads="1"/>
            </p:cNvSpPr>
            <p:nvPr userDrawn="1"/>
          </p:nvSpPr>
          <p:spPr bwMode="hidden">
            <a:xfrm rot="1732981">
              <a:off x="-165" y="3624"/>
              <a:ext cx="2804"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eaLnBrk="1" hangingPunct="1">
                <a:defRPr/>
              </a:pPr>
              <a:endParaRPr lang="en-US"/>
            </a:p>
          </p:txBody>
        </p:sp>
        <p:sp>
          <p:nvSpPr>
            <p:cNvPr id="24" name="Rectangle 22"/>
            <p:cNvSpPr>
              <a:spLocks noChangeArrowheads="1"/>
            </p:cNvSpPr>
            <p:nvPr userDrawn="1"/>
          </p:nvSpPr>
          <p:spPr bwMode="hidden">
            <a:xfrm rot="1969083">
              <a:off x="-110" y="3922"/>
              <a:ext cx="1400"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a:lstStyle/>
            <a:p>
              <a:pPr algn="ctr" eaLnBrk="1" hangingPunct="1">
                <a:defRPr/>
              </a:pPr>
              <a:endParaRPr lang="en-US"/>
            </a:p>
          </p:txBody>
        </p:sp>
        <p:sp>
          <p:nvSpPr>
            <p:cNvPr id="25" name="Rectangle 23"/>
            <p:cNvSpPr>
              <a:spLocks noChangeArrowheads="1"/>
            </p:cNvSpPr>
            <p:nvPr userDrawn="1"/>
          </p:nvSpPr>
          <p:spPr bwMode="hidden">
            <a:xfrm rot="-20213826">
              <a:off x="-216" y="3221"/>
              <a:ext cx="5477" cy="6"/>
            </a:xfrm>
            <a:prstGeom prst="rect">
              <a:avLst/>
            </a:prstGeom>
            <a:gradFill rotWithShape="0">
              <a:gsLst>
                <a:gs pos="0">
                  <a:schemeClr val="bg1"/>
                </a:gs>
                <a:gs pos="100000">
                  <a:schemeClr val="bg1">
                    <a:gamma/>
                    <a:shade val="48627"/>
                    <a:invGamma/>
                  </a:schemeClr>
                </a:gs>
              </a:gsLst>
              <a:lin ang="2700000" scaled="1"/>
            </a:gradFill>
            <a:ln w="9525">
              <a:noFill/>
              <a:miter lim="800000"/>
              <a:headEnd/>
              <a:tailEnd/>
            </a:ln>
            <a:effectLst/>
          </p:spPr>
          <p:txBody>
            <a:bodyPr/>
            <a:lstStyle/>
            <a:p>
              <a:pPr algn="ctr" eaLnBrk="1" hangingPunct="1">
                <a:defRPr/>
              </a:pPr>
              <a:endParaRPr lang="en-US"/>
            </a:p>
          </p:txBody>
        </p:sp>
        <p:sp>
          <p:nvSpPr>
            <p:cNvPr id="26" name="Rectangle 24"/>
            <p:cNvSpPr>
              <a:spLocks noChangeArrowheads="1"/>
            </p:cNvSpPr>
            <p:nvPr userDrawn="1"/>
          </p:nvSpPr>
          <p:spPr bwMode="hidden">
            <a:xfrm rot="22583969">
              <a:off x="-115" y="2129"/>
              <a:ext cx="6016" cy="6"/>
            </a:xfrm>
            <a:prstGeom prst="rect">
              <a:avLst/>
            </a:prstGeom>
            <a:gradFill rotWithShape="0">
              <a:gsLst>
                <a:gs pos="0">
                  <a:schemeClr val="bg1"/>
                </a:gs>
                <a:gs pos="100000">
                  <a:schemeClr val="bg1">
                    <a:gamma/>
                    <a:shade val="57647"/>
                    <a:invGamma/>
                  </a:schemeClr>
                </a:gs>
              </a:gsLst>
              <a:lin ang="0" scaled="1"/>
            </a:gradFill>
            <a:ln w="9525">
              <a:noFill/>
              <a:miter lim="800000"/>
              <a:headEnd/>
              <a:tailEnd/>
            </a:ln>
            <a:effectLst/>
          </p:spPr>
          <p:txBody>
            <a:bodyPr/>
            <a:lstStyle/>
            <a:p>
              <a:pPr algn="ctr" eaLnBrk="1" hangingPunct="1">
                <a:defRPr/>
              </a:pPr>
              <a:endParaRPr lang="en-US"/>
            </a:p>
          </p:txBody>
        </p:sp>
        <p:sp>
          <p:nvSpPr>
            <p:cNvPr id="27" name="Rectangle 25"/>
            <p:cNvSpPr>
              <a:spLocks noChangeArrowheads="1"/>
            </p:cNvSpPr>
            <p:nvPr userDrawn="1"/>
          </p:nvSpPr>
          <p:spPr bwMode="hidden">
            <a:xfrm rot="930109" flipV="1">
              <a:off x="80" y="1946"/>
              <a:ext cx="575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28" name="Rectangle 26"/>
            <p:cNvSpPr>
              <a:spLocks noChangeArrowheads="1"/>
            </p:cNvSpPr>
            <p:nvPr userDrawn="1"/>
          </p:nvSpPr>
          <p:spPr bwMode="hidden">
            <a:xfrm rot="-20731987">
              <a:off x="374" y="1802"/>
              <a:ext cx="5475"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defRPr/>
              </a:pPr>
              <a:endParaRPr lang="en-US"/>
            </a:p>
          </p:txBody>
        </p:sp>
        <p:sp>
          <p:nvSpPr>
            <p:cNvPr id="29" name="Rectangle 27"/>
            <p:cNvSpPr>
              <a:spLocks noChangeArrowheads="1"/>
            </p:cNvSpPr>
            <p:nvPr userDrawn="1"/>
          </p:nvSpPr>
          <p:spPr bwMode="hidden">
            <a:xfrm rot="-64024402">
              <a:off x="848" y="1582"/>
              <a:ext cx="497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defRPr/>
              </a:pPr>
              <a:endParaRPr lang="en-US"/>
            </a:p>
          </p:txBody>
        </p:sp>
        <p:sp>
          <p:nvSpPr>
            <p:cNvPr id="30" name="Rectangle 28"/>
            <p:cNvSpPr>
              <a:spLocks noChangeArrowheads="1"/>
            </p:cNvSpPr>
            <p:nvPr userDrawn="1"/>
          </p:nvSpPr>
          <p:spPr bwMode="hidden">
            <a:xfrm rot="-42464612">
              <a:off x="1053" y="1476"/>
              <a:ext cx="4759"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defRPr/>
              </a:pPr>
              <a:endParaRPr lang="en-US"/>
            </a:p>
          </p:txBody>
        </p:sp>
        <p:sp>
          <p:nvSpPr>
            <p:cNvPr id="31" name="Rectangle 29"/>
            <p:cNvSpPr>
              <a:spLocks noChangeArrowheads="1"/>
            </p:cNvSpPr>
            <p:nvPr userDrawn="1"/>
          </p:nvSpPr>
          <p:spPr bwMode="hidden">
            <a:xfrm rot="-20907336">
              <a:off x="1244" y="1377"/>
              <a:ext cx="4557"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a:lstStyle/>
            <a:p>
              <a:pPr algn="ctr" eaLnBrk="1" hangingPunct="1">
                <a:defRPr/>
              </a:pPr>
              <a:endParaRPr lang="en-US"/>
            </a:p>
          </p:txBody>
        </p:sp>
        <p:sp>
          <p:nvSpPr>
            <p:cNvPr id="32" name="Rectangle 30"/>
            <p:cNvSpPr>
              <a:spLocks noChangeArrowheads="1"/>
            </p:cNvSpPr>
            <p:nvPr userDrawn="1"/>
          </p:nvSpPr>
          <p:spPr bwMode="hidden">
            <a:xfrm rot="655690" flipV="1">
              <a:off x="1487" y="1305"/>
              <a:ext cx="431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33" name="Rectangle 31"/>
            <p:cNvSpPr>
              <a:spLocks noChangeArrowheads="1"/>
            </p:cNvSpPr>
            <p:nvPr userDrawn="1"/>
          </p:nvSpPr>
          <p:spPr bwMode="hidden">
            <a:xfrm rot="636921" flipV="1">
              <a:off x="1650" y="1218"/>
              <a:ext cx="415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34" name="Rectangle 32"/>
            <p:cNvSpPr>
              <a:spLocks noChangeArrowheads="1"/>
            </p:cNvSpPr>
            <p:nvPr userDrawn="1"/>
          </p:nvSpPr>
          <p:spPr bwMode="hidden">
            <a:xfrm rot="803987" flipV="1">
              <a:off x="611" y="1684"/>
              <a:ext cx="5204"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35" name="Rectangle 33"/>
            <p:cNvSpPr>
              <a:spLocks noChangeArrowheads="1"/>
            </p:cNvSpPr>
            <p:nvPr userDrawn="1"/>
          </p:nvSpPr>
          <p:spPr bwMode="hidden">
            <a:xfrm rot="1273217" flipV="1">
              <a:off x="-204" y="2976"/>
              <a:ext cx="6150"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36" name="Rectangle 34"/>
            <p:cNvSpPr>
              <a:spLocks noChangeArrowheads="1"/>
            </p:cNvSpPr>
            <p:nvPr userDrawn="1"/>
          </p:nvSpPr>
          <p:spPr bwMode="hidden">
            <a:xfrm rot="1169729" flipV="1">
              <a:off x="-174" y="2663"/>
              <a:ext cx="6104" cy="6"/>
            </a:xfrm>
            <a:prstGeom prst="rect">
              <a:avLst/>
            </a:prstGeom>
            <a:gradFill rotWithShape="0">
              <a:gsLst>
                <a:gs pos="0">
                  <a:schemeClr val="bg1"/>
                </a:gs>
                <a:gs pos="100000">
                  <a:schemeClr val="bg1">
                    <a:gamma/>
                    <a:shade val="51373"/>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37" name="Oval 35"/>
            <p:cNvSpPr>
              <a:spLocks noChangeArrowheads="1"/>
            </p:cNvSpPr>
            <p:nvPr/>
          </p:nvSpPr>
          <p:spPr bwMode="hidden">
            <a:xfrm>
              <a:off x="740" y="3359"/>
              <a:ext cx="168" cy="9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38" name="Oval 36"/>
            <p:cNvSpPr>
              <a:spLocks noChangeArrowheads="1"/>
            </p:cNvSpPr>
            <p:nvPr/>
          </p:nvSpPr>
          <p:spPr bwMode="hidden">
            <a:xfrm>
              <a:off x="236" y="3074"/>
              <a:ext cx="168" cy="9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39" name="Oval 37"/>
            <p:cNvSpPr>
              <a:spLocks noChangeArrowheads="1"/>
            </p:cNvSpPr>
            <p:nvPr/>
          </p:nvSpPr>
          <p:spPr bwMode="hidden">
            <a:xfrm>
              <a:off x="159" y="3652"/>
              <a:ext cx="196" cy="10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40" name="Oval 38"/>
            <p:cNvSpPr>
              <a:spLocks noChangeArrowheads="1"/>
            </p:cNvSpPr>
            <p:nvPr/>
          </p:nvSpPr>
          <p:spPr bwMode="hidden">
            <a:xfrm>
              <a:off x="2077" y="2661"/>
              <a:ext cx="156" cy="8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41" name="Oval 39"/>
            <p:cNvSpPr>
              <a:spLocks noChangeArrowheads="1"/>
            </p:cNvSpPr>
            <p:nvPr/>
          </p:nvSpPr>
          <p:spPr bwMode="hidden">
            <a:xfrm>
              <a:off x="1223" y="3076"/>
              <a:ext cx="168" cy="9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42" name="Oval 40"/>
            <p:cNvSpPr>
              <a:spLocks noChangeArrowheads="1"/>
            </p:cNvSpPr>
            <p:nvPr/>
          </p:nvSpPr>
          <p:spPr bwMode="hidden">
            <a:xfrm>
              <a:off x="1686" y="2857"/>
              <a:ext cx="156" cy="9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43" name="Oval 41"/>
            <p:cNvSpPr>
              <a:spLocks noChangeArrowheads="1"/>
            </p:cNvSpPr>
            <p:nvPr/>
          </p:nvSpPr>
          <p:spPr bwMode="hidden">
            <a:xfrm>
              <a:off x="750" y="2839"/>
              <a:ext cx="151"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44" name="Oval 42"/>
            <p:cNvSpPr>
              <a:spLocks noChangeArrowheads="1"/>
            </p:cNvSpPr>
            <p:nvPr/>
          </p:nvSpPr>
          <p:spPr bwMode="hidden">
            <a:xfrm>
              <a:off x="367" y="2656"/>
              <a:ext cx="150" cy="84"/>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45" name="Oval 43"/>
            <p:cNvSpPr>
              <a:spLocks noChangeArrowheads="1"/>
            </p:cNvSpPr>
            <p:nvPr/>
          </p:nvSpPr>
          <p:spPr bwMode="hidden">
            <a:xfrm>
              <a:off x="1172" y="2642"/>
              <a:ext cx="156" cy="8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46" name="Oval 44"/>
            <p:cNvSpPr>
              <a:spLocks noChangeArrowheads="1"/>
            </p:cNvSpPr>
            <p:nvPr/>
          </p:nvSpPr>
          <p:spPr bwMode="hidden">
            <a:xfrm>
              <a:off x="2401" y="2485"/>
              <a:ext cx="156" cy="83"/>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47" name="Oval 45"/>
            <p:cNvSpPr>
              <a:spLocks noChangeArrowheads="1"/>
            </p:cNvSpPr>
            <p:nvPr/>
          </p:nvSpPr>
          <p:spPr bwMode="hidden">
            <a:xfrm>
              <a:off x="1910" y="2314"/>
              <a:ext cx="134" cy="7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48" name="Oval 46"/>
            <p:cNvSpPr>
              <a:spLocks noChangeArrowheads="1"/>
            </p:cNvSpPr>
            <p:nvPr/>
          </p:nvSpPr>
          <p:spPr bwMode="hidden">
            <a:xfrm>
              <a:off x="2254" y="2154"/>
              <a:ext cx="134"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49" name="Oval 47"/>
            <p:cNvSpPr>
              <a:spLocks noChangeArrowheads="1"/>
            </p:cNvSpPr>
            <p:nvPr/>
          </p:nvSpPr>
          <p:spPr bwMode="hidden">
            <a:xfrm>
              <a:off x="2742" y="2305"/>
              <a:ext cx="140" cy="72"/>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50" name="Oval 48"/>
            <p:cNvSpPr>
              <a:spLocks noChangeArrowheads="1"/>
            </p:cNvSpPr>
            <p:nvPr/>
          </p:nvSpPr>
          <p:spPr bwMode="hidden">
            <a:xfrm>
              <a:off x="2812" y="1898"/>
              <a:ext cx="129"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51" name="Oval 49"/>
            <p:cNvSpPr>
              <a:spLocks noChangeArrowheads="1"/>
            </p:cNvSpPr>
            <p:nvPr/>
          </p:nvSpPr>
          <p:spPr bwMode="hidden">
            <a:xfrm>
              <a:off x="3721" y="1792"/>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52" name="Oval 50"/>
            <p:cNvSpPr>
              <a:spLocks noChangeArrowheads="1"/>
            </p:cNvSpPr>
            <p:nvPr/>
          </p:nvSpPr>
          <p:spPr bwMode="hidden">
            <a:xfrm>
              <a:off x="3528" y="1896"/>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53" name="Oval 51"/>
            <p:cNvSpPr>
              <a:spLocks noChangeArrowheads="1"/>
            </p:cNvSpPr>
            <p:nvPr/>
          </p:nvSpPr>
          <p:spPr bwMode="hidden">
            <a:xfrm>
              <a:off x="3064" y="1778"/>
              <a:ext cx="128" cy="6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54" name="Oval 52"/>
            <p:cNvSpPr>
              <a:spLocks noChangeArrowheads="1"/>
            </p:cNvSpPr>
            <p:nvPr/>
          </p:nvSpPr>
          <p:spPr bwMode="hidden">
            <a:xfrm>
              <a:off x="3277" y="2024"/>
              <a:ext cx="134" cy="73"/>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defRPr/>
              </a:pPr>
              <a:endParaRPr lang="en-US"/>
            </a:p>
          </p:txBody>
        </p:sp>
        <p:sp>
          <p:nvSpPr>
            <p:cNvPr id="55" name="Oval 53"/>
            <p:cNvSpPr>
              <a:spLocks noChangeArrowheads="1"/>
            </p:cNvSpPr>
            <p:nvPr/>
          </p:nvSpPr>
          <p:spPr bwMode="hidden">
            <a:xfrm>
              <a:off x="3027" y="2160"/>
              <a:ext cx="133" cy="61"/>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defRPr/>
              </a:pPr>
              <a:endParaRPr lang="en-US"/>
            </a:p>
          </p:txBody>
        </p:sp>
        <p:sp>
          <p:nvSpPr>
            <p:cNvPr id="56" name="Oval 54"/>
            <p:cNvSpPr>
              <a:spLocks noChangeArrowheads="1"/>
            </p:cNvSpPr>
            <p:nvPr/>
          </p:nvSpPr>
          <p:spPr bwMode="hidden">
            <a:xfrm>
              <a:off x="1569" y="2453"/>
              <a:ext cx="150" cy="9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57" name="Oval 55"/>
            <p:cNvSpPr>
              <a:spLocks noChangeArrowheads="1"/>
            </p:cNvSpPr>
            <p:nvPr/>
          </p:nvSpPr>
          <p:spPr bwMode="hidden">
            <a:xfrm>
              <a:off x="1863" y="2028"/>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58" name="Oval 56"/>
            <p:cNvSpPr>
              <a:spLocks noChangeArrowheads="1"/>
            </p:cNvSpPr>
            <p:nvPr/>
          </p:nvSpPr>
          <p:spPr bwMode="hidden">
            <a:xfrm>
              <a:off x="1513" y="2175"/>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59" name="Oval 57"/>
            <p:cNvSpPr>
              <a:spLocks noChangeArrowheads="1"/>
            </p:cNvSpPr>
            <p:nvPr/>
          </p:nvSpPr>
          <p:spPr bwMode="hidden">
            <a:xfrm>
              <a:off x="1191" y="2311"/>
              <a:ext cx="134" cy="72"/>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60" name="Oval 58"/>
            <p:cNvSpPr>
              <a:spLocks noChangeArrowheads="1"/>
            </p:cNvSpPr>
            <p:nvPr/>
          </p:nvSpPr>
          <p:spPr bwMode="hidden">
            <a:xfrm>
              <a:off x="1154" y="2047"/>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61" name="Oval 59"/>
            <p:cNvSpPr>
              <a:spLocks noChangeArrowheads="1"/>
            </p:cNvSpPr>
            <p:nvPr/>
          </p:nvSpPr>
          <p:spPr bwMode="hidden">
            <a:xfrm>
              <a:off x="1142" y="1803"/>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62" name="Oval 60"/>
            <p:cNvSpPr>
              <a:spLocks noChangeArrowheads="1"/>
            </p:cNvSpPr>
            <p:nvPr/>
          </p:nvSpPr>
          <p:spPr bwMode="hidden">
            <a:xfrm>
              <a:off x="1500" y="1912"/>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63" name="Oval 61"/>
            <p:cNvSpPr>
              <a:spLocks noChangeArrowheads="1"/>
            </p:cNvSpPr>
            <p:nvPr/>
          </p:nvSpPr>
          <p:spPr bwMode="hidden">
            <a:xfrm>
              <a:off x="1804" y="1801"/>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64" name="Oval 62"/>
            <p:cNvSpPr>
              <a:spLocks noChangeArrowheads="1"/>
            </p:cNvSpPr>
            <p:nvPr/>
          </p:nvSpPr>
          <p:spPr bwMode="hidden">
            <a:xfrm>
              <a:off x="2159" y="1905"/>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65" name="Oval 63"/>
            <p:cNvSpPr>
              <a:spLocks noChangeArrowheads="1"/>
            </p:cNvSpPr>
            <p:nvPr/>
          </p:nvSpPr>
          <p:spPr bwMode="hidden">
            <a:xfrm>
              <a:off x="2432" y="1787"/>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66" name="Oval 64"/>
            <p:cNvSpPr>
              <a:spLocks noChangeArrowheads="1"/>
            </p:cNvSpPr>
            <p:nvPr/>
          </p:nvSpPr>
          <p:spPr bwMode="hidden">
            <a:xfrm>
              <a:off x="470" y="2032"/>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67" name="Oval 65"/>
            <p:cNvSpPr>
              <a:spLocks noChangeArrowheads="1"/>
            </p:cNvSpPr>
            <p:nvPr/>
          </p:nvSpPr>
          <p:spPr bwMode="hidden">
            <a:xfrm>
              <a:off x="68" y="2166"/>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68" name="Oval 66"/>
            <p:cNvSpPr>
              <a:spLocks noChangeArrowheads="1"/>
            </p:cNvSpPr>
            <p:nvPr/>
          </p:nvSpPr>
          <p:spPr bwMode="hidden">
            <a:xfrm>
              <a:off x="798" y="1916"/>
              <a:ext cx="128" cy="6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69" name="Oval 67"/>
            <p:cNvSpPr>
              <a:spLocks noChangeArrowheads="1"/>
            </p:cNvSpPr>
            <p:nvPr/>
          </p:nvSpPr>
          <p:spPr bwMode="hidden">
            <a:xfrm>
              <a:off x="455" y="1797"/>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70" name="Oval 68"/>
            <p:cNvSpPr>
              <a:spLocks noChangeArrowheads="1"/>
            </p:cNvSpPr>
            <p:nvPr/>
          </p:nvSpPr>
          <p:spPr bwMode="hidden">
            <a:xfrm>
              <a:off x="113" y="1901"/>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71" name="Oval 69"/>
            <p:cNvSpPr>
              <a:spLocks noChangeArrowheads="1"/>
            </p:cNvSpPr>
            <p:nvPr/>
          </p:nvSpPr>
          <p:spPr bwMode="hidden">
            <a:xfrm>
              <a:off x="432" y="2323"/>
              <a:ext cx="139"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72" name="Oval 70"/>
            <p:cNvSpPr>
              <a:spLocks noChangeArrowheads="1"/>
            </p:cNvSpPr>
            <p:nvPr/>
          </p:nvSpPr>
          <p:spPr bwMode="hidden">
            <a:xfrm>
              <a:off x="814" y="2178"/>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73" name="Oval 71"/>
            <p:cNvSpPr>
              <a:spLocks noChangeArrowheads="1"/>
            </p:cNvSpPr>
            <p:nvPr/>
          </p:nvSpPr>
          <p:spPr bwMode="hidden">
            <a:xfrm>
              <a:off x="789" y="2472"/>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74" name="Oval 72"/>
            <p:cNvSpPr>
              <a:spLocks noChangeArrowheads="1"/>
            </p:cNvSpPr>
            <p:nvPr/>
          </p:nvSpPr>
          <p:spPr bwMode="hidden">
            <a:xfrm>
              <a:off x="2544" y="2015"/>
              <a:ext cx="140" cy="7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75" name="Oval 73"/>
            <p:cNvSpPr>
              <a:spLocks noChangeArrowheads="1"/>
            </p:cNvSpPr>
            <p:nvPr/>
          </p:nvSpPr>
          <p:spPr bwMode="hidden">
            <a:xfrm>
              <a:off x="1457" y="1700"/>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76" name="Oval 74"/>
            <p:cNvSpPr>
              <a:spLocks noChangeArrowheads="1"/>
            </p:cNvSpPr>
            <p:nvPr/>
          </p:nvSpPr>
          <p:spPr bwMode="hidden">
            <a:xfrm>
              <a:off x="1747"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77" name="Oval 75"/>
            <p:cNvSpPr>
              <a:spLocks noChangeArrowheads="1"/>
            </p:cNvSpPr>
            <p:nvPr/>
          </p:nvSpPr>
          <p:spPr bwMode="hidden">
            <a:xfrm>
              <a:off x="1385"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78" name="Oval 76"/>
            <p:cNvSpPr>
              <a:spLocks noChangeArrowheads="1"/>
            </p:cNvSpPr>
            <p:nvPr/>
          </p:nvSpPr>
          <p:spPr bwMode="hidden">
            <a:xfrm>
              <a:off x="1093" y="1595"/>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79" name="Oval 77"/>
            <p:cNvSpPr>
              <a:spLocks noChangeArrowheads="1"/>
            </p:cNvSpPr>
            <p:nvPr/>
          </p:nvSpPr>
          <p:spPr bwMode="hidden">
            <a:xfrm>
              <a:off x="792" y="1690"/>
              <a:ext cx="124"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80" name="Oval 78"/>
            <p:cNvSpPr>
              <a:spLocks noChangeArrowheads="1"/>
            </p:cNvSpPr>
            <p:nvPr/>
          </p:nvSpPr>
          <p:spPr bwMode="hidden">
            <a:xfrm>
              <a:off x="2011" y="1512"/>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81" name="Oval 79"/>
            <p:cNvSpPr>
              <a:spLocks noChangeArrowheads="1"/>
            </p:cNvSpPr>
            <p:nvPr/>
          </p:nvSpPr>
          <p:spPr bwMode="hidden">
            <a:xfrm>
              <a:off x="2087" y="169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82" name="Oval 80"/>
            <p:cNvSpPr>
              <a:spLocks noChangeArrowheads="1"/>
            </p:cNvSpPr>
            <p:nvPr/>
          </p:nvSpPr>
          <p:spPr bwMode="hidden">
            <a:xfrm>
              <a:off x="2345" y="1601"/>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83" name="Oval 81"/>
            <p:cNvSpPr>
              <a:spLocks noChangeArrowheads="1"/>
            </p:cNvSpPr>
            <p:nvPr/>
          </p:nvSpPr>
          <p:spPr bwMode="hidden">
            <a:xfrm>
              <a:off x="2684" y="1686"/>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84" name="Oval 82"/>
            <p:cNvSpPr>
              <a:spLocks noChangeArrowheads="1"/>
            </p:cNvSpPr>
            <p:nvPr/>
          </p:nvSpPr>
          <p:spPr bwMode="hidden">
            <a:xfrm>
              <a:off x="806" y="1512"/>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85" name="Oval 83"/>
            <p:cNvSpPr>
              <a:spLocks noChangeArrowheads="1"/>
            </p:cNvSpPr>
            <p:nvPr/>
          </p:nvSpPr>
          <p:spPr bwMode="hidden">
            <a:xfrm>
              <a:off x="495" y="1597"/>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86" name="Oval 84"/>
            <p:cNvSpPr>
              <a:spLocks noChangeArrowheads="1"/>
            </p:cNvSpPr>
            <p:nvPr/>
          </p:nvSpPr>
          <p:spPr bwMode="hidden">
            <a:xfrm>
              <a:off x="228" y="1508"/>
              <a:ext cx="123"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87" name="Oval 85"/>
            <p:cNvSpPr>
              <a:spLocks noChangeArrowheads="1"/>
            </p:cNvSpPr>
            <p:nvPr/>
          </p:nvSpPr>
          <p:spPr bwMode="hidden">
            <a:xfrm>
              <a:off x="157" y="1698"/>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88" name="Oval 86"/>
            <p:cNvSpPr>
              <a:spLocks noChangeArrowheads="1"/>
            </p:cNvSpPr>
            <p:nvPr/>
          </p:nvSpPr>
          <p:spPr bwMode="hidden">
            <a:xfrm>
              <a:off x="2887" y="1595"/>
              <a:ext cx="124"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89" name="Oval 87"/>
            <p:cNvSpPr>
              <a:spLocks noChangeArrowheads="1"/>
            </p:cNvSpPr>
            <p:nvPr/>
          </p:nvSpPr>
          <p:spPr bwMode="hidden">
            <a:xfrm>
              <a:off x="3079" y="1511"/>
              <a:ext cx="124"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90" name="Oval 88"/>
            <p:cNvSpPr>
              <a:spLocks noChangeArrowheads="1"/>
            </p:cNvSpPr>
            <p:nvPr/>
          </p:nvSpPr>
          <p:spPr bwMode="hidden">
            <a:xfrm>
              <a:off x="3270" y="1688"/>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91" name="Oval 89"/>
            <p:cNvSpPr>
              <a:spLocks noChangeArrowheads="1"/>
            </p:cNvSpPr>
            <p:nvPr/>
          </p:nvSpPr>
          <p:spPr bwMode="hidden">
            <a:xfrm>
              <a:off x="3453"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92" name="Oval 90"/>
            <p:cNvSpPr>
              <a:spLocks noChangeArrowheads="1"/>
            </p:cNvSpPr>
            <p:nvPr/>
          </p:nvSpPr>
          <p:spPr bwMode="hidden">
            <a:xfrm>
              <a:off x="3651"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93" name="Oval 91"/>
            <p:cNvSpPr>
              <a:spLocks noChangeArrowheads="1"/>
            </p:cNvSpPr>
            <p:nvPr/>
          </p:nvSpPr>
          <p:spPr bwMode="hidden">
            <a:xfrm>
              <a:off x="4251" y="1513"/>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94" name="Oval 92"/>
            <p:cNvSpPr>
              <a:spLocks noChangeArrowheads="1"/>
            </p:cNvSpPr>
            <p:nvPr/>
          </p:nvSpPr>
          <p:spPr bwMode="hidden">
            <a:xfrm>
              <a:off x="3901" y="1701"/>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95" name="Oval 93"/>
            <p:cNvSpPr>
              <a:spLocks noChangeArrowheads="1"/>
            </p:cNvSpPr>
            <p:nvPr/>
          </p:nvSpPr>
          <p:spPr bwMode="hidden">
            <a:xfrm>
              <a:off x="4086" y="1608"/>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96" name="Oval 94"/>
            <p:cNvSpPr>
              <a:spLocks noChangeArrowheads="1"/>
            </p:cNvSpPr>
            <p:nvPr/>
          </p:nvSpPr>
          <p:spPr bwMode="hidden">
            <a:xfrm>
              <a:off x="1282" y="3653"/>
              <a:ext cx="196" cy="11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97" name="Oval 95"/>
            <p:cNvSpPr>
              <a:spLocks noChangeArrowheads="1"/>
            </p:cNvSpPr>
            <p:nvPr/>
          </p:nvSpPr>
          <p:spPr bwMode="hidden">
            <a:xfrm>
              <a:off x="707" y="4014"/>
              <a:ext cx="191" cy="11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98" name="Oval 96"/>
            <p:cNvSpPr>
              <a:spLocks noChangeArrowheads="1"/>
            </p:cNvSpPr>
            <p:nvPr/>
          </p:nvSpPr>
          <p:spPr bwMode="hidden">
            <a:xfrm>
              <a:off x="2229" y="309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99" name="Oval 97"/>
            <p:cNvSpPr>
              <a:spLocks noChangeArrowheads="1"/>
            </p:cNvSpPr>
            <p:nvPr/>
          </p:nvSpPr>
          <p:spPr bwMode="hidden">
            <a:xfrm>
              <a:off x="2604" y="2867"/>
              <a:ext cx="156" cy="89"/>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00" name="Oval 98"/>
            <p:cNvSpPr>
              <a:spLocks noChangeArrowheads="1"/>
            </p:cNvSpPr>
            <p:nvPr/>
          </p:nvSpPr>
          <p:spPr bwMode="hidden">
            <a:xfrm>
              <a:off x="2907" y="2668"/>
              <a:ext cx="156" cy="84"/>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01" name="Oval 99"/>
            <p:cNvSpPr>
              <a:spLocks noChangeArrowheads="1"/>
            </p:cNvSpPr>
            <p:nvPr/>
          </p:nvSpPr>
          <p:spPr bwMode="hidden">
            <a:xfrm>
              <a:off x="3248" y="2454"/>
              <a:ext cx="150" cy="9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02" name="Oval 100"/>
            <p:cNvSpPr>
              <a:spLocks noChangeArrowheads="1"/>
            </p:cNvSpPr>
            <p:nvPr/>
          </p:nvSpPr>
          <p:spPr bwMode="hidden">
            <a:xfrm>
              <a:off x="1801" y="336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03" name="Oval 101"/>
            <p:cNvSpPr>
              <a:spLocks noChangeArrowheads="1"/>
            </p:cNvSpPr>
            <p:nvPr/>
          </p:nvSpPr>
          <p:spPr bwMode="hidden">
            <a:xfrm>
              <a:off x="3512" y="2302"/>
              <a:ext cx="134" cy="73"/>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04" name="Oval 102"/>
            <p:cNvSpPr>
              <a:spLocks noChangeArrowheads="1"/>
            </p:cNvSpPr>
            <p:nvPr/>
          </p:nvSpPr>
          <p:spPr bwMode="hidden">
            <a:xfrm>
              <a:off x="3980" y="2014"/>
              <a:ext cx="134" cy="7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05" name="Oval 103"/>
            <p:cNvSpPr>
              <a:spLocks noChangeArrowheads="1"/>
            </p:cNvSpPr>
            <p:nvPr/>
          </p:nvSpPr>
          <p:spPr bwMode="hidden">
            <a:xfrm>
              <a:off x="3753" y="2158"/>
              <a:ext cx="134" cy="6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06" name="Oval 104"/>
            <p:cNvSpPr>
              <a:spLocks noChangeArrowheads="1"/>
            </p:cNvSpPr>
            <p:nvPr/>
          </p:nvSpPr>
          <p:spPr bwMode="hidden">
            <a:xfrm>
              <a:off x="4176" y="1898"/>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07" name="Oval 105"/>
            <p:cNvSpPr>
              <a:spLocks noChangeArrowheads="1"/>
            </p:cNvSpPr>
            <p:nvPr/>
          </p:nvSpPr>
          <p:spPr bwMode="hidden">
            <a:xfrm>
              <a:off x="4338" y="1797"/>
              <a:ext cx="12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08" name="Oval 106"/>
            <p:cNvSpPr>
              <a:spLocks noChangeArrowheads="1"/>
            </p:cNvSpPr>
            <p:nvPr/>
          </p:nvSpPr>
          <p:spPr bwMode="hidden">
            <a:xfrm>
              <a:off x="4505" y="1700"/>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p>
          </p:txBody>
        </p:sp>
        <p:sp>
          <p:nvSpPr>
            <p:cNvPr id="109" name="Oval 107"/>
            <p:cNvSpPr>
              <a:spLocks noChangeArrowheads="1"/>
            </p:cNvSpPr>
            <p:nvPr/>
          </p:nvSpPr>
          <p:spPr bwMode="hidden">
            <a:xfrm>
              <a:off x="4661" y="1603"/>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p>
          </p:txBody>
        </p:sp>
        <p:sp>
          <p:nvSpPr>
            <p:cNvPr id="110" name="Oval 108"/>
            <p:cNvSpPr>
              <a:spLocks noChangeArrowheads="1"/>
            </p:cNvSpPr>
            <p:nvPr/>
          </p:nvSpPr>
          <p:spPr bwMode="hidden">
            <a:xfrm>
              <a:off x="4803" y="1512"/>
              <a:ext cx="128" cy="5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11" name="Oval 109"/>
            <p:cNvSpPr>
              <a:spLocks noChangeArrowheads="1"/>
            </p:cNvSpPr>
            <p:nvPr/>
          </p:nvSpPr>
          <p:spPr bwMode="hidden">
            <a:xfrm>
              <a:off x="4930" y="1431"/>
              <a:ext cx="111" cy="5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12" name="Oval 110"/>
            <p:cNvSpPr>
              <a:spLocks noChangeArrowheads="1"/>
            </p:cNvSpPr>
            <p:nvPr/>
          </p:nvSpPr>
          <p:spPr bwMode="hidden">
            <a:xfrm>
              <a:off x="3835" y="1430"/>
              <a:ext cx="112" cy="5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113" name="Oval 111"/>
            <p:cNvSpPr>
              <a:spLocks noChangeArrowheads="1"/>
            </p:cNvSpPr>
            <p:nvPr/>
          </p:nvSpPr>
          <p:spPr bwMode="hidden">
            <a:xfrm>
              <a:off x="3286" y="1430"/>
              <a:ext cx="112"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114" name="Oval 112"/>
            <p:cNvSpPr>
              <a:spLocks noChangeArrowheads="1"/>
            </p:cNvSpPr>
            <p:nvPr/>
          </p:nvSpPr>
          <p:spPr bwMode="hidden">
            <a:xfrm>
              <a:off x="2972" y="1366"/>
              <a:ext cx="111"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115" name="Oval 113"/>
            <p:cNvSpPr>
              <a:spLocks noChangeArrowheads="1"/>
            </p:cNvSpPr>
            <p:nvPr/>
          </p:nvSpPr>
          <p:spPr bwMode="hidden">
            <a:xfrm>
              <a:off x="3152" y="1292"/>
              <a:ext cx="112" cy="50"/>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116" name="Oval 114"/>
            <p:cNvSpPr>
              <a:spLocks noChangeArrowheads="1"/>
            </p:cNvSpPr>
            <p:nvPr/>
          </p:nvSpPr>
          <p:spPr bwMode="hidden">
            <a:xfrm>
              <a:off x="3020" y="1170"/>
              <a:ext cx="112"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17" name="Oval 115"/>
            <p:cNvSpPr>
              <a:spLocks noChangeArrowheads="1"/>
            </p:cNvSpPr>
            <p:nvPr/>
          </p:nvSpPr>
          <p:spPr bwMode="hidden">
            <a:xfrm>
              <a:off x="2443" y="1368"/>
              <a:ext cx="112"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18" name="Oval 116"/>
            <p:cNvSpPr>
              <a:spLocks noChangeArrowheads="1"/>
            </p:cNvSpPr>
            <p:nvPr/>
          </p:nvSpPr>
          <p:spPr bwMode="hidden">
            <a:xfrm>
              <a:off x="2301" y="1220"/>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119" name="Oval 117"/>
            <p:cNvSpPr>
              <a:spLocks noChangeArrowheads="1"/>
            </p:cNvSpPr>
            <p:nvPr/>
          </p:nvSpPr>
          <p:spPr bwMode="hidden">
            <a:xfrm>
              <a:off x="2095" y="1284"/>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120" name="Oval 118"/>
            <p:cNvSpPr>
              <a:spLocks noChangeArrowheads="1"/>
            </p:cNvSpPr>
            <p:nvPr/>
          </p:nvSpPr>
          <p:spPr bwMode="hidden">
            <a:xfrm>
              <a:off x="2228" y="1442"/>
              <a:ext cx="111"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21" name="Oval 119"/>
            <p:cNvSpPr>
              <a:spLocks noChangeArrowheads="1"/>
            </p:cNvSpPr>
            <p:nvPr/>
          </p:nvSpPr>
          <p:spPr bwMode="hidden">
            <a:xfrm>
              <a:off x="1109" y="1424"/>
              <a:ext cx="112"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122" name="Oval 120"/>
            <p:cNvSpPr>
              <a:spLocks noChangeArrowheads="1"/>
            </p:cNvSpPr>
            <p:nvPr/>
          </p:nvSpPr>
          <p:spPr bwMode="hidden">
            <a:xfrm>
              <a:off x="611" y="1284"/>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23" name="Oval 121"/>
            <p:cNvSpPr>
              <a:spLocks noChangeArrowheads="1"/>
            </p:cNvSpPr>
            <p:nvPr/>
          </p:nvSpPr>
          <p:spPr bwMode="hidden">
            <a:xfrm>
              <a:off x="305" y="1358"/>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24" name="Oval 122"/>
            <p:cNvSpPr>
              <a:spLocks noChangeArrowheads="1"/>
            </p:cNvSpPr>
            <p:nvPr/>
          </p:nvSpPr>
          <p:spPr bwMode="hidden">
            <a:xfrm>
              <a:off x="156" y="1154"/>
              <a:ext cx="112"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25" name="Oval 123"/>
            <p:cNvSpPr>
              <a:spLocks noChangeArrowheads="1"/>
            </p:cNvSpPr>
            <p:nvPr/>
          </p:nvSpPr>
          <p:spPr bwMode="hidden">
            <a:xfrm>
              <a:off x="4538" y="1365"/>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126" name="Oval 124"/>
            <p:cNvSpPr>
              <a:spLocks noChangeArrowheads="1"/>
            </p:cNvSpPr>
            <p:nvPr/>
          </p:nvSpPr>
          <p:spPr bwMode="hidden">
            <a:xfrm>
              <a:off x="4407" y="1440"/>
              <a:ext cx="105" cy="4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127" name="Oval 125"/>
            <p:cNvSpPr>
              <a:spLocks noChangeArrowheads="1"/>
            </p:cNvSpPr>
            <p:nvPr/>
          </p:nvSpPr>
          <p:spPr bwMode="hidden">
            <a:xfrm>
              <a:off x="3992" y="1356"/>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128" name="Oval 126"/>
            <p:cNvSpPr>
              <a:spLocks noChangeArrowheads="1"/>
            </p:cNvSpPr>
            <p:nvPr/>
          </p:nvSpPr>
          <p:spPr bwMode="hidden">
            <a:xfrm>
              <a:off x="3466" y="1356"/>
              <a:ext cx="106" cy="45"/>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129" name="Oval 127"/>
            <p:cNvSpPr>
              <a:spLocks noChangeArrowheads="1"/>
            </p:cNvSpPr>
            <p:nvPr/>
          </p:nvSpPr>
          <p:spPr bwMode="hidden">
            <a:xfrm>
              <a:off x="2852" y="1228"/>
              <a:ext cx="106"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30" name="Oval 128"/>
            <p:cNvSpPr>
              <a:spLocks noChangeArrowheads="1"/>
            </p:cNvSpPr>
            <p:nvPr/>
          </p:nvSpPr>
          <p:spPr bwMode="hidden">
            <a:xfrm>
              <a:off x="2678" y="1109"/>
              <a:ext cx="106" cy="44"/>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131" name="Oval 129"/>
            <p:cNvSpPr>
              <a:spLocks noChangeArrowheads="1"/>
            </p:cNvSpPr>
            <p:nvPr/>
          </p:nvSpPr>
          <p:spPr bwMode="hidden">
            <a:xfrm>
              <a:off x="2859" y="1045"/>
              <a:ext cx="106"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132" name="Oval 130"/>
            <p:cNvSpPr>
              <a:spLocks noChangeArrowheads="1"/>
            </p:cNvSpPr>
            <p:nvPr/>
          </p:nvSpPr>
          <p:spPr bwMode="hidden">
            <a:xfrm>
              <a:off x="1942" y="104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33" name="Oval 131"/>
            <p:cNvSpPr>
              <a:spLocks noChangeArrowheads="1"/>
            </p:cNvSpPr>
            <p:nvPr/>
          </p:nvSpPr>
          <p:spPr bwMode="hidden">
            <a:xfrm>
              <a:off x="1088" y="1277"/>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34" name="Oval 132"/>
            <p:cNvSpPr>
              <a:spLocks noChangeArrowheads="1"/>
            </p:cNvSpPr>
            <p:nvPr/>
          </p:nvSpPr>
          <p:spPr bwMode="hidden">
            <a:xfrm>
              <a:off x="827" y="13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35" name="Oval 133"/>
            <p:cNvSpPr>
              <a:spLocks noChangeArrowheads="1"/>
            </p:cNvSpPr>
            <p:nvPr/>
          </p:nvSpPr>
          <p:spPr bwMode="hidden">
            <a:xfrm>
              <a:off x="537" y="1428"/>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36" name="Oval 134"/>
            <p:cNvSpPr>
              <a:spLocks noChangeArrowheads="1"/>
            </p:cNvSpPr>
            <p:nvPr/>
          </p:nvSpPr>
          <p:spPr bwMode="hidden">
            <a:xfrm>
              <a:off x="635" y="106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37" name="Oval 135"/>
            <p:cNvSpPr>
              <a:spLocks noChangeArrowheads="1"/>
            </p:cNvSpPr>
            <p:nvPr/>
          </p:nvSpPr>
          <p:spPr bwMode="hidden">
            <a:xfrm>
              <a:off x="1540" y="10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38" name="Oval 136"/>
            <p:cNvSpPr>
              <a:spLocks noChangeArrowheads="1"/>
            </p:cNvSpPr>
            <p:nvPr/>
          </p:nvSpPr>
          <p:spPr bwMode="hidden">
            <a:xfrm>
              <a:off x="1120" y="1063"/>
              <a:ext cx="10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39" name="Oval 137"/>
            <p:cNvSpPr>
              <a:spLocks noChangeArrowheads="1"/>
            </p:cNvSpPr>
            <p:nvPr/>
          </p:nvSpPr>
          <p:spPr bwMode="hidden">
            <a:xfrm>
              <a:off x="4131" y="1284"/>
              <a:ext cx="111" cy="4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140" name="Oval 138"/>
            <p:cNvSpPr>
              <a:spLocks noChangeArrowheads="1"/>
            </p:cNvSpPr>
            <p:nvPr/>
          </p:nvSpPr>
          <p:spPr bwMode="hidden">
            <a:xfrm>
              <a:off x="3477" y="1163"/>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141" name="Oval 139"/>
            <p:cNvSpPr>
              <a:spLocks noChangeArrowheads="1"/>
            </p:cNvSpPr>
            <p:nvPr/>
          </p:nvSpPr>
          <p:spPr bwMode="hidden">
            <a:xfrm>
              <a:off x="3315" y="1229"/>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142" name="Oval 140"/>
            <p:cNvSpPr>
              <a:spLocks noChangeArrowheads="1"/>
            </p:cNvSpPr>
            <p:nvPr/>
          </p:nvSpPr>
          <p:spPr bwMode="hidden">
            <a:xfrm>
              <a:off x="3174" y="1112"/>
              <a:ext cx="112"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43" name="Oval 141"/>
            <p:cNvSpPr>
              <a:spLocks noChangeArrowheads="1"/>
            </p:cNvSpPr>
            <p:nvPr/>
          </p:nvSpPr>
          <p:spPr bwMode="hidden">
            <a:xfrm>
              <a:off x="2396" y="1051"/>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144" name="Oval 142"/>
            <p:cNvSpPr>
              <a:spLocks noChangeArrowheads="1"/>
            </p:cNvSpPr>
            <p:nvPr/>
          </p:nvSpPr>
          <p:spPr bwMode="hidden">
            <a:xfrm>
              <a:off x="2769" y="1446"/>
              <a:ext cx="111" cy="44"/>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145" name="Oval 143"/>
            <p:cNvSpPr>
              <a:spLocks noChangeArrowheads="1"/>
            </p:cNvSpPr>
            <p:nvPr/>
          </p:nvSpPr>
          <p:spPr bwMode="hidden">
            <a:xfrm>
              <a:off x="2656" y="1294"/>
              <a:ext cx="112" cy="45"/>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46" name="Oval 144"/>
            <p:cNvSpPr>
              <a:spLocks noChangeArrowheads="1"/>
            </p:cNvSpPr>
            <p:nvPr/>
          </p:nvSpPr>
          <p:spPr bwMode="hidden">
            <a:xfrm>
              <a:off x="2501" y="1159"/>
              <a:ext cx="111"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147" name="Oval 145"/>
            <p:cNvSpPr>
              <a:spLocks noChangeArrowheads="1"/>
            </p:cNvSpPr>
            <p:nvPr/>
          </p:nvSpPr>
          <p:spPr bwMode="hidden">
            <a:xfrm>
              <a:off x="2222" y="1101"/>
              <a:ext cx="112" cy="44"/>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148" name="Oval 146"/>
            <p:cNvSpPr>
              <a:spLocks noChangeArrowheads="1"/>
            </p:cNvSpPr>
            <p:nvPr/>
          </p:nvSpPr>
          <p:spPr bwMode="hidden">
            <a:xfrm>
              <a:off x="2029" y="1162"/>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149" name="Oval 147"/>
            <p:cNvSpPr>
              <a:spLocks noChangeArrowheads="1"/>
            </p:cNvSpPr>
            <p:nvPr/>
          </p:nvSpPr>
          <p:spPr bwMode="hidden">
            <a:xfrm>
              <a:off x="1875" y="1356"/>
              <a:ext cx="112"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150" name="Oval 148"/>
            <p:cNvSpPr>
              <a:spLocks noChangeArrowheads="1"/>
            </p:cNvSpPr>
            <p:nvPr/>
          </p:nvSpPr>
          <p:spPr bwMode="hidden">
            <a:xfrm>
              <a:off x="1809" y="1223"/>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151" name="Oval 149"/>
            <p:cNvSpPr>
              <a:spLocks noChangeArrowheads="1"/>
            </p:cNvSpPr>
            <p:nvPr/>
          </p:nvSpPr>
          <p:spPr bwMode="hidden">
            <a:xfrm>
              <a:off x="1738" y="1098"/>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2" name="Oval 150"/>
            <p:cNvSpPr>
              <a:spLocks noChangeArrowheads="1"/>
            </p:cNvSpPr>
            <p:nvPr/>
          </p:nvSpPr>
          <p:spPr bwMode="hidden">
            <a:xfrm>
              <a:off x="1583" y="1289"/>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153" name="Oval 151"/>
            <p:cNvSpPr>
              <a:spLocks noChangeArrowheads="1"/>
            </p:cNvSpPr>
            <p:nvPr/>
          </p:nvSpPr>
          <p:spPr bwMode="hidden">
            <a:xfrm>
              <a:off x="1379" y="1343"/>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154" name="Oval 152"/>
            <p:cNvSpPr>
              <a:spLocks noChangeArrowheads="1"/>
            </p:cNvSpPr>
            <p:nvPr/>
          </p:nvSpPr>
          <p:spPr bwMode="hidden">
            <a:xfrm>
              <a:off x="1529" y="1156"/>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5" name="Oval 153"/>
            <p:cNvSpPr>
              <a:spLocks noChangeArrowheads="1"/>
            </p:cNvSpPr>
            <p:nvPr/>
          </p:nvSpPr>
          <p:spPr bwMode="hidden">
            <a:xfrm>
              <a:off x="1294" y="1222"/>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6" name="Oval 154"/>
            <p:cNvSpPr>
              <a:spLocks noChangeArrowheads="1"/>
            </p:cNvSpPr>
            <p:nvPr/>
          </p:nvSpPr>
          <p:spPr bwMode="hidden">
            <a:xfrm>
              <a:off x="1314" y="1112"/>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7" name="Oval 155"/>
            <p:cNvSpPr>
              <a:spLocks noChangeArrowheads="1"/>
            </p:cNvSpPr>
            <p:nvPr/>
          </p:nvSpPr>
          <p:spPr bwMode="hidden">
            <a:xfrm>
              <a:off x="1082" y="116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8" name="Oval 156"/>
            <p:cNvSpPr>
              <a:spLocks noChangeArrowheads="1"/>
            </p:cNvSpPr>
            <p:nvPr/>
          </p:nvSpPr>
          <p:spPr bwMode="hidden">
            <a:xfrm>
              <a:off x="877" y="1121"/>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9" name="Oval 157"/>
            <p:cNvSpPr>
              <a:spLocks noChangeArrowheads="1"/>
            </p:cNvSpPr>
            <p:nvPr/>
          </p:nvSpPr>
          <p:spPr bwMode="hidden">
            <a:xfrm>
              <a:off x="875" y="121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60" name="Oval 158"/>
            <p:cNvSpPr>
              <a:spLocks noChangeArrowheads="1"/>
            </p:cNvSpPr>
            <p:nvPr/>
          </p:nvSpPr>
          <p:spPr bwMode="hidden">
            <a:xfrm>
              <a:off x="680" y="117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61" name="Oval 159"/>
            <p:cNvSpPr>
              <a:spLocks noChangeArrowheads="1"/>
            </p:cNvSpPr>
            <p:nvPr/>
          </p:nvSpPr>
          <p:spPr bwMode="hidden">
            <a:xfrm>
              <a:off x="411" y="123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62" name="Oval 160"/>
            <p:cNvSpPr>
              <a:spLocks noChangeArrowheads="1"/>
            </p:cNvSpPr>
            <p:nvPr/>
          </p:nvSpPr>
          <p:spPr bwMode="hidden">
            <a:xfrm>
              <a:off x="434" y="110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63" name="Oval 161"/>
            <p:cNvSpPr>
              <a:spLocks noChangeArrowheads="1"/>
            </p:cNvSpPr>
            <p:nvPr/>
          </p:nvSpPr>
          <p:spPr bwMode="hidden">
            <a:xfrm>
              <a:off x="119" y="131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64" name="Oval 162"/>
            <p:cNvSpPr>
              <a:spLocks noChangeArrowheads="1"/>
            </p:cNvSpPr>
            <p:nvPr/>
          </p:nvSpPr>
          <p:spPr bwMode="hidden">
            <a:xfrm>
              <a:off x="858" y="1001"/>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65" name="Oval 163"/>
            <p:cNvSpPr>
              <a:spLocks noChangeArrowheads="1"/>
            </p:cNvSpPr>
            <p:nvPr/>
          </p:nvSpPr>
          <p:spPr bwMode="hidden">
            <a:xfrm>
              <a:off x="1341" y="1013"/>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66" name="Oval 164"/>
            <p:cNvSpPr>
              <a:spLocks noChangeArrowheads="1"/>
            </p:cNvSpPr>
            <p:nvPr/>
          </p:nvSpPr>
          <p:spPr bwMode="hidden">
            <a:xfrm>
              <a:off x="1739" y="1008"/>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67" name="Oval 165"/>
            <p:cNvSpPr>
              <a:spLocks noChangeArrowheads="1"/>
            </p:cNvSpPr>
            <p:nvPr/>
          </p:nvSpPr>
          <p:spPr bwMode="hidden">
            <a:xfrm>
              <a:off x="2116" y="1001"/>
              <a:ext cx="100"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68" name="Oval 166"/>
            <p:cNvSpPr>
              <a:spLocks noChangeArrowheads="1"/>
            </p:cNvSpPr>
            <p:nvPr/>
          </p:nvSpPr>
          <p:spPr bwMode="hidden">
            <a:xfrm>
              <a:off x="2320" y="941"/>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69" name="Oval 167"/>
            <p:cNvSpPr>
              <a:spLocks noChangeArrowheads="1"/>
            </p:cNvSpPr>
            <p:nvPr/>
          </p:nvSpPr>
          <p:spPr bwMode="hidden">
            <a:xfrm>
              <a:off x="2601" y="995"/>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70" name="Oval 168"/>
            <p:cNvSpPr>
              <a:spLocks noChangeArrowheads="1"/>
            </p:cNvSpPr>
            <p:nvPr/>
          </p:nvSpPr>
          <p:spPr bwMode="hidden">
            <a:xfrm>
              <a:off x="1667" y="1420"/>
              <a:ext cx="106"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171" name="Oval 169"/>
            <p:cNvSpPr>
              <a:spLocks noChangeArrowheads="1"/>
            </p:cNvSpPr>
            <p:nvPr/>
          </p:nvSpPr>
          <p:spPr bwMode="hidden">
            <a:xfrm>
              <a:off x="2557" y="1516"/>
              <a:ext cx="123"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172" name="Oval 170"/>
            <p:cNvSpPr>
              <a:spLocks noChangeArrowheads="1"/>
            </p:cNvSpPr>
            <p:nvPr/>
          </p:nvSpPr>
          <p:spPr bwMode="hidden">
            <a:xfrm>
              <a:off x="3619" y="1287"/>
              <a:ext cx="112"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173" name="Oval 171"/>
            <p:cNvSpPr>
              <a:spLocks noChangeArrowheads="1"/>
            </p:cNvSpPr>
            <p:nvPr/>
          </p:nvSpPr>
          <p:spPr bwMode="hidden">
            <a:xfrm>
              <a:off x="3791" y="1212"/>
              <a:ext cx="111"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174" name="Oval 172"/>
            <p:cNvSpPr>
              <a:spLocks noChangeArrowheads="1"/>
            </p:cNvSpPr>
            <p:nvPr/>
          </p:nvSpPr>
          <p:spPr bwMode="hidden">
            <a:xfrm>
              <a:off x="213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75" name="Oval 173"/>
            <p:cNvSpPr>
              <a:spLocks noChangeArrowheads="1"/>
            </p:cNvSpPr>
            <p:nvPr/>
          </p:nvSpPr>
          <p:spPr bwMode="hidden">
            <a:xfrm>
              <a:off x="126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76" name="Oval 174"/>
            <p:cNvSpPr>
              <a:spLocks noChangeArrowheads="1"/>
            </p:cNvSpPr>
            <p:nvPr/>
          </p:nvSpPr>
          <p:spPr bwMode="hidden">
            <a:xfrm>
              <a:off x="1471" y="869"/>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77" name="Oval 175"/>
            <p:cNvSpPr>
              <a:spLocks noChangeArrowheads="1"/>
            </p:cNvSpPr>
            <p:nvPr/>
          </p:nvSpPr>
          <p:spPr bwMode="hidden">
            <a:xfrm>
              <a:off x="1650" y="824"/>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78" name="Oval 176"/>
            <p:cNvSpPr>
              <a:spLocks noChangeArrowheads="1"/>
            </p:cNvSpPr>
            <p:nvPr/>
          </p:nvSpPr>
          <p:spPr bwMode="hidden">
            <a:xfrm>
              <a:off x="1918" y="869"/>
              <a:ext cx="84"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79" name="Oval 177"/>
            <p:cNvSpPr>
              <a:spLocks noChangeArrowheads="1"/>
            </p:cNvSpPr>
            <p:nvPr/>
          </p:nvSpPr>
          <p:spPr bwMode="hidden">
            <a:xfrm>
              <a:off x="1720" y="923"/>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80" name="Oval 178"/>
            <p:cNvSpPr>
              <a:spLocks noChangeArrowheads="1"/>
            </p:cNvSpPr>
            <p:nvPr/>
          </p:nvSpPr>
          <p:spPr bwMode="hidden">
            <a:xfrm>
              <a:off x="1913" y="957"/>
              <a:ext cx="9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81" name="Oval 179"/>
            <p:cNvSpPr>
              <a:spLocks noChangeArrowheads="1"/>
            </p:cNvSpPr>
            <p:nvPr/>
          </p:nvSpPr>
          <p:spPr bwMode="hidden">
            <a:xfrm>
              <a:off x="1541" y="962"/>
              <a:ext cx="89"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82" name="Oval 180"/>
            <p:cNvSpPr>
              <a:spLocks noChangeArrowheads="1"/>
            </p:cNvSpPr>
            <p:nvPr/>
          </p:nvSpPr>
          <p:spPr bwMode="hidden">
            <a:xfrm>
              <a:off x="1076" y="953"/>
              <a:ext cx="10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83" name="Oval 181"/>
            <p:cNvSpPr>
              <a:spLocks noChangeArrowheads="1"/>
            </p:cNvSpPr>
            <p:nvPr/>
          </p:nvSpPr>
          <p:spPr bwMode="hidden">
            <a:xfrm>
              <a:off x="1983" y="4027"/>
              <a:ext cx="195" cy="10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84" name="Oval 182"/>
            <p:cNvSpPr>
              <a:spLocks noChangeArrowheads="1"/>
            </p:cNvSpPr>
            <p:nvPr/>
          </p:nvSpPr>
          <p:spPr bwMode="hidden">
            <a:xfrm>
              <a:off x="2460" y="3671"/>
              <a:ext cx="196" cy="11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85" name="Oval 183"/>
            <p:cNvSpPr>
              <a:spLocks noChangeArrowheads="1"/>
            </p:cNvSpPr>
            <p:nvPr/>
          </p:nvSpPr>
          <p:spPr bwMode="hidden">
            <a:xfrm>
              <a:off x="3238" y="3121"/>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86" name="Oval 184"/>
            <p:cNvSpPr>
              <a:spLocks noChangeArrowheads="1"/>
            </p:cNvSpPr>
            <p:nvPr/>
          </p:nvSpPr>
          <p:spPr bwMode="hidden">
            <a:xfrm>
              <a:off x="3550" y="2880"/>
              <a:ext cx="157"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87" name="Oval 185"/>
            <p:cNvSpPr>
              <a:spLocks noChangeArrowheads="1"/>
            </p:cNvSpPr>
            <p:nvPr/>
          </p:nvSpPr>
          <p:spPr bwMode="hidden">
            <a:xfrm>
              <a:off x="2892" y="3377"/>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88" name="Oval 186"/>
            <p:cNvSpPr>
              <a:spLocks noChangeArrowheads="1"/>
            </p:cNvSpPr>
            <p:nvPr/>
          </p:nvSpPr>
          <p:spPr bwMode="hidden">
            <a:xfrm>
              <a:off x="3869" y="2657"/>
              <a:ext cx="151" cy="84"/>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89" name="Oval 187"/>
            <p:cNvSpPr>
              <a:spLocks noChangeArrowheads="1"/>
            </p:cNvSpPr>
            <p:nvPr/>
          </p:nvSpPr>
          <p:spPr bwMode="hidden">
            <a:xfrm>
              <a:off x="4090" y="2475"/>
              <a:ext cx="156"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90" name="Oval 188"/>
            <p:cNvSpPr>
              <a:spLocks noChangeArrowheads="1"/>
            </p:cNvSpPr>
            <p:nvPr/>
          </p:nvSpPr>
          <p:spPr bwMode="hidden">
            <a:xfrm>
              <a:off x="4327" y="2314"/>
              <a:ext cx="134" cy="7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91" name="Oval 189"/>
            <p:cNvSpPr>
              <a:spLocks noChangeArrowheads="1"/>
            </p:cNvSpPr>
            <p:nvPr/>
          </p:nvSpPr>
          <p:spPr bwMode="hidden">
            <a:xfrm>
              <a:off x="4712" y="2022"/>
              <a:ext cx="134" cy="73"/>
            </a:xfrm>
            <a:prstGeom prst="ellipse">
              <a:avLst/>
            </a:prstGeom>
            <a:gradFill rotWithShape="0">
              <a:gsLst>
                <a:gs pos="0">
                  <a:schemeClr val="bg2"/>
                </a:gs>
                <a:gs pos="100000">
                  <a:schemeClr val="bg2">
                    <a:gamma/>
                    <a:shade val="54510"/>
                    <a:invGamma/>
                  </a:schemeClr>
                </a:gs>
              </a:gsLst>
              <a:lin ang="2700000" scaled="1"/>
            </a:gradFill>
            <a:ln w="9525">
              <a:noFill/>
              <a:round/>
              <a:headEnd/>
              <a:tailEnd/>
            </a:ln>
            <a:effectLst/>
          </p:spPr>
          <p:txBody>
            <a:bodyPr/>
            <a:lstStyle/>
            <a:p>
              <a:pPr>
                <a:defRPr/>
              </a:pPr>
              <a:endParaRPr lang="en-US"/>
            </a:p>
          </p:txBody>
        </p:sp>
        <p:sp>
          <p:nvSpPr>
            <p:cNvPr id="192" name="Oval 190"/>
            <p:cNvSpPr>
              <a:spLocks noChangeArrowheads="1"/>
            </p:cNvSpPr>
            <p:nvPr/>
          </p:nvSpPr>
          <p:spPr bwMode="hidden">
            <a:xfrm>
              <a:off x="4533" y="2162"/>
              <a:ext cx="13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93" name="Oval 191"/>
            <p:cNvSpPr>
              <a:spLocks noChangeArrowheads="1"/>
            </p:cNvSpPr>
            <p:nvPr/>
          </p:nvSpPr>
          <p:spPr bwMode="hidden">
            <a:xfrm>
              <a:off x="4863" y="1920"/>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94" name="Oval 192"/>
            <p:cNvSpPr>
              <a:spLocks noChangeArrowheads="1"/>
            </p:cNvSpPr>
            <p:nvPr/>
          </p:nvSpPr>
          <p:spPr bwMode="hidden">
            <a:xfrm>
              <a:off x="5009" y="1807"/>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95" name="Oval 193"/>
            <p:cNvSpPr>
              <a:spLocks noChangeArrowheads="1"/>
            </p:cNvSpPr>
            <p:nvPr/>
          </p:nvSpPr>
          <p:spPr bwMode="hidden">
            <a:xfrm>
              <a:off x="5161" y="1702"/>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p>
          </p:txBody>
        </p:sp>
        <p:sp>
          <p:nvSpPr>
            <p:cNvPr id="196" name="Oval 194"/>
            <p:cNvSpPr>
              <a:spLocks noChangeArrowheads="1"/>
            </p:cNvSpPr>
            <p:nvPr/>
          </p:nvSpPr>
          <p:spPr bwMode="hidden">
            <a:xfrm>
              <a:off x="5277" y="1614"/>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p>
          </p:txBody>
        </p:sp>
        <p:sp>
          <p:nvSpPr>
            <p:cNvPr id="197" name="Oval 195"/>
            <p:cNvSpPr>
              <a:spLocks noChangeArrowheads="1"/>
            </p:cNvSpPr>
            <p:nvPr/>
          </p:nvSpPr>
          <p:spPr bwMode="hidden">
            <a:xfrm>
              <a:off x="5398" y="1521"/>
              <a:ext cx="123"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p>
          </p:txBody>
        </p:sp>
        <p:sp>
          <p:nvSpPr>
            <p:cNvPr id="198" name="Oval 196"/>
            <p:cNvSpPr>
              <a:spLocks noChangeArrowheads="1"/>
            </p:cNvSpPr>
            <p:nvPr/>
          </p:nvSpPr>
          <p:spPr bwMode="hidden">
            <a:xfrm>
              <a:off x="3255" y="4071"/>
              <a:ext cx="196" cy="106"/>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199" name="Oval 197"/>
            <p:cNvSpPr>
              <a:spLocks noChangeArrowheads="1"/>
            </p:cNvSpPr>
            <p:nvPr/>
          </p:nvSpPr>
          <p:spPr bwMode="hidden">
            <a:xfrm>
              <a:off x="3651" y="3693"/>
              <a:ext cx="196" cy="111"/>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200" name="Oval 198"/>
            <p:cNvSpPr>
              <a:spLocks noChangeArrowheads="1"/>
            </p:cNvSpPr>
            <p:nvPr/>
          </p:nvSpPr>
          <p:spPr bwMode="hidden">
            <a:xfrm>
              <a:off x="4773" y="3705"/>
              <a:ext cx="201" cy="106"/>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en-US"/>
            </a:p>
          </p:txBody>
        </p:sp>
        <p:sp>
          <p:nvSpPr>
            <p:cNvPr id="201" name="Oval 199"/>
            <p:cNvSpPr>
              <a:spLocks noChangeArrowheads="1"/>
            </p:cNvSpPr>
            <p:nvPr/>
          </p:nvSpPr>
          <p:spPr bwMode="hidden">
            <a:xfrm>
              <a:off x="4491" y="4049"/>
              <a:ext cx="196" cy="105"/>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en-US"/>
            </a:p>
          </p:txBody>
        </p:sp>
        <p:sp>
          <p:nvSpPr>
            <p:cNvPr id="202" name="Oval 200"/>
            <p:cNvSpPr>
              <a:spLocks noChangeArrowheads="1"/>
            </p:cNvSpPr>
            <p:nvPr/>
          </p:nvSpPr>
          <p:spPr bwMode="hidden">
            <a:xfrm>
              <a:off x="3989" y="3396"/>
              <a:ext cx="168" cy="96"/>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203" name="Oval 201"/>
            <p:cNvSpPr>
              <a:spLocks noChangeArrowheads="1"/>
            </p:cNvSpPr>
            <p:nvPr/>
          </p:nvSpPr>
          <p:spPr bwMode="hidden">
            <a:xfrm>
              <a:off x="4263" y="3141"/>
              <a:ext cx="167" cy="95"/>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204" name="Oval 202"/>
            <p:cNvSpPr>
              <a:spLocks noChangeArrowheads="1"/>
            </p:cNvSpPr>
            <p:nvPr/>
          </p:nvSpPr>
          <p:spPr bwMode="hidden">
            <a:xfrm>
              <a:off x="5044" y="3418"/>
              <a:ext cx="167" cy="95"/>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en-US"/>
            </a:p>
          </p:txBody>
        </p:sp>
        <p:sp>
          <p:nvSpPr>
            <p:cNvPr id="205" name="Oval 203"/>
            <p:cNvSpPr>
              <a:spLocks noChangeArrowheads="1"/>
            </p:cNvSpPr>
            <p:nvPr/>
          </p:nvSpPr>
          <p:spPr bwMode="hidden">
            <a:xfrm>
              <a:off x="4553" y="2873"/>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206" name="Oval 204"/>
            <p:cNvSpPr>
              <a:spLocks noChangeArrowheads="1"/>
            </p:cNvSpPr>
            <p:nvPr/>
          </p:nvSpPr>
          <p:spPr bwMode="hidden">
            <a:xfrm>
              <a:off x="5293" y="3116"/>
              <a:ext cx="168" cy="95"/>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207" name="Oval 205"/>
            <p:cNvSpPr>
              <a:spLocks noChangeArrowheads="1"/>
            </p:cNvSpPr>
            <p:nvPr/>
          </p:nvSpPr>
          <p:spPr bwMode="hidden">
            <a:xfrm>
              <a:off x="5497" y="2879"/>
              <a:ext cx="156" cy="89"/>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en-US"/>
            </a:p>
          </p:txBody>
        </p:sp>
        <p:sp>
          <p:nvSpPr>
            <p:cNvPr id="208" name="Oval 206"/>
            <p:cNvSpPr>
              <a:spLocks noChangeArrowheads="1"/>
            </p:cNvSpPr>
            <p:nvPr/>
          </p:nvSpPr>
          <p:spPr bwMode="hidden">
            <a:xfrm>
              <a:off x="4772" y="2673"/>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209" name="Oval 207"/>
            <p:cNvSpPr>
              <a:spLocks noChangeArrowheads="1"/>
            </p:cNvSpPr>
            <p:nvPr/>
          </p:nvSpPr>
          <p:spPr bwMode="hidden">
            <a:xfrm>
              <a:off x="4966" y="2488"/>
              <a:ext cx="156" cy="84"/>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210" name="Oval 208"/>
            <p:cNvSpPr>
              <a:spLocks noChangeArrowheads="1"/>
            </p:cNvSpPr>
            <p:nvPr/>
          </p:nvSpPr>
          <p:spPr bwMode="hidden">
            <a:xfrm>
              <a:off x="5444" y="2052"/>
              <a:ext cx="134" cy="7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211" name="Oval 209"/>
            <p:cNvSpPr>
              <a:spLocks noChangeArrowheads="1"/>
            </p:cNvSpPr>
            <p:nvPr/>
          </p:nvSpPr>
          <p:spPr bwMode="hidden">
            <a:xfrm>
              <a:off x="5161" y="2314"/>
              <a:ext cx="140" cy="7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212" name="Oval 210"/>
            <p:cNvSpPr>
              <a:spLocks noChangeArrowheads="1"/>
            </p:cNvSpPr>
            <p:nvPr/>
          </p:nvSpPr>
          <p:spPr bwMode="hidden">
            <a:xfrm>
              <a:off x="5318" y="2176"/>
              <a:ext cx="134" cy="61"/>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213" name="Oval 211"/>
            <p:cNvSpPr>
              <a:spLocks noChangeArrowheads="1"/>
            </p:cNvSpPr>
            <p:nvPr/>
          </p:nvSpPr>
          <p:spPr bwMode="hidden">
            <a:xfrm>
              <a:off x="5581" y="1933"/>
              <a:ext cx="128" cy="61"/>
            </a:xfrm>
            <a:prstGeom prst="ellipse">
              <a:avLst/>
            </a:prstGeom>
            <a:gradFill rotWithShape="0">
              <a:gsLst>
                <a:gs pos="0">
                  <a:schemeClr val="bg1"/>
                </a:gs>
                <a:gs pos="100000">
                  <a:schemeClr val="bg1">
                    <a:gamma/>
                    <a:shade val="57647"/>
                    <a:invGamma/>
                  </a:schemeClr>
                </a:gs>
              </a:gsLst>
              <a:lin ang="2700000" scaled="1"/>
            </a:gradFill>
            <a:ln w="9525">
              <a:noFill/>
              <a:round/>
              <a:headEnd/>
              <a:tailEnd/>
            </a:ln>
            <a:effectLst/>
          </p:spPr>
          <p:txBody>
            <a:bodyPr/>
            <a:lstStyle/>
            <a:p>
              <a:pPr>
                <a:defRPr/>
              </a:pPr>
              <a:endParaRPr lang="en-US"/>
            </a:p>
          </p:txBody>
        </p:sp>
        <p:sp>
          <p:nvSpPr>
            <p:cNvPr id="214" name="Oval 212"/>
            <p:cNvSpPr>
              <a:spLocks noChangeArrowheads="1"/>
            </p:cNvSpPr>
            <p:nvPr/>
          </p:nvSpPr>
          <p:spPr bwMode="hidden">
            <a:xfrm>
              <a:off x="5689" y="1811"/>
              <a:ext cx="128" cy="61"/>
            </a:xfrm>
            <a:prstGeom prst="ellipse">
              <a:avLst/>
            </a:prstGeom>
            <a:gradFill rotWithShape="0">
              <a:gsLst>
                <a:gs pos="0">
                  <a:schemeClr val="bg1"/>
                </a:gs>
                <a:gs pos="100000">
                  <a:schemeClr val="bg1">
                    <a:gamma/>
                    <a:shade val="57647"/>
                    <a:invGamma/>
                  </a:schemeClr>
                </a:gs>
              </a:gsLst>
              <a:lin ang="2700000" scaled="1"/>
            </a:gradFill>
            <a:ln w="9525">
              <a:noFill/>
              <a:round/>
              <a:headEnd/>
              <a:tailEnd/>
            </a:ln>
            <a:effectLst/>
          </p:spPr>
          <p:txBody>
            <a:bodyPr/>
            <a:lstStyle/>
            <a:p>
              <a:pPr>
                <a:defRPr/>
              </a:pPr>
              <a:endParaRPr lang="en-US"/>
            </a:p>
          </p:txBody>
        </p:sp>
        <p:sp>
          <p:nvSpPr>
            <p:cNvPr id="215" name="Oval 213"/>
            <p:cNvSpPr>
              <a:spLocks noChangeArrowheads="1"/>
            </p:cNvSpPr>
            <p:nvPr/>
          </p:nvSpPr>
          <p:spPr bwMode="hidden">
            <a:xfrm>
              <a:off x="5663" y="2680"/>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216" name="Oval 214"/>
            <p:cNvSpPr>
              <a:spLocks noChangeArrowheads="1"/>
            </p:cNvSpPr>
            <p:nvPr/>
          </p:nvSpPr>
          <p:spPr bwMode="hidden">
            <a:xfrm>
              <a:off x="-65" y="2865"/>
              <a:ext cx="150"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217" name="Oval 215"/>
            <p:cNvSpPr>
              <a:spLocks noChangeArrowheads="1"/>
            </p:cNvSpPr>
            <p:nvPr/>
          </p:nvSpPr>
          <p:spPr bwMode="hidden">
            <a:xfrm>
              <a:off x="2" y="2477"/>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218" name="Oval 216"/>
            <p:cNvSpPr>
              <a:spLocks noChangeArrowheads="1"/>
            </p:cNvSpPr>
            <p:nvPr/>
          </p:nvSpPr>
          <p:spPr bwMode="hidden">
            <a:xfrm>
              <a:off x="-9" y="1436"/>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19" name="Oval 217"/>
            <p:cNvSpPr>
              <a:spLocks noChangeArrowheads="1"/>
            </p:cNvSpPr>
            <p:nvPr/>
          </p:nvSpPr>
          <p:spPr bwMode="hidden">
            <a:xfrm>
              <a:off x="5624" y="4010"/>
              <a:ext cx="201" cy="106"/>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en-US"/>
            </a:p>
          </p:txBody>
        </p:sp>
      </p:grpSp>
      <p:sp>
        <p:nvSpPr>
          <p:cNvPr id="155866" name="Rectangle 218"/>
          <p:cNvSpPr>
            <a:spLocks noGrp="1" noChangeArrowheads="1"/>
          </p:cNvSpPr>
          <p:nvPr>
            <p:ph type="ctrTitle" sz="quarter"/>
          </p:nvPr>
        </p:nvSpPr>
        <p:spPr>
          <a:xfrm>
            <a:off x="685800" y="1844675"/>
            <a:ext cx="7772400" cy="1736725"/>
          </a:xfrm>
        </p:spPr>
        <p:txBody>
          <a:bodyPr anchor="b" anchorCtr="1"/>
          <a:lstStyle>
            <a:lvl1pPr>
              <a:defRPr sz="5400"/>
            </a:lvl1pPr>
          </a:lstStyle>
          <a:p>
            <a:r>
              <a:rPr lang="en-US"/>
              <a:t>Click to edit Master title style</a:t>
            </a:r>
          </a:p>
        </p:txBody>
      </p:sp>
      <p:sp>
        <p:nvSpPr>
          <p:cNvPr id="155867" name="Rectangle 219"/>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220" name="Rectangle 220"/>
          <p:cNvSpPr>
            <a:spLocks noGrp="1" noChangeArrowheads="1"/>
          </p:cNvSpPr>
          <p:nvPr>
            <p:ph type="dt" sz="quarter" idx="10"/>
          </p:nvPr>
        </p:nvSpPr>
        <p:spPr/>
        <p:txBody>
          <a:bodyPr/>
          <a:lstStyle>
            <a:lvl1pPr>
              <a:defRPr smtClean="0"/>
            </a:lvl1pPr>
          </a:lstStyle>
          <a:p>
            <a:pPr>
              <a:defRPr/>
            </a:pPr>
            <a:endParaRPr lang="en-US"/>
          </a:p>
        </p:txBody>
      </p:sp>
      <p:sp>
        <p:nvSpPr>
          <p:cNvPr id="221" name="Rectangle 221"/>
          <p:cNvSpPr>
            <a:spLocks noGrp="1" noChangeArrowheads="1"/>
          </p:cNvSpPr>
          <p:nvPr>
            <p:ph type="ftr" sz="quarter" idx="11"/>
          </p:nvPr>
        </p:nvSpPr>
        <p:spPr>
          <a:xfrm>
            <a:off x="3124200" y="6248400"/>
            <a:ext cx="2895600" cy="457200"/>
          </a:xfrm>
        </p:spPr>
        <p:txBody>
          <a:bodyPr/>
          <a:lstStyle>
            <a:lvl1pPr>
              <a:defRPr smtClean="0"/>
            </a:lvl1pPr>
          </a:lstStyle>
          <a:p>
            <a:pPr>
              <a:defRPr/>
            </a:pPr>
            <a:endParaRPr lang="en-US"/>
          </a:p>
        </p:txBody>
      </p:sp>
      <p:sp>
        <p:nvSpPr>
          <p:cNvPr id="222" name="Rectangle 222"/>
          <p:cNvSpPr>
            <a:spLocks noGrp="1" noChangeArrowheads="1"/>
          </p:cNvSpPr>
          <p:nvPr>
            <p:ph type="sldNum" sz="quarter" idx="12"/>
          </p:nvPr>
        </p:nvSpPr>
        <p:spPr/>
        <p:txBody>
          <a:bodyPr/>
          <a:lstStyle>
            <a:lvl1pPr>
              <a:defRPr smtClean="0"/>
            </a:lvl1pPr>
          </a:lstStyle>
          <a:p>
            <a:pPr>
              <a:defRPr/>
            </a:pPr>
            <a:fld id="{D7090ED0-A7BE-41B5-A81D-06E4FF06E524}" type="slidenum">
              <a:rPr lang="en-US"/>
              <a:pPr>
                <a:defRPr/>
              </a:pPr>
              <a:t>‹#›</a:t>
            </a:fld>
            <a:endParaRPr lang="en-US"/>
          </a:p>
        </p:txBody>
      </p:sp>
    </p:spTree>
    <p:extLst>
      <p:ext uri="{BB962C8B-B14F-4D97-AF65-F5344CB8AC3E}">
        <p14:creationId xmlns:p14="http://schemas.microsoft.com/office/powerpoint/2010/main" val="3267068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18"/>
          <p:cNvSpPr>
            <a:spLocks noGrp="1" noChangeArrowheads="1"/>
          </p:cNvSpPr>
          <p:nvPr>
            <p:ph type="sldNum" sz="quarter" idx="10"/>
          </p:nvPr>
        </p:nvSpPr>
        <p:spPr>
          <a:ln/>
        </p:spPr>
        <p:txBody>
          <a:bodyPr/>
          <a:lstStyle>
            <a:lvl1pPr>
              <a:defRPr/>
            </a:lvl1pPr>
          </a:lstStyle>
          <a:p>
            <a:pPr>
              <a:defRPr/>
            </a:pPr>
            <a:fld id="{1502EC2B-2BED-40EB-810D-4275F46851E0}" type="slidenum">
              <a:rPr lang="en-US"/>
              <a:pPr>
                <a:defRPr/>
              </a:pPr>
              <a:t>‹#›</a:t>
            </a:fld>
            <a:endParaRPr lang="en-US"/>
          </a:p>
        </p:txBody>
      </p:sp>
      <p:sp>
        <p:nvSpPr>
          <p:cNvPr id="5" name="Rectangle 219"/>
          <p:cNvSpPr>
            <a:spLocks noGrp="1" noChangeArrowheads="1"/>
          </p:cNvSpPr>
          <p:nvPr>
            <p:ph type="dt" sz="half" idx="11"/>
          </p:nvPr>
        </p:nvSpPr>
        <p:spPr>
          <a:ln/>
        </p:spPr>
        <p:txBody>
          <a:bodyPr/>
          <a:lstStyle>
            <a:lvl1pPr>
              <a:defRPr/>
            </a:lvl1pPr>
          </a:lstStyle>
          <a:p>
            <a:pPr>
              <a:defRPr/>
            </a:pPr>
            <a:endParaRPr lang="en-US"/>
          </a:p>
        </p:txBody>
      </p:sp>
      <p:sp>
        <p:nvSpPr>
          <p:cNvPr id="6" name="Rectangle 22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67492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94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94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18"/>
          <p:cNvSpPr>
            <a:spLocks noGrp="1" noChangeArrowheads="1"/>
          </p:cNvSpPr>
          <p:nvPr>
            <p:ph type="sldNum" sz="quarter" idx="10"/>
          </p:nvPr>
        </p:nvSpPr>
        <p:spPr>
          <a:ln/>
        </p:spPr>
        <p:txBody>
          <a:bodyPr/>
          <a:lstStyle>
            <a:lvl1pPr>
              <a:defRPr/>
            </a:lvl1pPr>
          </a:lstStyle>
          <a:p>
            <a:pPr>
              <a:defRPr/>
            </a:pPr>
            <a:fld id="{5919587D-1154-4E22-BA45-AA299309E7BE}" type="slidenum">
              <a:rPr lang="en-US"/>
              <a:pPr>
                <a:defRPr/>
              </a:pPr>
              <a:t>‹#›</a:t>
            </a:fld>
            <a:endParaRPr lang="en-US"/>
          </a:p>
        </p:txBody>
      </p:sp>
      <p:sp>
        <p:nvSpPr>
          <p:cNvPr id="5" name="Rectangle 219"/>
          <p:cNvSpPr>
            <a:spLocks noGrp="1" noChangeArrowheads="1"/>
          </p:cNvSpPr>
          <p:nvPr>
            <p:ph type="dt" sz="half" idx="11"/>
          </p:nvPr>
        </p:nvSpPr>
        <p:spPr>
          <a:ln/>
        </p:spPr>
        <p:txBody>
          <a:bodyPr/>
          <a:lstStyle>
            <a:lvl1pPr>
              <a:defRPr/>
            </a:lvl1pPr>
          </a:lstStyle>
          <a:p>
            <a:pPr>
              <a:defRPr/>
            </a:pPr>
            <a:endParaRPr lang="en-US"/>
          </a:p>
        </p:txBody>
      </p:sp>
      <p:sp>
        <p:nvSpPr>
          <p:cNvPr id="6" name="Rectangle 22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3401391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3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90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43350"/>
            <a:ext cx="4038600" cy="2190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218"/>
          <p:cNvSpPr>
            <a:spLocks noGrp="1" noChangeArrowheads="1"/>
          </p:cNvSpPr>
          <p:nvPr>
            <p:ph type="sldNum" sz="quarter" idx="10"/>
          </p:nvPr>
        </p:nvSpPr>
        <p:spPr>
          <a:ln/>
        </p:spPr>
        <p:txBody>
          <a:bodyPr/>
          <a:lstStyle>
            <a:lvl1pPr>
              <a:defRPr/>
            </a:lvl1pPr>
          </a:lstStyle>
          <a:p>
            <a:pPr>
              <a:defRPr/>
            </a:pPr>
            <a:fld id="{AD9B0FF6-AB67-4A58-B705-6C0F8B2B6186}" type="slidenum">
              <a:rPr lang="en-US"/>
              <a:pPr>
                <a:defRPr/>
              </a:pPr>
              <a:t>‹#›</a:t>
            </a:fld>
            <a:endParaRPr lang="en-US"/>
          </a:p>
        </p:txBody>
      </p:sp>
      <p:sp>
        <p:nvSpPr>
          <p:cNvPr id="7" name="Rectangle 219"/>
          <p:cNvSpPr>
            <a:spLocks noGrp="1" noChangeArrowheads="1"/>
          </p:cNvSpPr>
          <p:nvPr>
            <p:ph type="dt" sz="half" idx="11"/>
          </p:nvPr>
        </p:nvSpPr>
        <p:spPr>
          <a:ln/>
        </p:spPr>
        <p:txBody>
          <a:bodyPr/>
          <a:lstStyle>
            <a:lvl1pPr>
              <a:defRPr/>
            </a:lvl1pPr>
          </a:lstStyle>
          <a:p>
            <a:pPr>
              <a:defRPr/>
            </a:pPr>
            <a:endParaRPr lang="en-US"/>
          </a:p>
        </p:txBody>
      </p:sp>
      <p:sp>
        <p:nvSpPr>
          <p:cNvPr id="8" name="Rectangle 22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3204038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3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3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18"/>
          <p:cNvSpPr>
            <a:spLocks noGrp="1" noChangeArrowheads="1"/>
          </p:cNvSpPr>
          <p:nvPr>
            <p:ph type="sldNum" sz="quarter" idx="10"/>
          </p:nvPr>
        </p:nvSpPr>
        <p:spPr>
          <a:ln/>
        </p:spPr>
        <p:txBody>
          <a:bodyPr/>
          <a:lstStyle>
            <a:lvl1pPr>
              <a:defRPr/>
            </a:lvl1pPr>
          </a:lstStyle>
          <a:p>
            <a:pPr>
              <a:defRPr/>
            </a:pPr>
            <a:fld id="{871BB503-5701-4052-9AA5-F9CDFE1625D4}" type="slidenum">
              <a:rPr lang="en-US"/>
              <a:pPr>
                <a:defRPr/>
              </a:pPr>
              <a:t>‹#›</a:t>
            </a:fld>
            <a:endParaRPr lang="en-US"/>
          </a:p>
        </p:txBody>
      </p:sp>
      <p:sp>
        <p:nvSpPr>
          <p:cNvPr id="6" name="Rectangle 219"/>
          <p:cNvSpPr>
            <a:spLocks noGrp="1" noChangeArrowheads="1"/>
          </p:cNvSpPr>
          <p:nvPr>
            <p:ph type="dt" sz="half" idx="11"/>
          </p:nvPr>
        </p:nvSpPr>
        <p:spPr>
          <a:ln/>
        </p:spPr>
        <p:txBody>
          <a:bodyPr/>
          <a:lstStyle>
            <a:lvl1pPr>
              <a:defRPr/>
            </a:lvl1pPr>
          </a:lstStyle>
          <a:p>
            <a:pPr>
              <a:defRPr/>
            </a:pPr>
            <a:endParaRPr lang="en-US"/>
          </a:p>
        </p:txBody>
      </p:sp>
      <p:sp>
        <p:nvSpPr>
          <p:cNvPr id="7" name="Rectangle 22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146260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18"/>
          <p:cNvSpPr>
            <a:spLocks noGrp="1" noChangeArrowheads="1"/>
          </p:cNvSpPr>
          <p:nvPr>
            <p:ph type="sldNum" sz="quarter" idx="10"/>
          </p:nvPr>
        </p:nvSpPr>
        <p:spPr>
          <a:ln/>
        </p:spPr>
        <p:txBody>
          <a:bodyPr/>
          <a:lstStyle>
            <a:lvl1pPr>
              <a:defRPr/>
            </a:lvl1pPr>
          </a:lstStyle>
          <a:p>
            <a:pPr>
              <a:defRPr/>
            </a:pPr>
            <a:fld id="{2694BB39-D244-4570-A9C4-650B43CE31DD}" type="slidenum">
              <a:rPr lang="en-US"/>
              <a:pPr>
                <a:defRPr/>
              </a:pPr>
              <a:t>‹#›</a:t>
            </a:fld>
            <a:endParaRPr lang="en-US"/>
          </a:p>
        </p:txBody>
      </p:sp>
      <p:sp>
        <p:nvSpPr>
          <p:cNvPr id="5" name="Rectangle 219"/>
          <p:cNvSpPr>
            <a:spLocks noGrp="1" noChangeArrowheads="1"/>
          </p:cNvSpPr>
          <p:nvPr>
            <p:ph type="dt" sz="half" idx="11"/>
          </p:nvPr>
        </p:nvSpPr>
        <p:spPr>
          <a:ln/>
        </p:spPr>
        <p:txBody>
          <a:bodyPr/>
          <a:lstStyle>
            <a:lvl1pPr>
              <a:defRPr/>
            </a:lvl1pPr>
          </a:lstStyle>
          <a:p>
            <a:pPr>
              <a:defRPr/>
            </a:pPr>
            <a:endParaRPr lang="en-US"/>
          </a:p>
        </p:txBody>
      </p:sp>
      <p:sp>
        <p:nvSpPr>
          <p:cNvPr id="6" name="Rectangle 22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885722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18"/>
          <p:cNvSpPr>
            <a:spLocks noGrp="1" noChangeArrowheads="1"/>
          </p:cNvSpPr>
          <p:nvPr>
            <p:ph type="sldNum" sz="quarter" idx="10"/>
          </p:nvPr>
        </p:nvSpPr>
        <p:spPr>
          <a:ln/>
        </p:spPr>
        <p:txBody>
          <a:bodyPr/>
          <a:lstStyle>
            <a:lvl1pPr>
              <a:defRPr/>
            </a:lvl1pPr>
          </a:lstStyle>
          <a:p>
            <a:pPr>
              <a:defRPr/>
            </a:pPr>
            <a:fld id="{31B27AD0-AAB7-4F79-ABE4-BEB3FF789F5E}" type="slidenum">
              <a:rPr lang="en-US"/>
              <a:pPr>
                <a:defRPr/>
              </a:pPr>
              <a:t>‹#›</a:t>
            </a:fld>
            <a:endParaRPr lang="en-US"/>
          </a:p>
        </p:txBody>
      </p:sp>
      <p:sp>
        <p:nvSpPr>
          <p:cNvPr id="5" name="Rectangle 219"/>
          <p:cNvSpPr>
            <a:spLocks noGrp="1" noChangeArrowheads="1"/>
          </p:cNvSpPr>
          <p:nvPr>
            <p:ph type="dt" sz="half" idx="11"/>
          </p:nvPr>
        </p:nvSpPr>
        <p:spPr>
          <a:ln/>
        </p:spPr>
        <p:txBody>
          <a:bodyPr/>
          <a:lstStyle>
            <a:lvl1pPr>
              <a:defRPr/>
            </a:lvl1pPr>
          </a:lstStyle>
          <a:p>
            <a:pPr>
              <a:defRPr/>
            </a:pPr>
            <a:endParaRPr lang="en-US"/>
          </a:p>
        </p:txBody>
      </p:sp>
      <p:sp>
        <p:nvSpPr>
          <p:cNvPr id="6" name="Rectangle 22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952637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3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3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18"/>
          <p:cNvSpPr>
            <a:spLocks noGrp="1" noChangeArrowheads="1"/>
          </p:cNvSpPr>
          <p:nvPr>
            <p:ph type="sldNum" sz="quarter" idx="10"/>
          </p:nvPr>
        </p:nvSpPr>
        <p:spPr>
          <a:ln/>
        </p:spPr>
        <p:txBody>
          <a:bodyPr/>
          <a:lstStyle>
            <a:lvl1pPr>
              <a:defRPr/>
            </a:lvl1pPr>
          </a:lstStyle>
          <a:p>
            <a:pPr>
              <a:defRPr/>
            </a:pPr>
            <a:fld id="{2ABC3440-1811-4D67-99C6-BE61517608E8}" type="slidenum">
              <a:rPr lang="en-US"/>
              <a:pPr>
                <a:defRPr/>
              </a:pPr>
              <a:t>‹#›</a:t>
            </a:fld>
            <a:endParaRPr lang="en-US"/>
          </a:p>
        </p:txBody>
      </p:sp>
      <p:sp>
        <p:nvSpPr>
          <p:cNvPr id="6" name="Rectangle 219"/>
          <p:cNvSpPr>
            <a:spLocks noGrp="1" noChangeArrowheads="1"/>
          </p:cNvSpPr>
          <p:nvPr>
            <p:ph type="dt" sz="half" idx="11"/>
          </p:nvPr>
        </p:nvSpPr>
        <p:spPr>
          <a:ln/>
        </p:spPr>
        <p:txBody>
          <a:bodyPr/>
          <a:lstStyle>
            <a:lvl1pPr>
              <a:defRPr/>
            </a:lvl1pPr>
          </a:lstStyle>
          <a:p>
            <a:pPr>
              <a:defRPr/>
            </a:pPr>
            <a:endParaRPr lang="en-US"/>
          </a:p>
        </p:txBody>
      </p:sp>
      <p:sp>
        <p:nvSpPr>
          <p:cNvPr id="7" name="Rectangle 22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891263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18"/>
          <p:cNvSpPr>
            <a:spLocks noGrp="1" noChangeArrowheads="1"/>
          </p:cNvSpPr>
          <p:nvPr>
            <p:ph type="sldNum" sz="quarter" idx="10"/>
          </p:nvPr>
        </p:nvSpPr>
        <p:spPr>
          <a:ln/>
        </p:spPr>
        <p:txBody>
          <a:bodyPr/>
          <a:lstStyle>
            <a:lvl1pPr>
              <a:defRPr/>
            </a:lvl1pPr>
          </a:lstStyle>
          <a:p>
            <a:pPr>
              <a:defRPr/>
            </a:pPr>
            <a:fld id="{536E5112-F65C-4421-A014-725BA3F1A01C}" type="slidenum">
              <a:rPr lang="en-US"/>
              <a:pPr>
                <a:defRPr/>
              </a:pPr>
              <a:t>‹#›</a:t>
            </a:fld>
            <a:endParaRPr lang="en-US"/>
          </a:p>
        </p:txBody>
      </p:sp>
      <p:sp>
        <p:nvSpPr>
          <p:cNvPr id="8" name="Rectangle 219"/>
          <p:cNvSpPr>
            <a:spLocks noGrp="1" noChangeArrowheads="1"/>
          </p:cNvSpPr>
          <p:nvPr>
            <p:ph type="dt" sz="half" idx="11"/>
          </p:nvPr>
        </p:nvSpPr>
        <p:spPr>
          <a:ln/>
        </p:spPr>
        <p:txBody>
          <a:bodyPr/>
          <a:lstStyle>
            <a:lvl1pPr>
              <a:defRPr/>
            </a:lvl1pPr>
          </a:lstStyle>
          <a:p>
            <a:pPr>
              <a:defRPr/>
            </a:pPr>
            <a:endParaRPr lang="en-US"/>
          </a:p>
        </p:txBody>
      </p:sp>
      <p:sp>
        <p:nvSpPr>
          <p:cNvPr id="9" name="Rectangle 22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735530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18"/>
          <p:cNvSpPr>
            <a:spLocks noGrp="1" noChangeArrowheads="1"/>
          </p:cNvSpPr>
          <p:nvPr>
            <p:ph type="sldNum" sz="quarter" idx="10"/>
          </p:nvPr>
        </p:nvSpPr>
        <p:spPr>
          <a:ln/>
        </p:spPr>
        <p:txBody>
          <a:bodyPr/>
          <a:lstStyle>
            <a:lvl1pPr>
              <a:defRPr/>
            </a:lvl1pPr>
          </a:lstStyle>
          <a:p>
            <a:pPr>
              <a:defRPr/>
            </a:pPr>
            <a:fld id="{792C3F39-DE51-45E0-A524-3590F4B3A6B0}" type="slidenum">
              <a:rPr lang="en-US"/>
              <a:pPr>
                <a:defRPr/>
              </a:pPr>
              <a:t>‹#›</a:t>
            </a:fld>
            <a:endParaRPr lang="en-US"/>
          </a:p>
        </p:txBody>
      </p:sp>
      <p:sp>
        <p:nvSpPr>
          <p:cNvPr id="4" name="Rectangle 219"/>
          <p:cNvSpPr>
            <a:spLocks noGrp="1" noChangeArrowheads="1"/>
          </p:cNvSpPr>
          <p:nvPr>
            <p:ph type="dt" sz="half" idx="11"/>
          </p:nvPr>
        </p:nvSpPr>
        <p:spPr>
          <a:ln/>
        </p:spPr>
        <p:txBody>
          <a:bodyPr/>
          <a:lstStyle>
            <a:lvl1pPr>
              <a:defRPr/>
            </a:lvl1pPr>
          </a:lstStyle>
          <a:p>
            <a:pPr>
              <a:defRPr/>
            </a:pPr>
            <a:endParaRPr lang="en-US"/>
          </a:p>
        </p:txBody>
      </p:sp>
      <p:sp>
        <p:nvSpPr>
          <p:cNvPr id="5" name="Rectangle 22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552815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18"/>
          <p:cNvSpPr>
            <a:spLocks noGrp="1" noChangeArrowheads="1"/>
          </p:cNvSpPr>
          <p:nvPr>
            <p:ph type="sldNum" sz="quarter" idx="10"/>
          </p:nvPr>
        </p:nvSpPr>
        <p:spPr>
          <a:ln/>
        </p:spPr>
        <p:txBody>
          <a:bodyPr/>
          <a:lstStyle>
            <a:lvl1pPr>
              <a:defRPr/>
            </a:lvl1pPr>
          </a:lstStyle>
          <a:p>
            <a:pPr>
              <a:defRPr/>
            </a:pPr>
            <a:fld id="{DD5965E6-5C07-4EF2-9D58-8498D0B5F1C0}" type="slidenum">
              <a:rPr lang="en-US"/>
              <a:pPr>
                <a:defRPr/>
              </a:pPr>
              <a:t>‹#›</a:t>
            </a:fld>
            <a:endParaRPr lang="en-US"/>
          </a:p>
        </p:txBody>
      </p:sp>
      <p:sp>
        <p:nvSpPr>
          <p:cNvPr id="3" name="Rectangle 219"/>
          <p:cNvSpPr>
            <a:spLocks noGrp="1" noChangeArrowheads="1"/>
          </p:cNvSpPr>
          <p:nvPr>
            <p:ph type="dt" sz="half" idx="11"/>
          </p:nvPr>
        </p:nvSpPr>
        <p:spPr>
          <a:ln/>
        </p:spPr>
        <p:txBody>
          <a:bodyPr/>
          <a:lstStyle>
            <a:lvl1pPr>
              <a:defRPr/>
            </a:lvl1pPr>
          </a:lstStyle>
          <a:p>
            <a:pPr>
              <a:defRPr/>
            </a:pPr>
            <a:endParaRPr lang="en-US"/>
          </a:p>
        </p:txBody>
      </p:sp>
      <p:sp>
        <p:nvSpPr>
          <p:cNvPr id="4" name="Rectangle 22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262215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18"/>
          <p:cNvSpPr>
            <a:spLocks noGrp="1" noChangeArrowheads="1"/>
          </p:cNvSpPr>
          <p:nvPr>
            <p:ph type="sldNum" sz="quarter" idx="10"/>
          </p:nvPr>
        </p:nvSpPr>
        <p:spPr>
          <a:ln/>
        </p:spPr>
        <p:txBody>
          <a:bodyPr/>
          <a:lstStyle>
            <a:lvl1pPr>
              <a:defRPr/>
            </a:lvl1pPr>
          </a:lstStyle>
          <a:p>
            <a:pPr>
              <a:defRPr/>
            </a:pPr>
            <a:fld id="{6CD49526-4798-46D4-B236-A758F29F7423}" type="slidenum">
              <a:rPr lang="en-US"/>
              <a:pPr>
                <a:defRPr/>
              </a:pPr>
              <a:t>‹#›</a:t>
            </a:fld>
            <a:endParaRPr lang="en-US"/>
          </a:p>
        </p:txBody>
      </p:sp>
      <p:sp>
        <p:nvSpPr>
          <p:cNvPr id="6" name="Rectangle 219"/>
          <p:cNvSpPr>
            <a:spLocks noGrp="1" noChangeArrowheads="1"/>
          </p:cNvSpPr>
          <p:nvPr>
            <p:ph type="dt" sz="half" idx="11"/>
          </p:nvPr>
        </p:nvSpPr>
        <p:spPr>
          <a:ln/>
        </p:spPr>
        <p:txBody>
          <a:bodyPr/>
          <a:lstStyle>
            <a:lvl1pPr>
              <a:defRPr/>
            </a:lvl1pPr>
          </a:lstStyle>
          <a:p>
            <a:pPr>
              <a:defRPr/>
            </a:pPr>
            <a:endParaRPr lang="en-US"/>
          </a:p>
        </p:txBody>
      </p:sp>
      <p:sp>
        <p:nvSpPr>
          <p:cNvPr id="7" name="Rectangle 22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769035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18"/>
          <p:cNvSpPr>
            <a:spLocks noGrp="1" noChangeArrowheads="1"/>
          </p:cNvSpPr>
          <p:nvPr>
            <p:ph type="sldNum" sz="quarter" idx="10"/>
          </p:nvPr>
        </p:nvSpPr>
        <p:spPr>
          <a:ln/>
        </p:spPr>
        <p:txBody>
          <a:bodyPr/>
          <a:lstStyle>
            <a:lvl1pPr>
              <a:defRPr/>
            </a:lvl1pPr>
          </a:lstStyle>
          <a:p>
            <a:pPr>
              <a:defRPr/>
            </a:pPr>
            <a:fld id="{F8145AA2-0912-47BB-92BB-F339D091693C}" type="slidenum">
              <a:rPr lang="en-US"/>
              <a:pPr>
                <a:defRPr/>
              </a:pPr>
              <a:t>‹#›</a:t>
            </a:fld>
            <a:endParaRPr lang="en-US"/>
          </a:p>
        </p:txBody>
      </p:sp>
      <p:sp>
        <p:nvSpPr>
          <p:cNvPr id="6" name="Rectangle 219"/>
          <p:cNvSpPr>
            <a:spLocks noGrp="1" noChangeArrowheads="1"/>
          </p:cNvSpPr>
          <p:nvPr>
            <p:ph type="dt" sz="half" idx="11"/>
          </p:nvPr>
        </p:nvSpPr>
        <p:spPr>
          <a:ln/>
        </p:spPr>
        <p:txBody>
          <a:bodyPr/>
          <a:lstStyle>
            <a:lvl1pPr>
              <a:defRPr/>
            </a:lvl1pPr>
          </a:lstStyle>
          <a:p>
            <a:pPr>
              <a:defRPr/>
            </a:pPr>
            <a:endParaRPr lang="en-US"/>
          </a:p>
        </p:txBody>
      </p:sp>
      <p:sp>
        <p:nvSpPr>
          <p:cNvPr id="7" name="Rectangle 22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569604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46275"/>
                <a:invGamma/>
              </a:schemeClr>
            </a:gs>
          </a:gsLst>
          <a:lin ang="2700000" scaled="1"/>
        </a:gradFill>
        <a:effectLst/>
      </p:bgPr>
    </p:bg>
    <p:spTree>
      <p:nvGrpSpPr>
        <p:cNvPr id="1" name=""/>
        <p:cNvGrpSpPr/>
        <p:nvPr/>
      </p:nvGrpSpPr>
      <p:grpSpPr>
        <a:xfrm>
          <a:off x="0" y="0"/>
          <a:ext cx="0" cy="0"/>
          <a:chOff x="0" y="0"/>
          <a:chExt cx="0" cy="0"/>
        </a:xfrm>
      </p:grpSpPr>
      <p:grpSp>
        <p:nvGrpSpPr>
          <p:cNvPr id="3074" name="Group 2"/>
          <p:cNvGrpSpPr>
            <a:grpSpLocks/>
          </p:cNvGrpSpPr>
          <p:nvPr/>
        </p:nvGrpSpPr>
        <p:grpSpPr bwMode="auto">
          <a:xfrm>
            <a:off x="-496888" y="1308100"/>
            <a:ext cx="10429876" cy="5908675"/>
            <a:chOff x="-313" y="824"/>
            <a:chExt cx="6570" cy="3722"/>
          </a:xfrm>
        </p:grpSpPr>
        <p:sp>
          <p:nvSpPr>
            <p:cNvPr id="154627" name="Rectangle 3"/>
            <p:cNvSpPr>
              <a:spLocks noChangeArrowheads="1"/>
            </p:cNvSpPr>
            <p:nvPr userDrawn="1"/>
          </p:nvSpPr>
          <p:spPr bwMode="hidden">
            <a:xfrm rot="20798144" flipV="1">
              <a:off x="-14" y="1033"/>
              <a:ext cx="1744"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154628" name="Rectangle 4"/>
            <p:cNvSpPr>
              <a:spLocks noChangeArrowheads="1"/>
            </p:cNvSpPr>
            <p:nvPr userDrawn="1"/>
          </p:nvSpPr>
          <p:spPr bwMode="hidden">
            <a:xfrm rot="20774366" flipV="1">
              <a:off x="-24" y="1127"/>
              <a:ext cx="203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154629" name="Rectangle 5"/>
            <p:cNvSpPr>
              <a:spLocks noChangeArrowheads="1"/>
            </p:cNvSpPr>
            <p:nvPr userDrawn="1"/>
          </p:nvSpPr>
          <p:spPr bwMode="hidden">
            <a:xfrm rot="20757421" flipV="1">
              <a:off x="-27" y="1198"/>
              <a:ext cx="224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154630" name="Rectangle 6"/>
            <p:cNvSpPr>
              <a:spLocks noChangeArrowheads="1"/>
            </p:cNvSpPr>
            <p:nvPr userDrawn="1"/>
          </p:nvSpPr>
          <p:spPr bwMode="hidden">
            <a:xfrm rot="20684206" flipV="1">
              <a:off x="-43" y="1283"/>
              <a:ext cx="247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154631" name="Rectangle 7"/>
            <p:cNvSpPr>
              <a:spLocks noChangeArrowheads="1"/>
            </p:cNvSpPr>
            <p:nvPr userDrawn="1"/>
          </p:nvSpPr>
          <p:spPr bwMode="hidden">
            <a:xfrm rot="20631226" flipV="1">
              <a:off x="-51" y="1397"/>
              <a:ext cx="2770"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154632" name="Rectangle 8"/>
            <p:cNvSpPr>
              <a:spLocks noChangeArrowheads="1"/>
            </p:cNvSpPr>
            <p:nvPr userDrawn="1"/>
          </p:nvSpPr>
          <p:spPr bwMode="hidden">
            <a:xfrm rot="20554235" flipV="1">
              <a:off x="-65" y="1523"/>
              <a:ext cx="3058"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154633" name="Rectangle 9"/>
            <p:cNvSpPr>
              <a:spLocks noChangeArrowheads="1"/>
            </p:cNvSpPr>
            <p:nvPr userDrawn="1"/>
          </p:nvSpPr>
          <p:spPr bwMode="hidden">
            <a:xfrm rot="20466593" flipV="1">
              <a:off x="-93" y="1694"/>
              <a:ext cx="340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154634" name="Rectangle 10"/>
            <p:cNvSpPr>
              <a:spLocks noChangeArrowheads="1"/>
            </p:cNvSpPr>
            <p:nvPr userDrawn="1"/>
          </p:nvSpPr>
          <p:spPr bwMode="hidden">
            <a:xfrm rot="20343219" flipV="1">
              <a:off x="-99" y="1863"/>
              <a:ext cx="3749" cy="6"/>
            </a:xfrm>
            <a:prstGeom prst="rect">
              <a:avLst/>
            </a:prstGeom>
            <a:gradFill rotWithShape="0">
              <a:gsLst>
                <a:gs pos="0">
                  <a:schemeClr val="bg1"/>
                </a:gs>
                <a:gs pos="100000">
                  <a:schemeClr val="bg1">
                    <a:gamma/>
                    <a:shade val="84706"/>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154635" name="Rectangle 11"/>
            <p:cNvSpPr>
              <a:spLocks noChangeArrowheads="1"/>
            </p:cNvSpPr>
            <p:nvPr userDrawn="1"/>
          </p:nvSpPr>
          <p:spPr bwMode="hidden">
            <a:xfrm rot="20211065" flipV="1">
              <a:off x="-165" y="2053"/>
              <a:ext cx="4209" cy="6"/>
            </a:xfrm>
            <a:prstGeom prst="rect">
              <a:avLst/>
            </a:prstGeom>
            <a:gradFill rotWithShape="0">
              <a:gsLst>
                <a:gs pos="0">
                  <a:schemeClr val="bg1"/>
                </a:gs>
                <a:gs pos="100000">
                  <a:schemeClr val="bg1">
                    <a:gamma/>
                    <a:shade val="75686"/>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154636" name="Rectangle 12"/>
            <p:cNvSpPr>
              <a:spLocks noChangeArrowheads="1"/>
            </p:cNvSpPr>
            <p:nvPr userDrawn="1"/>
          </p:nvSpPr>
          <p:spPr bwMode="hidden">
            <a:xfrm rot="20102912" flipV="1">
              <a:off x="-214" y="2289"/>
              <a:ext cx="4612"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154637" name="Rectangle 13"/>
            <p:cNvSpPr>
              <a:spLocks noChangeArrowheads="1"/>
            </p:cNvSpPr>
            <p:nvPr userDrawn="1"/>
          </p:nvSpPr>
          <p:spPr bwMode="hidden">
            <a:xfrm rot="19923405" flipV="1">
              <a:off x="-313" y="2617"/>
              <a:ext cx="5200"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154638" name="Rectangle 14"/>
            <p:cNvSpPr>
              <a:spLocks noChangeArrowheads="1"/>
            </p:cNvSpPr>
            <p:nvPr userDrawn="1"/>
          </p:nvSpPr>
          <p:spPr bwMode="hidden">
            <a:xfrm rot="19686284" flipV="1">
              <a:off x="9" y="2881"/>
              <a:ext cx="5401" cy="6"/>
            </a:xfrm>
            <a:prstGeom prst="rect">
              <a:avLst/>
            </a:prstGeom>
            <a:gradFill rotWithShape="0">
              <a:gsLst>
                <a:gs pos="0">
                  <a:schemeClr val="bg1"/>
                </a:gs>
                <a:gs pos="100000">
                  <a:schemeClr val="bg1">
                    <a:gamma/>
                    <a:shade val="46275"/>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154639" name="Rectangle 15"/>
            <p:cNvSpPr>
              <a:spLocks noChangeArrowheads="1"/>
            </p:cNvSpPr>
            <p:nvPr userDrawn="1"/>
          </p:nvSpPr>
          <p:spPr bwMode="hidden">
            <a:xfrm rot="19383534" flipV="1">
              <a:off x="1319" y="2928"/>
              <a:ext cx="4612" cy="6"/>
            </a:xfrm>
            <a:prstGeom prst="rect">
              <a:avLst/>
            </a:prstGeom>
            <a:gradFill rotWithShape="0">
              <a:gsLst>
                <a:gs pos="0">
                  <a:schemeClr val="bg1"/>
                </a:gs>
                <a:gs pos="100000">
                  <a:schemeClr val="bg1">
                    <a:gamma/>
                    <a:shade val="30196"/>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154640" name="Rectangle 16"/>
            <p:cNvSpPr>
              <a:spLocks noChangeArrowheads="1"/>
            </p:cNvSpPr>
            <p:nvPr userDrawn="1"/>
          </p:nvSpPr>
          <p:spPr bwMode="hidden">
            <a:xfrm rot="18994182" flipV="1">
              <a:off x="2681" y="3071"/>
              <a:ext cx="3576" cy="6"/>
            </a:xfrm>
            <a:prstGeom prst="rect">
              <a:avLst/>
            </a:prstGeom>
            <a:gradFill rotWithShape="0">
              <a:gsLst>
                <a:gs pos="0">
                  <a:schemeClr val="bg1"/>
                </a:gs>
                <a:gs pos="100000">
                  <a:schemeClr val="bg1">
                    <a:gamma/>
                    <a:shade val="3137"/>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154641" name="Rectangle 17"/>
            <p:cNvSpPr>
              <a:spLocks noChangeArrowheads="1"/>
            </p:cNvSpPr>
            <p:nvPr userDrawn="1"/>
          </p:nvSpPr>
          <p:spPr bwMode="hidden">
            <a:xfrm rot="18603245" flipV="1">
              <a:off x="4053" y="3503"/>
              <a:ext cx="2079"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eaLnBrk="1" hangingPunct="1">
                <a:defRPr/>
              </a:pPr>
              <a:endParaRPr lang="en-US">
                <a:effectLst>
                  <a:outerShdw blurRad="38100" dist="38100" dir="2700000" algn="tl">
                    <a:srgbClr val="000000"/>
                  </a:outerShdw>
                </a:effectLst>
              </a:endParaRPr>
            </a:p>
          </p:txBody>
        </p:sp>
        <p:sp>
          <p:nvSpPr>
            <p:cNvPr id="154642" name="Rectangle 18"/>
            <p:cNvSpPr>
              <a:spLocks noChangeArrowheads="1"/>
            </p:cNvSpPr>
            <p:nvPr userDrawn="1"/>
          </p:nvSpPr>
          <p:spPr bwMode="hidden">
            <a:xfrm rot="39991575" flipH="1" flipV="1">
              <a:off x="5368" y="4167"/>
              <a:ext cx="501"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eaLnBrk="1" hangingPunct="1">
                <a:defRPr/>
              </a:pPr>
              <a:endParaRPr lang="en-US">
                <a:effectLst>
                  <a:outerShdw blurRad="38100" dist="38100" dir="2700000" algn="tl">
                    <a:srgbClr val="000000"/>
                  </a:outerShdw>
                </a:effectLst>
              </a:endParaRPr>
            </a:p>
          </p:txBody>
        </p:sp>
        <p:sp>
          <p:nvSpPr>
            <p:cNvPr id="154643" name="Rectangle 19"/>
            <p:cNvSpPr>
              <a:spLocks noChangeArrowheads="1"/>
            </p:cNvSpPr>
            <p:nvPr userDrawn="1"/>
          </p:nvSpPr>
          <p:spPr bwMode="hidden">
            <a:xfrm rot="-20541361">
              <a:off x="-146" y="2360"/>
              <a:ext cx="6046"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endParaRPr>
            </a:p>
          </p:txBody>
        </p:sp>
        <p:sp>
          <p:nvSpPr>
            <p:cNvPr id="154644" name="Rectangle 20"/>
            <p:cNvSpPr>
              <a:spLocks noChangeArrowheads="1"/>
            </p:cNvSpPr>
            <p:nvPr userDrawn="1"/>
          </p:nvSpPr>
          <p:spPr bwMode="hidden">
            <a:xfrm rot="-20036206">
              <a:off x="-198" y="3396"/>
              <a:ext cx="4142"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endParaRPr>
            </a:p>
          </p:txBody>
        </p:sp>
        <p:sp>
          <p:nvSpPr>
            <p:cNvPr id="154645" name="Rectangle 21"/>
            <p:cNvSpPr>
              <a:spLocks noChangeArrowheads="1"/>
            </p:cNvSpPr>
            <p:nvPr userDrawn="1"/>
          </p:nvSpPr>
          <p:spPr bwMode="hidden">
            <a:xfrm rot="1732981">
              <a:off x="-165" y="3624"/>
              <a:ext cx="2804"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endParaRPr>
            </a:p>
          </p:txBody>
        </p:sp>
        <p:sp>
          <p:nvSpPr>
            <p:cNvPr id="154646" name="Rectangle 22"/>
            <p:cNvSpPr>
              <a:spLocks noChangeArrowheads="1"/>
            </p:cNvSpPr>
            <p:nvPr userDrawn="1"/>
          </p:nvSpPr>
          <p:spPr bwMode="hidden">
            <a:xfrm rot="1969083">
              <a:off x="-110" y="3922"/>
              <a:ext cx="1400"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endParaRPr>
            </a:p>
          </p:txBody>
        </p:sp>
        <p:sp>
          <p:nvSpPr>
            <p:cNvPr id="154647" name="Rectangle 23"/>
            <p:cNvSpPr>
              <a:spLocks noChangeArrowheads="1"/>
            </p:cNvSpPr>
            <p:nvPr userDrawn="1"/>
          </p:nvSpPr>
          <p:spPr bwMode="hidden">
            <a:xfrm rot="-20213826">
              <a:off x="-216" y="3221"/>
              <a:ext cx="5477" cy="6"/>
            </a:xfrm>
            <a:prstGeom prst="rect">
              <a:avLst/>
            </a:prstGeom>
            <a:gradFill rotWithShape="0">
              <a:gsLst>
                <a:gs pos="0">
                  <a:schemeClr val="bg1"/>
                </a:gs>
                <a:gs pos="100000">
                  <a:schemeClr val="bg1">
                    <a:gamma/>
                    <a:shade val="48627"/>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endParaRPr>
            </a:p>
          </p:txBody>
        </p:sp>
        <p:sp>
          <p:nvSpPr>
            <p:cNvPr id="154648" name="Rectangle 24"/>
            <p:cNvSpPr>
              <a:spLocks noChangeArrowheads="1"/>
            </p:cNvSpPr>
            <p:nvPr userDrawn="1"/>
          </p:nvSpPr>
          <p:spPr bwMode="hidden">
            <a:xfrm rot="22583969">
              <a:off x="-115" y="2129"/>
              <a:ext cx="6016" cy="6"/>
            </a:xfrm>
            <a:prstGeom prst="rect">
              <a:avLst/>
            </a:prstGeom>
            <a:gradFill rotWithShape="0">
              <a:gsLst>
                <a:gs pos="0">
                  <a:schemeClr val="bg1"/>
                </a:gs>
                <a:gs pos="100000">
                  <a:schemeClr val="bg1">
                    <a:gamma/>
                    <a:shade val="57647"/>
                    <a:invGamma/>
                  </a:schemeClr>
                </a:gs>
              </a:gsLst>
              <a:lin ang="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endParaRPr>
            </a:p>
          </p:txBody>
        </p:sp>
        <p:sp>
          <p:nvSpPr>
            <p:cNvPr id="154649" name="Rectangle 25"/>
            <p:cNvSpPr>
              <a:spLocks noChangeArrowheads="1"/>
            </p:cNvSpPr>
            <p:nvPr userDrawn="1"/>
          </p:nvSpPr>
          <p:spPr bwMode="hidden">
            <a:xfrm rot="930109" flipV="1">
              <a:off x="80" y="1946"/>
              <a:ext cx="575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154650" name="Rectangle 26"/>
            <p:cNvSpPr>
              <a:spLocks noChangeArrowheads="1"/>
            </p:cNvSpPr>
            <p:nvPr userDrawn="1"/>
          </p:nvSpPr>
          <p:spPr bwMode="hidden">
            <a:xfrm rot="-20731987">
              <a:off x="374" y="1802"/>
              <a:ext cx="5475"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endParaRPr>
            </a:p>
          </p:txBody>
        </p:sp>
        <p:sp>
          <p:nvSpPr>
            <p:cNvPr id="154651" name="Rectangle 27"/>
            <p:cNvSpPr>
              <a:spLocks noChangeArrowheads="1"/>
            </p:cNvSpPr>
            <p:nvPr userDrawn="1"/>
          </p:nvSpPr>
          <p:spPr bwMode="hidden">
            <a:xfrm rot="-64024402">
              <a:off x="848" y="1582"/>
              <a:ext cx="497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endParaRPr>
            </a:p>
          </p:txBody>
        </p:sp>
        <p:sp>
          <p:nvSpPr>
            <p:cNvPr id="154652" name="Rectangle 28"/>
            <p:cNvSpPr>
              <a:spLocks noChangeArrowheads="1"/>
            </p:cNvSpPr>
            <p:nvPr userDrawn="1"/>
          </p:nvSpPr>
          <p:spPr bwMode="hidden">
            <a:xfrm rot="-42464612">
              <a:off x="1053" y="1476"/>
              <a:ext cx="4759"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endParaRPr>
            </a:p>
          </p:txBody>
        </p:sp>
        <p:sp>
          <p:nvSpPr>
            <p:cNvPr id="154653" name="Rectangle 29"/>
            <p:cNvSpPr>
              <a:spLocks noChangeArrowheads="1"/>
            </p:cNvSpPr>
            <p:nvPr userDrawn="1"/>
          </p:nvSpPr>
          <p:spPr bwMode="hidden">
            <a:xfrm rot="-20907336">
              <a:off x="1244" y="1377"/>
              <a:ext cx="4557"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endParaRPr>
            </a:p>
          </p:txBody>
        </p:sp>
        <p:sp>
          <p:nvSpPr>
            <p:cNvPr id="154654" name="Rectangle 30"/>
            <p:cNvSpPr>
              <a:spLocks noChangeArrowheads="1"/>
            </p:cNvSpPr>
            <p:nvPr userDrawn="1"/>
          </p:nvSpPr>
          <p:spPr bwMode="hidden">
            <a:xfrm rot="655690" flipV="1">
              <a:off x="1487" y="1305"/>
              <a:ext cx="431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154655" name="Rectangle 31"/>
            <p:cNvSpPr>
              <a:spLocks noChangeArrowheads="1"/>
            </p:cNvSpPr>
            <p:nvPr userDrawn="1"/>
          </p:nvSpPr>
          <p:spPr bwMode="hidden">
            <a:xfrm rot="636921" flipV="1">
              <a:off x="1650" y="1218"/>
              <a:ext cx="415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154656" name="Rectangle 32"/>
            <p:cNvSpPr>
              <a:spLocks noChangeArrowheads="1"/>
            </p:cNvSpPr>
            <p:nvPr userDrawn="1"/>
          </p:nvSpPr>
          <p:spPr bwMode="hidden">
            <a:xfrm rot="803987" flipV="1">
              <a:off x="611" y="1684"/>
              <a:ext cx="5204"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154657" name="Rectangle 33"/>
            <p:cNvSpPr>
              <a:spLocks noChangeArrowheads="1"/>
            </p:cNvSpPr>
            <p:nvPr userDrawn="1"/>
          </p:nvSpPr>
          <p:spPr bwMode="hidden">
            <a:xfrm rot="1273217" flipV="1">
              <a:off x="-204" y="2976"/>
              <a:ext cx="6150"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154658" name="Rectangle 34"/>
            <p:cNvSpPr>
              <a:spLocks noChangeArrowheads="1"/>
            </p:cNvSpPr>
            <p:nvPr userDrawn="1"/>
          </p:nvSpPr>
          <p:spPr bwMode="hidden">
            <a:xfrm rot="1169729" flipV="1">
              <a:off x="-174" y="2663"/>
              <a:ext cx="6104" cy="6"/>
            </a:xfrm>
            <a:prstGeom prst="rect">
              <a:avLst/>
            </a:prstGeom>
            <a:gradFill rotWithShape="0">
              <a:gsLst>
                <a:gs pos="0">
                  <a:schemeClr val="bg1"/>
                </a:gs>
                <a:gs pos="100000">
                  <a:schemeClr val="bg1">
                    <a:gamma/>
                    <a:shade val="51373"/>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endParaRPr>
            </a:p>
          </p:txBody>
        </p:sp>
        <p:sp>
          <p:nvSpPr>
            <p:cNvPr id="154659" name="Oval 35"/>
            <p:cNvSpPr>
              <a:spLocks noChangeArrowheads="1"/>
            </p:cNvSpPr>
            <p:nvPr/>
          </p:nvSpPr>
          <p:spPr bwMode="hidden">
            <a:xfrm>
              <a:off x="740" y="3359"/>
              <a:ext cx="168" cy="9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154660" name="Oval 36"/>
            <p:cNvSpPr>
              <a:spLocks noChangeArrowheads="1"/>
            </p:cNvSpPr>
            <p:nvPr/>
          </p:nvSpPr>
          <p:spPr bwMode="hidden">
            <a:xfrm>
              <a:off x="236" y="3074"/>
              <a:ext cx="168" cy="9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154661" name="Oval 37"/>
            <p:cNvSpPr>
              <a:spLocks noChangeArrowheads="1"/>
            </p:cNvSpPr>
            <p:nvPr/>
          </p:nvSpPr>
          <p:spPr bwMode="hidden">
            <a:xfrm>
              <a:off x="159" y="3652"/>
              <a:ext cx="196" cy="10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154662" name="Oval 38"/>
            <p:cNvSpPr>
              <a:spLocks noChangeArrowheads="1"/>
            </p:cNvSpPr>
            <p:nvPr/>
          </p:nvSpPr>
          <p:spPr bwMode="hidden">
            <a:xfrm>
              <a:off x="2077" y="2661"/>
              <a:ext cx="156" cy="8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154663" name="Oval 39"/>
            <p:cNvSpPr>
              <a:spLocks noChangeArrowheads="1"/>
            </p:cNvSpPr>
            <p:nvPr/>
          </p:nvSpPr>
          <p:spPr bwMode="hidden">
            <a:xfrm>
              <a:off x="1223" y="3076"/>
              <a:ext cx="168" cy="9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154664" name="Oval 40"/>
            <p:cNvSpPr>
              <a:spLocks noChangeArrowheads="1"/>
            </p:cNvSpPr>
            <p:nvPr/>
          </p:nvSpPr>
          <p:spPr bwMode="hidden">
            <a:xfrm>
              <a:off x="1686" y="2857"/>
              <a:ext cx="156" cy="9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154665" name="Oval 41"/>
            <p:cNvSpPr>
              <a:spLocks noChangeArrowheads="1"/>
            </p:cNvSpPr>
            <p:nvPr/>
          </p:nvSpPr>
          <p:spPr bwMode="hidden">
            <a:xfrm>
              <a:off x="750" y="2839"/>
              <a:ext cx="151"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154666" name="Oval 42"/>
            <p:cNvSpPr>
              <a:spLocks noChangeArrowheads="1"/>
            </p:cNvSpPr>
            <p:nvPr/>
          </p:nvSpPr>
          <p:spPr bwMode="hidden">
            <a:xfrm>
              <a:off x="367" y="2656"/>
              <a:ext cx="150" cy="84"/>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154667" name="Oval 43"/>
            <p:cNvSpPr>
              <a:spLocks noChangeArrowheads="1"/>
            </p:cNvSpPr>
            <p:nvPr/>
          </p:nvSpPr>
          <p:spPr bwMode="hidden">
            <a:xfrm>
              <a:off x="1172" y="2642"/>
              <a:ext cx="156" cy="8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154668" name="Oval 44"/>
            <p:cNvSpPr>
              <a:spLocks noChangeArrowheads="1"/>
            </p:cNvSpPr>
            <p:nvPr/>
          </p:nvSpPr>
          <p:spPr bwMode="hidden">
            <a:xfrm>
              <a:off x="2401" y="2485"/>
              <a:ext cx="156" cy="83"/>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154669" name="Oval 45"/>
            <p:cNvSpPr>
              <a:spLocks noChangeArrowheads="1"/>
            </p:cNvSpPr>
            <p:nvPr/>
          </p:nvSpPr>
          <p:spPr bwMode="hidden">
            <a:xfrm>
              <a:off x="1910" y="2314"/>
              <a:ext cx="134" cy="7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154670" name="Oval 46"/>
            <p:cNvSpPr>
              <a:spLocks noChangeArrowheads="1"/>
            </p:cNvSpPr>
            <p:nvPr/>
          </p:nvSpPr>
          <p:spPr bwMode="hidden">
            <a:xfrm>
              <a:off x="2254" y="2154"/>
              <a:ext cx="134"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154671" name="Oval 47"/>
            <p:cNvSpPr>
              <a:spLocks noChangeArrowheads="1"/>
            </p:cNvSpPr>
            <p:nvPr/>
          </p:nvSpPr>
          <p:spPr bwMode="hidden">
            <a:xfrm>
              <a:off x="2742" y="2305"/>
              <a:ext cx="140" cy="72"/>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154672" name="Oval 48"/>
            <p:cNvSpPr>
              <a:spLocks noChangeArrowheads="1"/>
            </p:cNvSpPr>
            <p:nvPr/>
          </p:nvSpPr>
          <p:spPr bwMode="hidden">
            <a:xfrm>
              <a:off x="2812" y="1898"/>
              <a:ext cx="129"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154673" name="Oval 49"/>
            <p:cNvSpPr>
              <a:spLocks noChangeArrowheads="1"/>
            </p:cNvSpPr>
            <p:nvPr/>
          </p:nvSpPr>
          <p:spPr bwMode="hidden">
            <a:xfrm>
              <a:off x="3721" y="1792"/>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154674" name="Oval 50"/>
            <p:cNvSpPr>
              <a:spLocks noChangeArrowheads="1"/>
            </p:cNvSpPr>
            <p:nvPr/>
          </p:nvSpPr>
          <p:spPr bwMode="hidden">
            <a:xfrm>
              <a:off x="3528" y="1896"/>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154675" name="Oval 51"/>
            <p:cNvSpPr>
              <a:spLocks noChangeArrowheads="1"/>
            </p:cNvSpPr>
            <p:nvPr/>
          </p:nvSpPr>
          <p:spPr bwMode="hidden">
            <a:xfrm>
              <a:off x="3064" y="1778"/>
              <a:ext cx="128" cy="6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154676" name="Oval 52"/>
            <p:cNvSpPr>
              <a:spLocks noChangeArrowheads="1"/>
            </p:cNvSpPr>
            <p:nvPr/>
          </p:nvSpPr>
          <p:spPr bwMode="hidden">
            <a:xfrm>
              <a:off x="3277" y="2024"/>
              <a:ext cx="134" cy="73"/>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defRPr/>
              </a:pPr>
              <a:endParaRPr lang="en-US"/>
            </a:p>
          </p:txBody>
        </p:sp>
        <p:sp>
          <p:nvSpPr>
            <p:cNvPr id="154677" name="Oval 53"/>
            <p:cNvSpPr>
              <a:spLocks noChangeArrowheads="1"/>
            </p:cNvSpPr>
            <p:nvPr/>
          </p:nvSpPr>
          <p:spPr bwMode="hidden">
            <a:xfrm>
              <a:off x="3027" y="2160"/>
              <a:ext cx="133" cy="61"/>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defRPr/>
              </a:pPr>
              <a:endParaRPr lang="en-US"/>
            </a:p>
          </p:txBody>
        </p:sp>
        <p:sp>
          <p:nvSpPr>
            <p:cNvPr id="154678" name="Oval 54"/>
            <p:cNvSpPr>
              <a:spLocks noChangeArrowheads="1"/>
            </p:cNvSpPr>
            <p:nvPr/>
          </p:nvSpPr>
          <p:spPr bwMode="hidden">
            <a:xfrm>
              <a:off x="1569" y="2453"/>
              <a:ext cx="150" cy="9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154679" name="Oval 55"/>
            <p:cNvSpPr>
              <a:spLocks noChangeArrowheads="1"/>
            </p:cNvSpPr>
            <p:nvPr/>
          </p:nvSpPr>
          <p:spPr bwMode="hidden">
            <a:xfrm>
              <a:off x="1863" y="2028"/>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154680" name="Oval 56"/>
            <p:cNvSpPr>
              <a:spLocks noChangeArrowheads="1"/>
            </p:cNvSpPr>
            <p:nvPr/>
          </p:nvSpPr>
          <p:spPr bwMode="hidden">
            <a:xfrm>
              <a:off x="1513" y="2175"/>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154681" name="Oval 57"/>
            <p:cNvSpPr>
              <a:spLocks noChangeArrowheads="1"/>
            </p:cNvSpPr>
            <p:nvPr/>
          </p:nvSpPr>
          <p:spPr bwMode="hidden">
            <a:xfrm>
              <a:off x="1191" y="2311"/>
              <a:ext cx="134" cy="72"/>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154682" name="Oval 58"/>
            <p:cNvSpPr>
              <a:spLocks noChangeArrowheads="1"/>
            </p:cNvSpPr>
            <p:nvPr/>
          </p:nvSpPr>
          <p:spPr bwMode="hidden">
            <a:xfrm>
              <a:off x="1154" y="2047"/>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154683" name="Oval 59"/>
            <p:cNvSpPr>
              <a:spLocks noChangeArrowheads="1"/>
            </p:cNvSpPr>
            <p:nvPr/>
          </p:nvSpPr>
          <p:spPr bwMode="hidden">
            <a:xfrm>
              <a:off x="1142" y="1803"/>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154684" name="Oval 60"/>
            <p:cNvSpPr>
              <a:spLocks noChangeArrowheads="1"/>
            </p:cNvSpPr>
            <p:nvPr/>
          </p:nvSpPr>
          <p:spPr bwMode="hidden">
            <a:xfrm>
              <a:off x="1500" y="1912"/>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154685" name="Oval 61"/>
            <p:cNvSpPr>
              <a:spLocks noChangeArrowheads="1"/>
            </p:cNvSpPr>
            <p:nvPr/>
          </p:nvSpPr>
          <p:spPr bwMode="hidden">
            <a:xfrm>
              <a:off x="1804" y="1801"/>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154686" name="Oval 62"/>
            <p:cNvSpPr>
              <a:spLocks noChangeArrowheads="1"/>
            </p:cNvSpPr>
            <p:nvPr/>
          </p:nvSpPr>
          <p:spPr bwMode="hidden">
            <a:xfrm>
              <a:off x="2159" y="1905"/>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154687" name="Oval 63"/>
            <p:cNvSpPr>
              <a:spLocks noChangeArrowheads="1"/>
            </p:cNvSpPr>
            <p:nvPr/>
          </p:nvSpPr>
          <p:spPr bwMode="hidden">
            <a:xfrm>
              <a:off x="2432" y="1787"/>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154688" name="Oval 64"/>
            <p:cNvSpPr>
              <a:spLocks noChangeArrowheads="1"/>
            </p:cNvSpPr>
            <p:nvPr/>
          </p:nvSpPr>
          <p:spPr bwMode="hidden">
            <a:xfrm>
              <a:off x="470" y="2032"/>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54689" name="Oval 65"/>
            <p:cNvSpPr>
              <a:spLocks noChangeArrowheads="1"/>
            </p:cNvSpPr>
            <p:nvPr/>
          </p:nvSpPr>
          <p:spPr bwMode="hidden">
            <a:xfrm>
              <a:off x="68" y="2166"/>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54690" name="Oval 66"/>
            <p:cNvSpPr>
              <a:spLocks noChangeArrowheads="1"/>
            </p:cNvSpPr>
            <p:nvPr/>
          </p:nvSpPr>
          <p:spPr bwMode="hidden">
            <a:xfrm>
              <a:off x="798" y="1916"/>
              <a:ext cx="128" cy="6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54691" name="Oval 67"/>
            <p:cNvSpPr>
              <a:spLocks noChangeArrowheads="1"/>
            </p:cNvSpPr>
            <p:nvPr/>
          </p:nvSpPr>
          <p:spPr bwMode="hidden">
            <a:xfrm>
              <a:off x="455" y="1797"/>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154692" name="Oval 68"/>
            <p:cNvSpPr>
              <a:spLocks noChangeArrowheads="1"/>
            </p:cNvSpPr>
            <p:nvPr/>
          </p:nvSpPr>
          <p:spPr bwMode="hidden">
            <a:xfrm>
              <a:off x="113" y="1901"/>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154693" name="Oval 69"/>
            <p:cNvSpPr>
              <a:spLocks noChangeArrowheads="1"/>
            </p:cNvSpPr>
            <p:nvPr/>
          </p:nvSpPr>
          <p:spPr bwMode="hidden">
            <a:xfrm>
              <a:off x="432" y="2323"/>
              <a:ext cx="139"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154694" name="Oval 70"/>
            <p:cNvSpPr>
              <a:spLocks noChangeArrowheads="1"/>
            </p:cNvSpPr>
            <p:nvPr/>
          </p:nvSpPr>
          <p:spPr bwMode="hidden">
            <a:xfrm>
              <a:off x="814" y="2178"/>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154695" name="Oval 71"/>
            <p:cNvSpPr>
              <a:spLocks noChangeArrowheads="1"/>
            </p:cNvSpPr>
            <p:nvPr/>
          </p:nvSpPr>
          <p:spPr bwMode="hidden">
            <a:xfrm>
              <a:off x="789" y="2472"/>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154696" name="Oval 72"/>
            <p:cNvSpPr>
              <a:spLocks noChangeArrowheads="1"/>
            </p:cNvSpPr>
            <p:nvPr/>
          </p:nvSpPr>
          <p:spPr bwMode="hidden">
            <a:xfrm>
              <a:off x="2544" y="2015"/>
              <a:ext cx="140" cy="7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154697" name="Oval 73"/>
            <p:cNvSpPr>
              <a:spLocks noChangeArrowheads="1"/>
            </p:cNvSpPr>
            <p:nvPr/>
          </p:nvSpPr>
          <p:spPr bwMode="hidden">
            <a:xfrm>
              <a:off x="1457" y="1700"/>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54698" name="Oval 74"/>
            <p:cNvSpPr>
              <a:spLocks noChangeArrowheads="1"/>
            </p:cNvSpPr>
            <p:nvPr/>
          </p:nvSpPr>
          <p:spPr bwMode="hidden">
            <a:xfrm>
              <a:off x="1747"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54699" name="Oval 75"/>
            <p:cNvSpPr>
              <a:spLocks noChangeArrowheads="1"/>
            </p:cNvSpPr>
            <p:nvPr/>
          </p:nvSpPr>
          <p:spPr bwMode="hidden">
            <a:xfrm>
              <a:off x="1385"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54700" name="Oval 76"/>
            <p:cNvSpPr>
              <a:spLocks noChangeArrowheads="1"/>
            </p:cNvSpPr>
            <p:nvPr/>
          </p:nvSpPr>
          <p:spPr bwMode="hidden">
            <a:xfrm>
              <a:off x="1093" y="1595"/>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54701" name="Oval 77"/>
            <p:cNvSpPr>
              <a:spLocks noChangeArrowheads="1"/>
            </p:cNvSpPr>
            <p:nvPr/>
          </p:nvSpPr>
          <p:spPr bwMode="hidden">
            <a:xfrm>
              <a:off x="792" y="1690"/>
              <a:ext cx="124"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154702" name="Oval 78"/>
            <p:cNvSpPr>
              <a:spLocks noChangeArrowheads="1"/>
            </p:cNvSpPr>
            <p:nvPr/>
          </p:nvSpPr>
          <p:spPr bwMode="hidden">
            <a:xfrm>
              <a:off x="2011" y="1512"/>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54703" name="Oval 79"/>
            <p:cNvSpPr>
              <a:spLocks noChangeArrowheads="1"/>
            </p:cNvSpPr>
            <p:nvPr/>
          </p:nvSpPr>
          <p:spPr bwMode="hidden">
            <a:xfrm>
              <a:off x="2087" y="169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54704" name="Oval 80"/>
            <p:cNvSpPr>
              <a:spLocks noChangeArrowheads="1"/>
            </p:cNvSpPr>
            <p:nvPr/>
          </p:nvSpPr>
          <p:spPr bwMode="hidden">
            <a:xfrm>
              <a:off x="2345" y="1601"/>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54705" name="Oval 81"/>
            <p:cNvSpPr>
              <a:spLocks noChangeArrowheads="1"/>
            </p:cNvSpPr>
            <p:nvPr/>
          </p:nvSpPr>
          <p:spPr bwMode="hidden">
            <a:xfrm>
              <a:off x="2684" y="1686"/>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54706" name="Oval 82"/>
            <p:cNvSpPr>
              <a:spLocks noChangeArrowheads="1"/>
            </p:cNvSpPr>
            <p:nvPr/>
          </p:nvSpPr>
          <p:spPr bwMode="hidden">
            <a:xfrm>
              <a:off x="806" y="1512"/>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154707" name="Oval 83"/>
            <p:cNvSpPr>
              <a:spLocks noChangeArrowheads="1"/>
            </p:cNvSpPr>
            <p:nvPr/>
          </p:nvSpPr>
          <p:spPr bwMode="hidden">
            <a:xfrm>
              <a:off x="495" y="1597"/>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154708" name="Oval 84"/>
            <p:cNvSpPr>
              <a:spLocks noChangeArrowheads="1"/>
            </p:cNvSpPr>
            <p:nvPr/>
          </p:nvSpPr>
          <p:spPr bwMode="hidden">
            <a:xfrm>
              <a:off x="228" y="1508"/>
              <a:ext cx="123"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709" name="Oval 85"/>
            <p:cNvSpPr>
              <a:spLocks noChangeArrowheads="1"/>
            </p:cNvSpPr>
            <p:nvPr/>
          </p:nvSpPr>
          <p:spPr bwMode="hidden">
            <a:xfrm>
              <a:off x="157" y="1698"/>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154710" name="Oval 86"/>
            <p:cNvSpPr>
              <a:spLocks noChangeArrowheads="1"/>
            </p:cNvSpPr>
            <p:nvPr/>
          </p:nvSpPr>
          <p:spPr bwMode="hidden">
            <a:xfrm>
              <a:off x="2887" y="1595"/>
              <a:ext cx="124"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154711" name="Oval 87"/>
            <p:cNvSpPr>
              <a:spLocks noChangeArrowheads="1"/>
            </p:cNvSpPr>
            <p:nvPr/>
          </p:nvSpPr>
          <p:spPr bwMode="hidden">
            <a:xfrm>
              <a:off x="3079" y="1511"/>
              <a:ext cx="124"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154712" name="Oval 88"/>
            <p:cNvSpPr>
              <a:spLocks noChangeArrowheads="1"/>
            </p:cNvSpPr>
            <p:nvPr/>
          </p:nvSpPr>
          <p:spPr bwMode="hidden">
            <a:xfrm>
              <a:off x="3270" y="1688"/>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54713" name="Oval 89"/>
            <p:cNvSpPr>
              <a:spLocks noChangeArrowheads="1"/>
            </p:cNvSpPr>
            <p:nvPr/>
          </p:nvSpPr>
          <p:spPr bwMode="hidden">
            <a:xfrm>
              <a:off x="3453"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54714" name="Oval 90"/>
            <p:cNvSpPr>
              <a:spLocks noChangeArrowheads="1"/>
            </p:cNvSpPr>
            <p:nvPr/>
          </p:nvSpPr>
          <p:spPr bwMode="hidden">
            <a:xfrm>
              <a:off x="3651"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54715" name="Oval 91"/>
            <p:cNvSpPr>
              <a:spLocks noChangeArrowheads="1"/>
            </p:cNvSpPr>
            <p:nvPr/>
          </p:nvSpPr>
          <p:spPr bwMode="hidden">
            <a:xfrm>
              <a:off x="4251" y="1513"/>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54716" name="Oval 92"/>
            <p:cNvSpPr>
              <a:spLocks noChangeArrowheads="1"/>
            </p:cNvSpPr>
            <p:nvPr/>
          </p:nvSpPr>
          <p:spPr bwMode="hidden">
            <a:xfrm>
              <a:off x="3901" y="1701"/>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154717" name="Oval 93"/>
            <p:cNvSpPr>
              <a:spLocks noChangeArrowheads="1"/>
            </p:cNvSpPr>
            <p:nvPr/>
          </p:nvSpPr>
          <p:spPr bwMode="hidden">
            <a:xfrm>
              <a:off x="4086" y="1608"/>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154718" name="Oval 94"/>
            <p:cNvSpPr>
              <a:spLocks noChangeArrowheads="1"/>
            </p:cNvSpPr>
            <p:nvPr/>
          </p:nvSpPr>
          <p:spPr bwMode="hidden">
            <a:xfrm>
              <a:off x="1282" y="3653"/>
              <a:ext cx="196" cy="11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54719" name="Oval 95"/>
            <p:cNvSpPr>
              <a:spLocks noChangeArrowheads="1"/>
            </p:cNvSpPr>
            <p:nvPr/>
          </p:nvSpPr>
          <p:spPr bwMode="hidden">
            <a:xfrm>
              <a:off x="707" y="4014"/>
              <a:ext cx="191" cy="11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54720" name="Oval 96"/>
            <p:cNvSpPr>
              <a:spLocks noChangeArrowheads="1"/>
            </p:cNvSpPr>
            <p:nvPr/>
          </p:nvSpPr>
          <p:spPr bwMode="hidden">
            <a:xfrm>
              <a:off x="2229" y="309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54721" name="Oval 97"/>
            <p:cNvSpPr>
              <a:spLocks noChangeArrowheads="1"/>
            </p:cNvSpPr>
            <p:nvPr/>
          </p:nvSpPr>
          <p:spPr bwMode="hidden">
            <a:xfrm>
              <a:off x="2604" y="2867"/>
              <a:ext cx="156" cy="89"/>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54722" name="Oval 98"/>
            <p:cNvSpPr>
              <a:spLocks noChangeArrowheads="1"/>
            </p:cNvSpPr>
            <p:nvPr/>
          </p:nvSpPr>
          <p:spPr bwMode="hidden">
            <a:xfrm>
              <a:off x="2907" y="2668"/>
              <a:ext cx="156" cy="84"/>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54723" name="Oval 99"/>
            <p:cNvSpPr>
              <a:spLocks noChangeArrowheads="1"/>
            </p:cNvSpPr>
            <p:nvPr/>
          </p:nvSpPr>
          <p:spPr bwMode="hidden">
            <a:xfrm>
              <a:off x="3248" y="2454"/>
              <a:ext cx="150" cy="9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54724" name="Oval 100"/>
            <p:cNvSpPr>
              <a:spLocks noChangeArrowheads="1"/>
            </p:cNvSpPr>
            <p:nvPr/>
          </p:nvSpPr>
          <p:spPr bwMode="hidden">
            <a:xfrm>
              <a:off x="1801" y="336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54725" name="Oval 101"/>
            <p:cNvSpPr>
              <a:spLocks noChangeArrowheads="1"/>
            </p:cNvSpPr>
            <p:nvPr/>
          </p:nvSpPr>
          <p:spPr bwMode="hidden">
            <a:xfrm>
              <a:off x="3512" y="2302"/>
              <a:ext cx="134" cy="73"/>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54726" name="Oval 102"/>
            <p:cNvSpPr>
              <a:spLocks noChangeArrowheads="1"/>
            </p:cNvSpPr>
            <p:nvPr/>
          </p:nvSpPr>
          <p:spPr bwMode="hidden">
            <a:xfrm>
              <a:off x="3980" y="2014"/>
              <a:ext cx="134" cy="7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54727" name="Oval 103"/>
            <p:cNvSpPr>
              <a:spLocks noChangeArrowheads="1"/>
            </p:cNvSpPr>
            <p:nvPr/>
          </p:nvSpPr>
          <p:spPr bwMode="hidden">
            <a:xfrm>
              <a:off x="3753" y="2158"/>
              <a:ext cx="134" cy="6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54728" name="Oval 104"/>
            <p:cNvSpPr>
              <a:spLocks noChangeArrowheads="1"/>
            </p:cNvSpPr>
            <p:nvPr/>
          </p:nvSpPr>
          <p:spPr bwMode="hidden">
            <a:xfrm>
              <a:off x="4176" y="1898"/>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54729" name="Oval 105"/>
            <p:cNvSpPr>
              <a:spLocks noChangeArrowheads="1"/>
            </p:cNvSpPr>
            <p:nvPr/>
          </p:nvSpPr>
          <p:spPr bwMode="hidden">
            <a:xfrm>
              <a:off x="4338" y="1797"/>
              <a:ext cx="12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54730" name="Oval 106"/>
            <p:cNvSpPr>
              <a:spLocks noChangeArrowheads="1"/>
            </p:cNvSpPr>
            <p:nvPr/>
          </p:nvSpPr>
          <p:spPr bwMode="hidden">
            <a:xfrm>
              <a:off x="4505" y="1700"/>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p>
          </p:txBody>
        </p:sp>
        <p:sp>
          <p:nvSpPr>
            <p:cNvPr id="154731" name="Oval 107"/>
            <p:cNvSpPr>
              <a:spLocks noChangeArrowheads="1"/>
            </p:cNvSpPr>
            <p:nvPr/>
          </p:nvSpPr>
          <p:spPr bwMode="hidden">
            <a:xfrm>
              <a:off x="4661" y="1603"/>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p>
          </p:txBody>
        </p:sp>
        <p:sp>
          <p:nvSpPr>
            <p:cNvPr id="154732" name="Oval 108"/>
            <p:cNvSpPr>
              <a:spLocks noChangeArrowheads="1"/>
            </p:cNvSpPr>
            <p:nvPr/>
          </p:nvSpPr>
          <p:spPr bwMode="hidden">
            <a:xfrm>
              <a:off x="4803" y="1512"/>
              <a:ext cx="128" cy="5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54733" name="Oval 109"/>
            <p:cNvSpPr>
              <a:spLocks noChangeArrowheads="1"/>
            </p:cNvSpPr>
            <p:nvPr/>
          </p:nvSpPr>
          <p:spPr bwMode="hidden">
            <a:xfrm>
              <a:off x="4930" y="1431"/>
              <a:ext cx="111" cy="5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54734" name="Oval 110"/>
            <p:cNvSpPr>
              <a:spLocks noChangeArrowheads="1"/>
            </p:cNvSpPr>
            <p:nvPr/>
          </p:nvSpPr>
          <p:spPr bwMode="hidden">
            <a:xfrm>
              <a:off x="3835" y="1430"/>
              <a:ext cx="112" cy="5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154735" name="Oval 111"/>
            <p:cNvSpPr>
              <a:spLocks noChangeArrowheads="1"/>
            </p:cNvSpPr>
            <p:nvPr/>
          </p:nvSpPr>
          <p:spPr bwMode="hidden">
            <a:xfrm>
              <a:off x="3286" y="1430"/>
              <a:ext cx="112"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154736" name="Oval 112"/>
            <p:cNvSpPr>
              <a:spLocks noChangeArrowheads="1"/>
            </p:cNvSpPr>
            <p:nvPr/>
          </p:nvSpPr>
          <p:spPr bwMode="hidden">
            <a:xfrm>
              <a:off x="2972" y="1366"/>
              <a:ext cx="111"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154737" name="Oval 113"/>
            <p:cNvSpPr>
              <a:spLocks noChangeArrowheads="1"/>
            </p:cNvSpPr>
            <p:nvPr/>
          </p:nvSpPr>
          <p:spPr bwMode="hidden">
            <a:xfrm>
              <a:off x="3152" y="1292"/>
              <a:ext cx="112" cy="50"/>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154738" name="Oval 114"/>
            <p:cNvSpPr>
              <a:spLocks noChangeArrowheads="1"/>
            </p:cNvSpPr>
            <p:nvPr/>
          </p:nvSpPr>
          <p:spPr bwMode="hidden">
            <a:xfrm>
              <a:off x="3020" y="1170"/>
              <a:ext cx="112"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54739" name="Oval 115"/>
            <p:cNvSpPr>
              <a:spLocks noChangeArrowheads="1"/>
            </p:cNvSpPr>
            <p:nvPr/>
          </p:nvSpPr>
          <p:spPr bwMode="hidden">
            <a:xfrm>
              <a:off x="2443" y="1368"/>
              <a:ext cx="112"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54740" name="Oval 116"/>
            <p:cNvSpPr>
              <a:spLocks noChangeArrowheads="1"/>
            </p:cNvSpPr>
            <p:nvPr/>
          </p:nvSpPr>
          <p:spPr bwMode="hidden">
            <a:xfrm>
              <a:off x="2301" y="1220"/>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154741" name="Oval 117"/>
            <p:cNvSpPr>
              <a:spLocks noChangeArrowheads="1"/>
            </p:cNvSpPr>
            <p:nvPr/>
          </p:nvSpPr>
          <p:spPr bwMode="hidden">
            <a:xfrm>
              <a:off x="2095" y="1284"/>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154742" name="Oval 118"/>
            <p:cNvSpPr>
              <a:spLocks noChangeArrowheads="1"/>
            </p:cNvSpPr>
            <p:nvPr/>
          </p:nvSpPr>
          <p:spPr bwMode="hidden">
            <a:xfrm>
              <a:off x="2228" y="1442"/>
              <a:ext cx="111"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54743" name="Oval 119"/>
            <p:cNvSpPr>
              <a:spLocks noChangeArrowheads="1"/>
            </p:cNvSpPr>
            <p:nvPr/>
          </p:nvSpPr>
          <p:spPr bwMode="hidden">
            <a:xfrm>
              <a:off x="1109" y="1424"/>
              <a:ext cx="112"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154744" name="Oval 120"/>
            <p:cNvSpPr>
              <a:spLocks noChangeArrowheads="1"/>
            </p:cNvSpPr>
            <p:nvPr/>
          </p:nvSpPr>
          <p:spPr bwMode="hidden">
            <a:xfrm>
              <a:off x="611" y="1284"/>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745" name="Oval 121"/>
            <p:cNvSpPr>
              <a:spLocks noChangeArrowheads="1"/>
            </p:cNvSpPr>
            <p:nvPr/>
          </p:nvSpPr>
          <p:spPr bwMode="hidden">
            <a:xfrm>
              <a:off x="305" y="1358"/>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746" name="Oval 122"/>
            <p:cNvSpPr>
              <a:spLocks noChangeArrowheads="1"/>
            </p:cNvSpPr>
            <p:nvPr/>
          </p:nvSpPr>
          <p:spPr bwMode="hidden">
            <a:xfrm>
              <a:off x="156" y="1154"/>
              <a:ext cx="112"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747" name="Oval 123"/>
            <p:cNvSpPr>
              <a:spLocks noChangeArrowheads="1"/>
            </p:cNvSpPr>
            <p:nvPr/>
          </p:nvSpPr>
          <p:spPr bwMode="hidden">
            <a:xfrm>
              <a:off x="4538" y="1365"/>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154748" name="Oval 124"/>
            <p:cNvSpPr>
              <a:spLocks noChangeArrowheads="1"/>
            </p:cNvSpPr>
            <p:nvPr/>
          </p:nvSpPr>
          <p:spPr bwMode="hidden">
            <a:xfrm>
              <a:off x="4407" y="1440"/>
              <a:ext cx="105" cy="4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154749" name="Oval 125"/>
            <p:cNvSpPr>
              <a:spLocks noChangeArrowheads="1"/>
            </p:cNvSpPr>
            <p:nvPr/>
          </p:nvSpPr>
          <p:spPr bwMode="hidden">
            <a:xfrm>
              <a:off x="3992" y="1356"/>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154750" name="Oval 126"/>
            <p:cNvSpPr>
              <a:spLocks noChangeArrowheads="1"/>
            </p:cNvSpPr>
            <p:nvPr/>
          </p:nvSpPr>
          <p:spPr bwMode="hidden">
            <a:xfrm>
              <a:off x="3466" y="1356"/>
              <a:ext cx="106" cy="45"/>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154751" name="Oval 127"/>
            <p:cNvSpPr>
              <a:spLocks noChangeArrowheads="1"/>
            </p:cNvSpPr>
            <p:nvPr/>
          </p:nvSpPr>
          <p:spPr bwMode="hidden">
            <a:xfrm>
              <a:off x="2852" y="1228"/>
              <a:ext cx="106"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54752" name="Oval 128"/>
            <p:cNvSpPr>
              <a:spLocks noChangeArrowheads="1"/>
            </p:cNvSpPr>
            <p:nvPr/>
          </p:nvSpPr>
          <p:spPr bwMode="hidden">
            <a:xfrm>
              <a:off x="2678" y="1109"/>
              <a:ext cx="106" cy="44"/>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154753" name="Oval 129"/>
            <p:cNvSpPr>
              <a:spLocks noChangeArrowheads="1"/>
            </p:cNvSpPr>
            <p:nvPr/>
          </p:nvSpPr>
          <p:spPr bwMode="hidden">
            <a:xfrm>
              <a:off x="2859" y="1045"/>
              <a:ext cx="106"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154754" name="Oval 130"/>
            <p:cNvSpPr>
              <a:spLocks noChangeArrowheads="1"/>
            </p:cNvSpPr>
            <p:nvPr/>
          </p:nvSpPr>
          <p:spPr bwMode="hidden">
            <a:xfrm>
              <a:off x="1942" y="104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755" name="Oval 131"/>
            <p:cNvSpPr>
              <a:spLocks noChangeArrowheads="1"/>
            </p:cNvSpPr>
            <p:nvPr/>
          </p:nvSpPr>
          <p:spPr bwMode="hidden">
            <a:xfrm>
              <a:off x="1088" y="1277"/>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756" name="Oval 132"/>
            <p:cNvSpPr>
              <a:spLocks noChangeArrowheads="1"/>
            </p:cNvSpPr>
            <p:nvPr/>
          </p:nvSpPr>
          <p:spPr bwMode="hidden">
            <a:xfrm>
              <a:off x="827" y="13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757" name="Oval 133"/>
            <p:cNvSpPr>
              <a:spLocks noChangeArrowheads="1"/>
            </p:cNvSpPr>
            <p:nvPr/>
          </p:nvSpPr>
          <p:spPr bwMode="hidden">
            <a:xfrm>
              <a:off x="537" y="1428"/>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758" name="Oval 134"/>
            <p:cNvSpPr>
              <a:spLocks noChangeArrowheads="1"/>
            </p:cNvSpPr>
            <p:nvPr/>
          </p:nvSpPr>
          <p:spPr bwMode="hidden">
            <a:xfrm>
              <a:off x="635" y="106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759" name="Oval 135"/>
            <p:cNvSpPr>
              <a:spLocks noChangeArrowheads="1"/>
            </p:cNvSpPr>
            <p:nvPr/>
          </p:nvSpPr>
          <p:spPr bwMode="hidden">
            <a:xfrm>
              <a:off x="1540" y="10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760" name="Oval 136"/>
            <p:cNvSpPr>
              <a:spLocks noChangeArrowheads="1"/>
            </p:cNvSpPr>
            <p:nvPr/>
          </p:nvSpPr>
          <p:spPr bwMode="hidden">
            <a:xfrm>
              <a:off x="1120" y="1063"/>
              <a:ext cx="10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761" name="Oval 137"/>
            <p:cNvSpPr>
              <a:spLocks noChangeArrowheads="1"/>
            </p:cNvSpPr>
            <p:nvPr/>
          </p:nvSpPr>
          <p:spPr bwMode="hidden">
            <a:xfrm>
              <a:off x="4131" y="1284"/>
              <a:ext cx="111" cy="4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154762" name="Oval 138"/>
            <p:cNvSpPr>
              <a:spLocks noChangeArrowheads="1"/>
            </p:cNvSpPr>
            <p:nvPr/>
          </p:nvSpPr>
          <p:spPr bwMode="hidden">
            <a:xfrm>
              <a:off x="3477" y="1163"/>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154763" name="Oval 139"/>
            <p:cNvSpPr>
              <a:spLocks noChangeArrowheads="1"/>
            </p:cNvSpPr>
            <p:nvPr/>
          </p:nvSpPr>
          <p:spPr bwMode="hidden">
            <a:xfrm>
              <a:off x="3315" y="1229"/>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154764" name="Oval 140"/>
            <p:cNvSpPr>
              <a:spLocks noChangeArrowheads="1"/>
            </p:cNvSpPr>
            <p:nvPr/>
          </p:nvSpPr>
          <p:spPr bwMode="hidden">
            <a:xfrm>
              <a:off x="3174" y="1112"/>
              <a:ext cx="112"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54765" name="Oval 141"/>
            <p:cNvSpPr>
              <a:spLocks noChangeArrowheads="1"/>
            </p:cNvSpPr>
            <p:nvPr/>
          </p:nvSpPr>
          <p:spPr bwMode="hidden">
            <a:xfrm>
              <a:off x="2396" y="1051"/>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154766" name="Oval 142"/>
            <p:cNvSpPr>
              <a:spLocks noChangeArrowheads="1"/>
            </p:cNvSpPr>
            <p:nvPr/>
          </p:nvSpPr>
          <p:spPr bwMode="hidden">
            <a:xfrm>
              <a:off x="2769" y="1446"/>
              <a:ext cx="111" cy="44"/>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154767" name="Oval 143"/>
            <p:cNvSpPr>
              <a:spLocks noChangeArrowheads="1"/>
            </p:cNvSpPr>
            <p:nvPr/>
          </p:nvSpPr>
          <p:spPr bwMode="hidden">
            <a:xfrm>
              <a:off x="2656" y="1294"/>
              <a:ext cx="112" cy="45"/>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54768" name="Oval 144"/>
            <p:cNvSpPr>
              <a:spLocks noChangeArrowheads="1"/>
            </p:cNvSpPr>
            <p:nvPr/>
          </p:nvSpPr>
          <p:spPr bwMode="hidden">
            <a:xfrm>
              <a:off x="2501" y="1159"/>
              <a:ext cx="111"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154769" name="Oval 145"/>
            <p:cNvSpPr>
              <a:spLocks noChangeArrowheads="1"/>
            </p:cNvSpPr>
            <p:nvPr/>
          </p:nvSpPr>
          <p:spPr bwMode="hidden">
            <a:xfrm>
              <a:off x="2222" y="1101"/>
              <a:ext cx="112" cy="44"/>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154770" name="Oval 146"/>
            <p:cNvSpPr>
              <a:spLocks noChangeArrowheads="1"/>
            </p:cNvSpPr>
            <p:nvPr/>
          </p:nvSpPr>
          <p:spPr bwMode="hidden">
            <a:xfrm>
              <a:off x="2029" y="1162"/>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154771" name="Oval 147"/>
            <p:cNvSpPr>
              <a:spLocks noChangeArrowheads="1"/>
            </p:cNvSpPr>
            <p:nvPr/>
          </p:nvSpPr>
          <p:spPr bwMode="hidden">
            <a:xfrm>
              <a:off x="1875" y="1356"/>
              <a:ext cx="112"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154772" name="Oval 148"/>
            <p:cNvSpPr>
              <a:spLocks noChangeArrowheads="1"/>
            </p:cNvSpPr>
            <p:nvPr/>
          </p:nvSpPr>
          <p:spPr bwMode="hidden">
            <a:xfrm>
              <a:off x="1809" y="1223"/>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154773" name="Oval 149"/>
            <p:cNvSpPr>
              <a:spLocks noChangeArrowheads="1"/>
            </p:cNvSpPr>
            <p:nvPr/>
          </p:nvSpPr>
          <p:spPr bwMode="hidden">
            <a:xfrm>
              <a:off x="1738" y="1098"/>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774" name="Oval 150"/>
            <p:cNvSpPr>
              <a:spLocks noChangeArrowheads="1"/>
            </p:cNvSpPr>
            <p:nvPr/>
          </p:nvSpPr>
          <p:spPr bwMode="hidden">
            <a:xfrm>
              <a:off x="1583" y="1289"/>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154775" name="Oval 151"/>
            <p:cNvSpPr>
              <a:spLocks noChangeArrowheads="1"/>
            </p:cNvSpPr>
            <p:nvPr/>
          </p:nvSpPr>
          <p:spPr bwMode="hidden">
            <a:xfrm>
              <a:off x="1379" y="1343"/>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154776" name="Oval 152"/>
            <p:cNvSpPr>
              <a:spLocks noChangeArrowheads="1"/>
            </p:cNvSpPr>
            <p:nvPr/>
          </p:nvSpPr>
          <p:spPr bwMode="hidden">
            <a:xfrm>
              <a:off x="1529" y="1156"/>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777" name="Oval 153"/>
            <p:cNvSpPr>
              <a:spLocks noChangeArrowheads="1"/>
            </p:cNvSpPr>
            <p:nvPr/>
          </p:nvSpPr>
          <p:spPr bwMode="hidden">
            <a:xfrm>
              <a:off x="1294" y="1222"/>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778" name="Oval 154"/>
            <p:cNvSpPr>
              <a:spLocks noChangeArrowheads="1"/>
            </p:cNvSpPr>
            <p:nvPr/>
          </p:nvSpPr>
          <p:spPr bwMode="hidden">
            <a:xfrm>
              <a:off x="1314" y="1112"/>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779" name="Oval 155"/>
            <p:cNvSpPr>
              <a:spLocks noChangeArrowheads="1"/>
            </p:cNvSpPr>
            <p:nvPr/>
          </p:nvSpPr>
          <p:spPr bwMode="hidden">
            <a:xfrm>
              <a:off x="1082" y="116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780" name="Oval 156"/>
            <p:cNvSpPr>
              <a:spLocks noChangeArrowheads="1"/>
            </p:cNvSpPr>
            <p:nvPr/>
          </p:nvSpPr>
          <p:spPr bwMode="hidden">
            <a:xfrm>
              <a:off x="877" y="1121"/>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781" name="Oval 157"/>
            <p:cNvSpPr>
              <a:spLocks noChangeArrowheads="1"/>
            </p:cNvSpPr>
            <p:nvPr/>
          </p:nvSpPr>
          <p:spPr bwMode="hidden">
            <a:xfrm>
              <a:off x="875" y="121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782" name="Oval 158"/>
            <p:cNvSpPr>
              <a:spLocks noChangeArrowheads="1"/>
            </p:cNvSpPr>
            <p:nvPr/>
          </p:nvSpPr>
          <p:spPr bwMode="hidden">
            <a:xfrm>
              <a:off x="680" y="117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783" name="Oval 159"/>
            <p:cNvSpPr>
              <a:spLocks noChangeArrowheads="1"/>
            </p:cNvSpPr>
            <p:nvPr/>
          </p:nvSpPr>
          <p:spPr bwMode="hidden">
            <a:xfrm>
              <a:off x="411" y="123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784" name="Oval 160"/>
            <p:cNvSpPr>
              <a:spLocks noChangeArrowheads="1"/>
            </p:cNvSpPr>
            <p:nvPr/>
          </p:nvSpPr>
          <p:spPr bwMode="hidden">
            <a:xfrm>
              <a:off x="434" y="110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785" name="Oval 161"/>
            <p:cNvSpPr>
              <a:spLocks noChangeArrowheads="1"/>
            </p:cNvSpPr>
            <p:nvPr/>
          </p:nvSpPr>
          <p:spPr bwMode="hidden">
            <a:xfrm>
              <a:off x="119" y="131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786" name="Oval 162"/>
            <p:cNvSpPr>
              <a:spLocks noChangeArrowheads="1"/>
            </p:cNvSpPr>
            <p:nvPr/>
          </p:nvSpPr>
          <p:spPr bwMode="hidden">
            <a:xfrm>
              <a:off x="858" y="1001"/>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787" name="Oval 163"/>
            <p:cNvSpPr>
              <a:spLocks noChangeArrowheads="1"/>
            </p:cNvSpPr>
            <p:nvPr/>
          </p:nvSpPr>
          <p:spPr bwMode="hidden">
            <a:xfrm>
              <a:off x="1341" y="1013"/>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788" name="Oval 164"/>
            <p:cNvSpPr>
              <a:spLocks noChangeArrowheads="1"/>
            </p:cNvSpPr>
            <p:nvPr/>
          </p:nvSpPr>
          <p:spPr bwMode="hidden">
            <a:xfrm>
              <a:off x="1739" y="1008"/>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789" name="Oval 165"/>
            <p:cNvSpPr>
              <a:spLocks noChangeArrowheads="1"/>
            </p:cNvSpPr>
            <p:nvPr/>
          </p:nvSpPr>
          <p:spPr bwMode="hidden">
            <a:xfrm>
              <a:off x="2116" y="1001"/>
              <a:ext cx="100"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790" name="Oval 166"/>
            <p:cNvSpPr>
              <a:spLocks noChangeArrowheads="1"/>
            </p:cNvSpPr>
            <p:nvPr/>
          </p:nvSpPr>
          <p:spPr bwMode="hidden">
            <a:xfrm>
              <a:off x="2320" y="941"/>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791" name="Oval 167"/>
            <p:cNvSpPr>
              <a:spLocks noChangeArrowheads="1"/>
            </p:cNvSpPr>
            <p:nvPr/>
          </p:nvSpPr>
          <p:spPr bwMode="hidden">
            <a:xfrm>
              <a:off x="2601" y="995"/>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792" name="Oval 168"/>
            <p:cNvSpPr>
              <a:spLocks noChangeArrowheads="1"/>
            </p:cNvSpPr>
            <p:nvPr/>
          </p:nvSpPr>
          <p:spPr bwMode="hidden">
            <a:xfrm>
              <a:off x="1667" y="1420"/>
              <a:ext cx="106"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154793" name="Oval 169"/>
            <p:cNvSpPr>
              <a:spLocks noChangeArrowheads="1"/>
            </p:cNvSpPr>
            <p:nvPr/>
          </p:nvSpPr>
          <p:spPr bwMode="hidden">
            <a:xfrm>
              <a:off x="2557" y="1516"/>
              <a:ext cx="123"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154794" name="Oval 170"/>
            <p:cNvSpPr>
              <a:spLocks noChangeArrowheads="1"/>
            </p:cNvSpPr>
            <p:nvPr/>
          </p:nvSpPr>
          <p:spPr bwMode="hidden">
            <a:xfrm>
              <a:off x="3619" y="1287"/>
              <a:ext cx="112"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154795" name="Oval 171"/>
            <p:cNvSpPr>
              <a:spLocks noChangeArrowheads="1"/>
            </p:cNvSpPr>
            <p:nvPr/>
          </p:nvSpPr>
          <p:spPr bwMode="hidden">
            <a:xfrm>
              <a:off x="3791" y="1212"/>
              <a:ext cx="111"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154796" name="Oval 172"/>
            <p:cNvSpPr>
              <a:spLocks noChangeArrowheads="1"/>
            </p:cNvSpPr>
            <p:nvPr/>
          </p:nvSpPr>
          <p:spPr bwMode="hidden">
            <a:xfrm>
              <a:off x="213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797" name="Oval 173"/>
            <p:cNvSpPr>
              <a:spLocks noChangeArrowheads="1"/>
            </p:cNvSpPr>
            <p:nvPr/>
          </p:nvSpPr>
          <p:spPr bwMode="hidden">
            <a:xfrm>
              <a:off x="126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798" name="Oval 174"/>
            <p:cNvSpPr>
              <a:spLocks noChangeArrowheads="1"/>
            </p:cNvSpPr>
            <p:nvPr/>
          </p:nvSpPr>
          <p:spPr bwMode="hidden">
            <a:xfrm>
              <a:off x="1471" y="869"/>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799" name="Oval 175"/>
            <p:cNvSpPr>
              <a:spLocks noChangeArrowheads="1"/>
            </p:cNvSpPr>
            <p:nvPr/>
          </p:nvSpPr>
          <p:spPr bwMode="hidden">
            <a:xfrm>
              <a:off x="1650" y="824"/>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800" name="Oval 176"/>
            <p:cNvSpPr>
              <a:spLocks noChangeArrowheads="1"/>
            </p:cNvSpPr>
            <p:nvPr/>
          </p:nvSpPr>
          <p:spPr bwMode="hidden">
            <a:xfrm>
              <a:off x="1918" y="869"/>
              <a:ext cx="84"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801" name="Oval 177"/>
            <p:cNvSpPr>
              <a:spLocks noChangeArrowheads="1"/>
            </p:cNvSpPr>
            <p:nvPr/>
          </p:nvSpPr>
          <p:spPr bwMode="hidden">
            <a:xfrm>
              <a:off x="1720" y="923"/>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802" name="Oval 178"/>
            <p:cNvSpPr>
              <a:spLocks noChangeArrowheads="1"/>
            </p:cNvSpPr>
            <p:nvPr/>
          </p:nvSpPr>
          <p:spPr bwMode="hidden">
            <a:xfrm>
              <a:off x="1913" y="957"/>
              <a:ext cx="9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803" name="Oval 179"/>
            <p:cNvSpPr>
              <a:spLocks noChangeArrowheads="1"/>
            </p:cNvSpPr>
            <p:nvPr/>
          </p:nvSpPr>
          <p:spPr bwMode="hidden">
            <a:xfrm>
              <a:off x="1541" y="962"/>
              <a:ext cx="89"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804" name="Oval 180"/>
            <p:cNvSpPr>
              <a:spLocks noChangeArrowheads="1"/>
            </p:cNvSpPr>
            <p:nvPr/>
          </p:nvSpPr>
          <p:spPr bwMode="hidden">
            <a:xfrm>
              <a:off x="1076" y="953"/>
              <a:ext cx="10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805" name="Oval 181"/>
            <p:cNvSpPr>
              <a:spLocks noChangeArrowheads="1"/>
            </p:cNvSpPr>
            <p:nvPr/>
          </p:nvSpPr>
          <p:spPr bwMode="hidden">
            <a:xfrm>
              <a:off x="1983" y="4027"/>
              <a:ext cx="195" cy="10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54806" name="Oval 182"/>
            <p:cNvSpPr>
              <a:spLocks noChangeArrowheads="1"/>
            </p:cNvSpPr>
            <p:nvPr/>
          </p:nvSpPr>
          <p:spPr bwMode="hidden">
            <a:xfrm>
              <a:off x="2460" y="3671"/>
              <a:ext cx="196" cy="11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54807" name="Oval 183"/>
            <p:cNvSpPr>
              <a:spLocks noChangeArrowheads="1"/>
            </p:cNvSpPr>
            <p:nvPr/>
          </p:nvSpPr>
          <p:spPr bwMode="hidden">
            <a:xfrm>
              <a:off x="3238" y="3121"/>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54808" name="Oval 184"/>
            <p:cNvSpPr>
              <a:spLocks noChangeArrowheads="1"/>
            </p:cNvSpPr>
            <p:nvPr/>
          </p:nvSpPr>
          <p:spPr bwMode="hidden">
            <a:xfrm>
              <a:off x="3550" y="2880"/>
              <a:ext cx="157"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54809" name="Oval 185"/>
            <p:cNvSpPr>
              <a:spLocks noChangeArrowheads="1"/>
            </p:cNvSpPr>
            <p:nvPr/>
          </p:nvSpPr>
          <p:spPr bwMode="hidden">
            <a:xfrm>
              <a:off x="2892" y="3377"/>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54810" name="Oval 186"/>
            <p:cNvSpPr>
              <a:spLocks noChangeArrowheads="1"/>
            </p:cNvSpPr>
            <p:nvPr/>
          </p:nvSpPr>
          <p:spPr bwMode="hidden">
            <a:xfrm>
              <a:off x="3869" y="2657"/>
              <a:ext cx="151" cy="84"/>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54811" name="Oval 187"/>
            <p:cNvSpPr>
              <a:spLocks noChangeArrowheads="1"/>
            </p:cNvSpPr>
            <p:nvPr/>
          </p:nvSpPr>
          <p:spPr bwMode="hidden">
            <a:xfrm>
              <a:off x="4090" y="2475"/>
              <a:ext cx="156"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54812" name="Oval 188"/>
            <p:cNvSpPr>
              <a:spLocks noChangeArrowheads="1"/>
            </p:cNvSpPr>
            <p:nvPr/>
          </p:nvSpPr>
          <p:spPr bwMode="hidden">
            <a:xfrm>
              <a:off x="4327" y="2314"/>
              <a:ext cx="134" cy="7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54813" name="Oval 189"/>
            <p:cNvSpPr>
              <a:spLocks noChangeArrowheads="1"/>
            </p:cNvSpPr>
            <p:nvPr/>
          </p:nvSpPr>
          <p:spPr bwMode="hidden">
            <a:xfrm>
              <a:off x="4712" y="2022"/>
              <a:ext cx="134" cy="73"/>
            </a:xfrm>
            <a:prstGeom prst="ellipse">
              <a:avLst/>
            </a:prstGeom>
            <a:gradFill rotWithShape="0">
              <a:gsLst>
                <a:gs pos="0">
                  <a:schemeClr val="bg2"/>
                </a:gs>
                <a:gs pos="100000">
                  <a:schemeClr val="bg2">
                    <a:gamma/>
                    <a:shade val="54510"/>
                    <a:invGamma/>
                  </a:schemeClr>
                </a:gs>
              </a:gsLst>
              <a:lin ang="2700000" scaled="1"/>
            </a:gradFill>
            <a:ln w="9525">
              <a:noFill/>
              <a:round/>
              <a:headEnd/>
              <a:tailEnd/>
            </a:ln>
            <a:effectLst/>
          </p:spPr>
          <p:txBody>
            <a:bodyPr/>
            <a:lstStyle/>
            <a:p>
              <a:pPr>
                <a:defRPr/>
              </a:pPr>
              <a:endParaRPr lang="en-US"/>
            </a:p>
          </p:txBody>
        </p:sp>
        <p:sp>
          <p:nvSpPr>
            <p:cNvPr id="154814" name="Oval 190"/>
            <p:cNvSpPr>
              <a:spLocks noChangeArrowheads="1"/>
            </p:cNvSpPr>
            <p:nvPr/>
          </p:nvSpPr>
          <p:spPr bwMode="hidden">
            <a:xfrm>
              <a:off x="4533" y="2162"/>
              <a:ext cx="13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54815" name="Oval 191"/>
            <p:cNvSpPr>
              <a:spLocks noChangeArrowheads="1"/>
            </p:cNvSpPr>
            <p:nvPr/>
          </p:nvSpPr>
          <p:spPr bwMode="hidden">
            <a:xfrm>
              <a:off x="4863" y="1920"/>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54816" name="Oval 192"/>
            <p:cNvSpPr>
              <a:spLocks noChangeArrowheads="1"/>
            </p:cNvSpPr>
            <p:nvPr/>
          </p:nvSpPr>
          <p:spPr bwMode="hidden">
            <a:xfrm>
              <a:off x="5009" y="1807"/>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54817" name="Oval 193"/>
            <p:cNvSpPr>
              <a:spLocks noChangeArrowheads="1"/>
            </p:cNvSpPr>
            <p:nvPr/>
          </p:nvSpPr>
          <p:spPr bwMode="hidden">
            <a:xfrm>
              <a:off x="5161" y="1702"/>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p>
          </p:txBody>
        </p:sp>
        <p:sp>
          <p:nvSpPr>
            <p:cNvPr id="154818" name="Oval 194"/>
            <p:cNvSpPr>
              <a:spLocks noChangeArrowheads="1"/>
            </p:cNvSpPr>
            <p:nvPr/>
          </p:nvSpPr>
          <p:spPr bwMode="hidden">
            <a:xfrm>
              <a:off x="5277" y="1614"/>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p>
          </p:txBody>
        </p:sp>
        <p:sp>
          <p:nvSpPr>
            <p:cNvPr id="154819" name="Oval 195"/>
            <p:cNvSpPr>
              <a:spLocks noChangeArrowheads="1"/>
            </p:cNvSpPr>
            <p:nvPr/>
          </p:nvSpPr>
          <p:spPr bwMode="hidden">
            <a:xfrm>
              <a:off x="5398" y="1521"/>
              <a:ext cx="123"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p>
          </p:txBody>
        </p:sp>
        <p:sp>
          <p:nvSpPr>
            <p:cNvPr id="154820" name="Oval 196"/>
            <p:cNvSpPr>
              <a:spLocks noChangeArrowheads="1"/>
            </p:cNvSpPr>
            <p:nvPr/>
          </p:nvSpPr>
          <p:spPr bwMode="hidden">
            <a:xfrm>
              <a:off x="3255" y="4071"/>
              <a:ext cx="196" cy="106"/>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154821" name="Oval 197"/>
            <p:cNvSpPr>
              <a:spLocks noChangeArrowheads="1"/>
            </p:cNvSpPr>
            <p:nvPr/>
          </p:nvSpPr>
          <p:spPr bwMode="hidden">
            <a:xfrm>
              <a:off x="3651" y="3693"/>
              <a:ext cx="196" cy="111"/>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154822" name="Oval 198"/>
            <p:cNvSpPr>
              <a:spLocks noChangeArrowheads="1"/>
            </p:cNvSpPr>
            <p:nvPr/>
          </p:nvSpPr>
          <p:spPr bwMode="hidden">
            <a:xfrm>
              <a:off x="4773" y="3705"/>
              <a:ext cx="201" cy="106"/>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en-US"/>
            </a:p>
          </p:txBody>
        </p:sp>
        <p:sp>
          <p:nvSpPr>
            <p:cNvPr id="154823" name="Oval 199"/>
            <p:cNvSpPr>
              <a:spLocks noChangeArrowheads="1"/>
            </p:cNvSpPr>
            <p:nvPr/>
          </p:nvSpPr>
          <p:spPr bwMode="hidden">
            <a:xfrm>
              <a:off x="4491" y="4049"/>
              <a:ext cx="196" cy="105"/>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en-US"/>
            </a:p>
          </p:txBody>
        </p:sp>
        <p:sp>
          <p:nvSpPr>
            <p:cNvPr id="154824" name="Oval 200"/>
            <p:cNvSpPr>
              <a:spLocks noChangeArrowheads="1"/>
            </p:cNvSpPr>
            <p:nvPr/>
          </p:nvSpPr>
          <p:spPr bwMode="hidden">
            <a:xfrm>
              <a:off x="3989" y="3396"/>
              <a:ext cx="168" cy="96"/>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154825" name="Oval 201"/>
            <p:cNvSpPr>
              <a:spLocks noChangeArrowheads="1"/>
            </p:cNvSpPr>
            <p:nvPr/>
          </p:nvSpPr>
          <p:spPr bwMode="hidden">
            <a:xfrm>
              <a:off x="4263" y="3141"/>
              <a:ext cx="167" cy="95"/>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154826" name="Oval 202"/>
            <p:cNvSpPr>
              <a:spLocks noChangeArrowheads="1"/>
            </p:cNvSpPr>
            <p:nvPr/>
          </p:nvSpPr>
          <p:spPr bwMode="hidden">
            <a:xfrm>
              <a:off x="5044" y="3418"/>
              <a:ext cx="167" cy="95"/>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en-US"/>
            </a:p>
          </p:txBody>
        </p:sp>
        <p:sp>
          <p:nvSpPr>
            <p:cNvPr id="154827" name="Oval 203"/>
            <p:cNvSpPr>
              <a:spLocks noChangeArrowheads="1"/>
            </p:cNvSpPr>
            <p:nvPr/>
          </p:nvSpPr>
          <p:spPr bwMode="hidden">
            <a:xfrm>
              <a:off x="4553" y="2873"/>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154828" name="Oval 204"/>
            <p:cNvSpPr>
              <a:spLocks noChangeArrowheads="1"/>
            </p:cNvSpPr>
            <p:nvPr/>
          </p:nvSpPr>
          <p:spPr bwMode="hidden">
            <a:xfrm>
              <a:off x="5293" y="3116"/>
              <a:ext cx="168" cy="95"/>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154829" name="Oval 205"/>
            <p:cNvSpPr>
              <a:spLocks noChangeArrowheads="1"/>
            </p:cNvSpPr>
            <p:nvPr/>
          </p:nvSpPr>
          <p:spPr bwMode="hidden">
            <a:xfrm>
              <a:off x="5497" y="2879"/>
              <a:ext cx="156" cy="89"/>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en-US"/>
            </a:p>
          </p:txBody>
        </p:sp>
        <p:sp>
          <p:nvSpPr>
            <p:cNvPr id="154830" name="Oval 206"/>
            <p:cNvSpPr>
              <a:spLocks noChangeArrowheads="1"/>
            </p:cNvSpPr>
            <p:nvPr/>
          </p:nvSpPr>
          <p:spPr bwMode="hidden">
            <a:xfrm>
              <a:off x="4772" y="2673"/>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154831" name="Oval 207"/>
            <p:cNvSpPr>
              <a:spLocks noChangeArrowheads="1"/>
            </p:cNvSpPr>
            <p:nvPr/>
          </p:nvSpPr>
          <p:spPr bwMode="hidden">
            <a:xfrm>
              <a:off x="4966" y="2488"/>
              <a:ext cx="156" cy="84"/>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154832" name="Oval 208"/>
            <p:cNvSpPr>
              <a:spLocks noChangeArrowheads="1"/>
            </p:cNvSpPr>
            <p:nvPr/>
          </p:nvSpPr>
          <p:spPr bwMode="hidden">
            <a:xfrm>
              <a:off x="5444" y="2052"/>
              <a:ext cx="134" cy="7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154833" name="Oval 209"/>
            <p:cNvSpPr>
              <a:spLocks noChangeArrowheads="1"/>
            </p:cNvSpPr>
            <p:nvPr/>
          </p:nvSpPr>
          <p:spPr bwMode="hidden">
            <a:xfrm>
              <a:off x="5161" y="2314"/>
              <a:ext cx="140" cy="7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154834" name="Oval 210"/>
            <p:cNvSpPr>
              <a:spLocks noChangeArrowheads="1"/>
            </p:cNvSpPr>
            <p:nvPr/>
          </p:nvSpPr>
          <p:spPr bwMode="hidden">
            <a:xfrm>
              <a:off x="5318" y="2176"/>
              <a:ext cx="134" cy="61"/>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154835" name="Oval 211"/>
            <p:cNvSpPr>
              <a:spLocks noChangeArrowheads="1"/>
            </p:cNvSpPr>
            <p:nvPr/>
          </p:nvSpPr>
          <p:spPr bwMode="hidden">
            <a:xfrm>
              <a:off x="5581" y="1933"/>
              <a:ext cx="128" cy="61"/>
            </a:xfrm>
            <a:prstGeom prst="ellipse">
              <a:avLst/>
            </a:prstGeom>
            <a:gradFill rotWithShape="0">
              <a:gsLst>
                <a:gs pos="0">
                  <a:schemeClr val="accent2"/>
                </a:gs>
                <a:gs pos="100000">
                  <a:schemeClr val="accent2">
                    <a:gamma/>
                    <a:shade val="57647"/>
                    <a:invGamma/>
                  </a:schemeClr>
                </a:gs>
              </a:gsLst>
              <a:lin ang="2700000" scaled="1"/>
            </a:gradFill>
            <a:ln w="9525">
              <a:noFill/>
              <a:round/>
              <a:headEnd/>
              <a:tailEnd/>
            </a:ln>
            <a:effectLst/>
          </p:spPr>
          <p:txBody>
            <a:bodyPr/>
            <a:lstStyle/>
            <a:p>
              <a:pPr>
                <a:defRPr/>
              </a:pPr>
              <a:endParaRPr lang="en-US"/>
            </a:p>
          </p:txBody>
        </p:sp>
        <p:sp>
          <p:nvSpPr>
            <p:cNvPr id="154836" name="Oval 212"/>
            <p:cNvSpPr>
              <a:spLocks noChangeArrowheads="1"/>
            </p:cNvSpPr>
            <p:nvPr/>
          </p:nvSpPr>
          <p:spPr bwMode="hidden">
            <a:xfrm>
              <a:off x="5689" y="1811"/>
              <a:ext cx="128" cy="61"/>
            </a:xfrm>
            <a:prstGeom prst="ellipse">
              <a:avLst/>
            </a:prstGeom>
            <a:gradFill rotWithShape="0">
              <a:gsLst>
                <a:gs pos="0">
                  <a:schemeClr val="accent2"/>
                </a:gs>
                <a:gs pos="100000">
                  <a:schemeClr val="accent2">
                    <a:gamma/>
                    <a:shade val="57647"/>
                    <a:invGamma/>
                  </a:schemeClr>
                </a:gs>
              </a:gsLst>
              <a:lin ang="2700000" scaled="1"/>
            </a:gradFill>
            <a:ln w="9525">
              <a:noFill/>
              <a:round/>
              <a:headEnd/>
              <a:tailEnd/>
            </a:ln>
            <a:effectLst/>
          </p:spPr>
          <p:txBody>
            <a:bodyPr/>
            <a:lstStyle/>
            <a:p>
              <a:pPr>
                <a:defRPr/>
              </a:pPr>
              <a:endParaRPr lang="en-US"/>
            </a:p>
          </p:txBody>
        </p:sp>
        <p:sp>
          <p:nvSpPr>
            <p:cNvPr id="154837" name="Oval 213"/>
            <p:cNvSpPr>
              <a:spLocks noChangeArrowheads="1"/>
            </p:cNvSpPr>
            <p:nvPr/>
          </p:nvSpPr>
          <p:spPr bwMode="hidden">
            <a:xfrm>
              <a:off x="5663" y="2680"/>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154838" name="Oval 214"/>
            <p:cNvSpPr>
              <a:spLocks noChangeArrowheads="1"/>
            </p:cNvSpPr>
            <p:nvPr/>
          </p:nvSpPr>
          <p:spPr bwMode="hidden">
            <a:xfrm>
              <a:off x="-65" y="2865"/>
              <a:ext cx="150"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154839" name="Oval 215"/>
            <p:cNvSpPr>
              <a:spLocks noChangeArrowheads="1"/>
            </p:cNvSpPr>
            <p:nvPr/>
          </p:nvSpPr>
          <p:spPr bwMode="hidden">
            <a:xfrm>
              <a:off x="2" y="2477"/>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154840" name="Oval 216"/>
            <p:cNvSpPr>
              <a:spLocks noChangeArrowheads="1"/>
            </p:cNvSpPr>
            <p:nvPr/>
          </p:nvSpPr>
          <p:spPr bwMode="hidden">
            <a:xfrm>
              <a:off x="-9" y="1436"/>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4841" name="Oval 217"/>
            <p:cNvSpPr>
              <a:spLocks noChangeArrowheads="1"/>
            </p:cNvSpPr>
            <p:nvPr/>
          </p:nvSpPr>
          <p:spPr bwMode="hidden">
            <a:xfrm>
              <a:off x="5624" y="4010"/>
              <a:ext cx="201" cy="106"/>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en-US"/>
            </a:p>
          </p:txBody>
        </p:sp>
      </p:grpSp>
      <p:sp>
        <p:nvSpPr>
          <p:cNvPr id="154842" name="Rectangle 218"/>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effectLst>
                  <a:outerShdw blurRad="38100" dist="38100" dir="2700000" algn="tl">
                    <a:srgbClr val="000000"/>
                  </a:outerShdw>
                </a:effectLst>
              </a:defRPr>
            </a:lvl1pPr>
          </a:lstStyle>
          <a:p>
            <a:pPr>
              <a:defRPr/>
            </a:pPr>
            <a:fld id="{8D12754C-C162-42BE-A6FC-105C6E628DAE}" type="slidenum">
              <a:rPr lang="en-US"/>
              <a:pPr>
                <a:defRPr/>
              </a:pPr>
              <a:t>‹#›</a:t>
            </a:fld>
            <a:endParaRPr lang="en-US"/>
          </a:p>
        </p:txBody>
      </p:sp>
      <p:sp>
        <p:nvSpPr>
          <p:cNvPr id="154843" name="Rectangle 219"/>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effectLst>
                  <a:outerShdw blurRad="38100" dist="38100" dir="2700000" algn="tl">
                    <a:srgbClr val="000000"/>
                  </a:outerShdw>
                </a:effectLst>
              </a:defRPr>
            </a:lvl1pPr>
          </a:lstStyle>
          <a:p>
            <a:pPr>
              <a:defRPr/>
            </a:pPr>
            <a:endParaRPr lang="en-US"/>
          </a:p>
        </p:txBody>
      </p:sp>
      <p:sp>
        <p:nvSpPr>
          <p:cNvPr id="154844" name="Rectangle 220"/>
          <p:cNvSpPr>
            <a:spLocks noGrp="1" noChangeArrowheads="1"/>
          </p:cNvSpPr>
          <p:nvPr>
            <p:ph type="ftr" sz="quarter" idx="3"/>
          </p:nvPr>
        </p:nvSpPr>
        <p:spPr bwMode="auto">
          <a:xfrm>
            <a:off x="31242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smtClean="0">
                <a:effectLst>
                  <a:outerShdw blurRad="38100" dist="38100" dir="2700000" algn="tl">
                    <a:srgbClr val="000000"/>
                  </a:outerShdw>
                </a:effectLst>
              </a:defRPr>
            </a:lvl1pPr>
          </a:lstStyle>
          <a:p>
            <a:pPr>
              <a:defRPr/>
            </a:pPr>
            <a:endParaRPr lang="en-US"/>
          </a:p>
        </p:txBody>
      </p:sp>
      <p:sp>
        <p:nvSpPr>
          <p:cNvPr id="154845" name="Rectangle 221"/>
          <p:cNvSpPr>
            <a:spLocks noGrp="1" noChangeArrowheads="1"/>
          </p:cNvSpPr>
          <p:nvPr>
            <p:ph type="body" idx="1"/>
          </p:nvPr>
        </p:nvSpPr>
        <p:spPr bwMode="auto">
          <a:xfrm>
            <a:off x="457200" y="1600200"/>
            <a:ext cx="8229600" cy="4533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4846" name="Rectangle 22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dk2" tx1="lt1" bg2="dk1" tx2="lt2" accent1="accent1" accent2="accent2" accent3="accent3" accent4="accent4" accent5="accent5" accent6="accent6" hlink="hlink" folHlink="folHlink"/>
  <p:sldLayoutIdLst>
    <p:sldLayoutId id="2147483789" r:id="rId1"/>
    <p:sldLayoutId id="2147483777" r:id="rId2"/>
    <p:sldLayoutId id="2147483778" r:id="rId3"/>
    <p:sldLayoutId id="2147483779" r:id="rId4"/>
    <p:sldLayoutId id="2147483780" r:id="rId5"/>
    <p:sldLayoutId id="2147483781" r:id="rId6"/>
    <p:sldLayoutId id="2147483782" r:id="rId7"/>
    <p:sldLayoutId id="2147483783" r:id="rId8"/>
    <p:sldLayoutId id="2147483784" r:id="rId9"/>
    <p:sldLayoutId id="2147483785" r:id="rId10"/>
    <p:sldLayoutId id="2147483786" r:id="rId11"/>
    <p:sldLayoutId id="2147483787" r:id="rId12"/>
    <p:sldLayoutId id="2147483788" r:id="rId13"/>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Blip>
          <a:blip r:embed="rId15"/>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5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Blip>
          <a:blip r:embed="rId15"/>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5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Blip>
          <a:blip r:embed="rId15"/>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Blip>
          <a:blip r:embed="rId15"/>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Blip>
          <a:blip r:embed="rId15"/>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Blip>
          <a:blip r:embed="rId15"/>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Blip>
          <a:blip r:embed="rId15"/>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math.ufl.edu/help/matlab-tutoria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3.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3" Type="http://schemas.openxmlformats.org/officeDocument/2006/relationships/hyperlink" Target="http://www.ece.cmu.edu/~koopman/lfsr/index.htm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p:txBody>
          <a:bodyPr/>
          <a:lstStyle/>
          <a:p>
            <a:pPr eaLnBrk="1" hangingPunct="1">
              <a:defRPr/>
            </a:pPr>
            <a:r>
              <a:rPr lang="en-US" dirty="0" smtClean="0">
                <a:solidFill>
                  <a:schemeClr val="hlink"/>
                </a:solidFill>
              </a:rPr>
              <a:t>Announcements:</a:t>
            </a:r>
          </a:p>
          <a:p>
            <a:pPr lvl="1" eaLnBrk="1" hangingPunct="1">
              <a:defRPr/>
            </a:pPr>
            <a:r>
              <a:rPr lang="en-US" dirty="0" err="1" smtClean="0"/>
              <a:t>Matlab</a:t>
            </a:r>
            <a:r>
              <a:rPr lang="en-US" dirty="0" smtClean="0"/>
              <a:t>: tutorial available at </a:t>
            </a:r>
            <a:br>
              <a:rPr lang="en-US" dirty="0" smtClean="0"/>
            </a:br>
            <a:r>
              <a:rPr lang="en-US" dirty="0" smtClean="0">
                <a:hlinkClick r:id="rId3"/>
              </a:rPr>
              <a:t>http://www.math.ufl.edu/help/matlab-tutorial/</a:t>
            </a:r>
            <a:endParaRPr lang="en-US" dirty="0" smtClean="0"/>
          </a:p>
          <a:p>
            <a:pPr eaLnBrk="1" hangingPunct="1">
              <a:defRPr/>
            </a:pPr>
            <a:r>
              <a:rPr lang="en-US" dirty="0" smtClean="0"/>
              <a:t>Questions?</a:t>
            </a:r>
          </a:p>
          <a:p>
            <a:pPr eaLnBrk="1" hangingPunct="1">
              <a:defRPr/>
            </a:pPr>
            <a:r>
              <a:rPr lang="en-US" dirty="0" smtClean="0"/>
              <a:t>Today: </a:t>
            </a:r>
          </a:p>
          <a:p>
            <a:pPr lvl="1" eaLnBrk="1" hangingPunct="1">
              <a:defRPr/>
            </a:pPr>
            <a:r>
              <a:rPr lang="en-US" dirty="0" smtClean="0"/>
              <a:t>Wrap up Hill ciphers</a:t>
            </a:r>
          </a:p>
          <a:p>
            <a:pPr lvl="1" eaLnBrk="1" hangingPunct="1">
              <a:defRPr/>
            </a:pPr>
            <a:r>
              <a:rPr lang="en-US" dirty="0" smtClean="0"/>
              <a:t>One-time pads and LFSR</a:t>
            </a:r>
          </a:p>
          <a:p>
            <a:pPr eaLnBrk="1" hangingPunct="1">
              <a:defRPr/>
            </a:pPr>
            <a:r>
              <a:rPr lang="en-US" dirty="0" smtClean="0"/>
              <a:t>Schedule change: skip </a:t>
            </a:r>
            <a:r>
              <a:rPr lang="en-US" dirty="0" err="1" smtClean="0"/>
              <a:t>Playfair</a:t>
            </a:r>
            <a:r>
              <a:rPr lang="en-US" dirty="0" smtClean="0"/>
              <a:t> cipher, start </a:t>
            </a:r>
            <a:r>
              <a:rPr lang="en-US" dirty="0" err="1" smtClean="0"/>
              <a:t>ch</a:t>
            </a:r>
            <a:r>
              <a:rPr lang="en-US" dirty="0" smtClean="0"/>
              <a:t> 3 tomorrow</a:t>
            </a:r>
          </a:p>
        </p:txBody>
      </p:sp>
      <p:sp>
        <p:nvSpPr>
          <p:cNvPr id="7172" name="Rectangle 4"/>
          <p:cNvSpPr>
            <a:spLocks noChangeArrowheads="1"/>
          </p:cNvSpPr>
          <p:nvPr/>
        </p:nvSpPr>
        <p:spPr bwMode="auto">
          <a:xfrm>
            <a:off x="533400" y="152400"/>
            <a:ext cx="8229600" cy="1143000"/>
          </a:xfrm>
          <a:prstGeom prst="rect">
            <a:avLst/>
          </a:prstGeom>
          <a:noFill/>
          <a:ln w="9525">
            <a:noFill/>
            <a:miter lim="800000"/>
            <a:headEnd/>
            <a:tailEnd/>
          </a:ln>
          <a:effectLst/>
        </p:spPr>
        <p:txBody>
          <a:bodyPr anchor="ctr"/>
          <a:lstStyle/>
          <a:p>
            <a:pPr algn="ctr" eaLnBrk="1" hangingPunct="1">
              <a:defRPr/>
            </a:pPr>
            <a:r>
              <a:rPr lang="en-US" sz="3200" dirty="0">
                <a:solidFill>
                  <a:schemeClr val="tx2"/>
                </a:solidFill>
                <a:effectLst>
                  <a:outerShdw blurRad="38100" dist="38100" dir="2700000" algn="tl">
                    <a:srgbClr val="000000"/>
                  </a:outerShdw>
                </a:effectLst>
              </a:rPr>
              <a:t>DTTF/NB479: </a:t>
            </a:r>
            <a:r>
              <a:rPr lang="en-US" sz="3200" dirty="0" err="1">
                <a:solidFill>
                  <a:schemeClr val="tx2"/>
                </a:solidFill>
                <a:effectLst>
                  <a:outerShdw blurRad="38100" dist="38100" dir="2700000" algn="tl">
                    <a:srgbClr val="000000"/>
                  </a:outerShdw>
                </a:effectLst>
              </a:rPr>
              <a:t>Dszquphsbqiz</a:t>
            </a:r>
            <a:r>
              <a:rPr lang="en-US" sz="3200" dirty="0">
                <a:solidFill>
                  <a:schemeClr val="tx2"/>
                </a:solidFill>
                <a:effectLst>
                  <a:outerShdw blurRad="38100" dist="38100" dir="2700000" algn="tl">
                    <a:srgbClr val="000000"/>
                  </a:outerShdw>
                </a:effectLst>
              </a:rPr>
              <a:t>		Day 5</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noChangeArrowheads="1"/>
          </p:cNvSpPr>
          <p:nvPr>
            <p:ph type="title"/>
          </p:nvPr>
        </p:nvSpPr>
        <p:spPr/>
        <p:txBody>
          <a:bodyPr/>
          <a:lstStyle/>
          <a:p>
            <a:pPr eaLnBrk="1" hangingPunct="1">
              <a:defRPr/>
            </a:pPr>
            <a:r>
              <a:rPr lang="en-US" smtClean="0"/>
              <a:t>Next: one time pads</a:t>
            </a:r>
          </a:p>
        </p:txBody>
      </p:sp>
      <p:sp>
        <p:nvSpPr>
          <p:cNvPr id="240643" name="Rectangle 3"/>
          <p:cNvSpPr>
            <a:spLocks noGrp="1" noChangeArrowheads="1"/>
          </p:cNvSpPr>
          <p:nvPr>
            <p:ph type="body" idx="1"/>
          </p:nvPr>
        </p:nvSpPr>
        <p:spPr/>
        <p:txBody>
          <a:bodyPr/>
          <a:lstStyle/>
          <a:p>
            <a:pPr eaLnBrk="1" hangingPunct="1">
              <a:defRPr/>
            </a:pPr>
            <a:r>
              <a:rPr lang="en-US" dirty="0" smtClean="0"/>
              <a:t>Back to </a:t>
            </a:r>
            <a:r>
              <a:rPr lang="en-US" dirty="0" err="1" smtClean="0"/>
              <a:t>Vigenere</a:t>
            </a:r>
            <a:r>
              <a:rPr lang="en-US" dirty="0" smtClean="0"/>
              <a:t>: if the codeword were really long, say 25% as long as the entire plaintext, how many characters would contribute to each dot product? ____</a:t>
            </a:r>
          </a:p>
          <a:p>
            <a:pPr lvl="1" eaLnBrk="1" hangingPunct="1">
              <a:defRPr/>
            </a:pPr>
            <a:r>
              <a:rPr lang="en-US" dirty="0" smtClean="0"/>
              <a:t>What does this say about our ability to do a frequency analysis?</a:t>
            </a:r>
          </a:p>
          <a:p>
            <a:pPr eaLnBrk="1" hangingPunct="1">
              <a:defRPr/>
            </a:pPr>
            <a:r>
              <a:rPr lang="en-US" dirty="0" smtClean="0"/>
              <a:t>Now consider the extreme case, the </a:t>
            </a:r>
            <a:r>
              <a:rPr lang="en-US" i="1" dirty="0" smtClean="0"/>
              <a:t>one-time pad</a:t>
            </a:r>
            <a:r>
              <a:rPr lang="en-US"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40643">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4064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pPr eaLnBrk="1" hangingPunct="1">
              <a:defRPr/>
            </a:pPr>
            <a:r>
              <a:rPr lang="en-US" smtClean="0"/>
              <a:t>One-time pads</a:t>
            </a:r>
          </a:p>
        </p:txBody>
      </p:sp>
      <p:sp>
        <p:nvSpPr>
          <p:cNvPr id="242691" name="Rectangle 3"/>
          <p:cNvSpPr>
            <a:spLocks noGrp="1" noChangeArrowheads="1"/>
          </p:cNvSpPr>
          <p:nvPr>
            <p:ph type="body" idx="1"/>
          </p:nvPr>
        </p:nvSpPr>
        <p:spPr/>
        <p:txBody>
          <a:bodyPr/>
          <a:lstStyle/>
          <a:p>
            <a:pPr eaLnBrk="1" hangingPunct="1">
              <a:lnSpc>
                <a:spcPct val="90000"/>
              </a:lnSpc>
              <a:defRPr/>
            </a:pPr>
            <a:r>
              <a:rPr lang="en-US" dirty="0" smtClean="0"/>
              <a:t>Represent the plaintext in binary, </a:t>
            </a:r>
            <a:r>
              <a:rPr lang="en-US" sz="2800" dirty="0" smtClean="0"/>
              <a:t>length </a:t>
            </a:r>
            <a:r>
              <a:rPr lang="en-US" sz="2800" i="1" dirty="0" smtClean="0"/>
              <a:t>n</a:t>
            </a:r>
            <a:r>
              <a:rPr lang="en-US" dirty="0" smtClean="0"/>
              <a:t> </a:t>
            </a:r>
          </a:p>
          <a:p>
            <a:pPr lvl="1" eaLnBrk="1" hangingPunct="1">
              <a:lnSpc>
                <a:spcPct val="90000"/>
              </a:lnSpc>
              <a:defRPr/>
            </a:pPr>
            <a:r>
              <a:rPr lang="en-US" dirty="0" smtClean="0"/>
              <a:t>Works for text (from ASCII), images, music, etc</a:t>
            </a:r>
          </a:p>
          <a:p>
            <a:pPr eaLnBrk="1" hangingPunct="1">
              <a:lnSpc>
                <a:spcPct val="90000"/>
              </a:lnSpc>
              <a:defRPr/>
            </a:pPr>
            <a:r>
              <a:rPr lang="en-US" dirty="0" smtClean="0"/>
              <a:t>The key is a </a:t>
            </a:r>
            <a:r>
              <a:rPr lang="en-US" dirty="0" smtClean="0">
                <a:solidFill>
                  <a:srgbClr val="FFFF99"/>
                </a:solidFill>
              </a:rPr>
              <a:t>random </a:t>
            </a:r>
            <a:r>
              <a:rPr lang="en-US" dirty="0" smtClean="0"/>
              <a:t>vector of length n</a:t>
            </a:r>
          </a:p>
          <a:p>
            <a:pPr eaLnBrk="1" hangingPunct="1">
              <a:lnSpc>
                <a:spcPct val="90000"/>
              </a:lnSpc>
              <a:defRPr/>
            </a:pPr>
            <a:r>
              <a:rPr lang="en-US" dirty="0" err="1" smtClean="0"/>
              <a:t>Ciphertext</a:t>
            </a:r>
            <a:r>
              <a:rPr lang="en-US" dirty="0" smtClean="0"/>
              <a:t> = plaintext XOR key</a:t>
            </a:r>
          </a:p>
          <a:p>
            <a:pPr eaLnBrk="1" hangingPunct="1">
              <a:lnSpc>
                <a:spcPct val="90000"/>
              </a:lnSpc>
              <a:defRPr/>
            </a:pPr>
            <a:r>
              <a:rPr lang="en-US" dirty="0" smtClean="0"/>
              <a:t>Do </a:t>
            </a:r>
          </a:p>
          <a:p>
            <a:pPr lvl="1" eaLnBrk="1" hangingPunct="1">
              <a:lnSpc>
                <a:spcPct val="90000"/>
              </a:lnSpc>
              <a:defRPr/>
            </a:pPr>
            <a:r>
              <a:rPr lang="en-US" dirty="0" smtClean="0"/>
              <a:t>message = 1000011, key = 1110010</a:t>
            </a:r>
          </a:p>
          <a:p>
            <a:pPr lvl="1" eaLnBrk="1" hangingPunct="1">
              <a:lnSpc>
                <a:spcPct val="90000"/>
              </a:lnSpc>
              <a:defRPr/>
            </a:pPr>
            <a:r>
              <a:rPr lang="en-US" dirty="0" smtClean="0"/>
              <a:t>Cipher = ???</a:t>
            </a:r>
          </a:p>
          <a:p>
            <a:pPr eaLnBrk="1" hangingPunct="1">
              <a:lnSpc>
                <a:spcPct val="90000"/>
              </a:lnSpc>
              <a:defRPr/>
            </a:pPr>
            <a:r>
              <a:rPr lang="en-US" dirty="0" err="1" smtClean="0"/>
              <a:t>ciphertext</a:t>
            </a:r>
            <a:r>
              <a:rPr lang="en-US" dirty="0" smtClean="0"/>
              <a:t> XOR key =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p:txBody>
          <a:bodyPr/>
          <a:lstStyle/>
          <a:p>
            <a:pPr eaLnBrk="1" hangingPunct="1">
              <a:defRPr/>
            </a:pPr>
            <a:r>
              <a:rPr lang="en-US" smtClean="0"/>
              <a:t>Unbreakable?</a:t>
            </a:r>
          </a:p>
        </p:txBody>
      </p:sp>
      <p:sp>
        <p:nvSpPr>
          <p:cNvPr id="244739" name="Rectangle 3"/>
          <p:cNvSpPr>
            <a:spLocks noGrp="1" noChangeArrowheads="1"/>
          </p:cNvSpPr>
          <p:nvPr>
            <p:ph type="body" idx="1"/>
          </p:nvPr>
        </p:nvSpPr>
        <p:spPr/>
        <p:txBody>
          <a:bodyPr/>
          <a:lstStyle/>
          <a:p>
            <a:pPr marL="609600" indent="-609600" eaLnBrk="1" hangingPunct="1">
              <a:lnSpc>
                <a:spcPct val="90000"/>
              </a:lnSpc>
              <a:defRPr/>
            </a:pPr>
            <a:r>
              <a:rPr lang="en-US" sz="2400" dirty="0" smtClean="0"/>
              <a:t>Yes, for </a:t>
            </a:r>
            <a:r>
              <a:rPr lang="en-US" sz="2400" dirty="0" err="1" smtClean="0"/>
              <a:t>ciphertext</a:t>
            </a:r>
            <a:r>
              <a:rPr lang="en-US" sz="2400" dirty="0" smtClean="0"/>
              <a:t> only…</a:t>
            </a:r>
          </a:p>
          <a:p>
            <a:pPr marL="990600" lvl="1" indent="-533400" eaLnBrk="1" hangingPunct="1">
              <a:lnSpc>
                <a:spcPct val="90000"/>
              </a:lnSpc>
              <a:buFont typeface="Wingdings" pitchFamily="2" charset="2"/>
              <a:buNone/>
              <a:defRPr/>
            </a:pPr>
            <a:r>
              <a:rPr lang="en-US" sz="2000" dirty="0" err="1" smtClean="0"/>
              <a:t>Ciphertext</a:t>
            </a:r>
            <a:r>
              <a:rPr lang="en-US" sz="2000" dirty="0" smtClean="0"/>
              <a:t>: </a:t>
            </a:r>
          </a:p>
          <a:p>
            <a:pPr marL="1371600" lvl="2" indent="-457200" eaLnBrk="1" hangingPunct="1">
              <a:lnSpc>
                <a:spcPct val="90000"/>
              </a:lnSpc>
              <a:buFont typeface="Wingdings" pitchFamily="2" charset="2"/>
              <a:buNone/>
              <a:defRPr/>
            </a:pPr>
            <a:r>
              <a:rPr lang="en-US" sz="2000" b="1" dirty="0" smtClean="0">
                <a:latin typeface="Courier New" pitchFamily="49" charset="0"/>
              </a:rPr>
              <a:t>EOFMCKSSDKIVPSSAD</a:t>
            </a:r>
          </a:p>
          <a:p>
            <a:pPr marL="990600" lvl="1" indent="-533400" eaLnBrk="1" hangingPunct="1">
              <a:lnSpc>
                <a:spcPct val="90000"/>
              </a:lnSpc>
              <a:buFont typeface="Wingdings" pitchFamily="2" charset="2"/>
              <a:buNone/>
              <a:defRPr/>
            </a:pPr>
            <a:r>
              <a:rPr lang="en-US" sz="2000" dirty="0" smtClean="0"/>
              <a:t>Could be:</a:t>
            </a:r>
          </a:p>
          <a:p>
            <a:pPr marL="1371600" lvl="2" indent="-457200" eaLnBrk="1" hangingPunct="1">
              <a:lnSpc>
                <a:spcPct val="90000"/>
              </a:lnSpc>
              <a:buFont typeface="Wingdings" pitchFamily="2" charset="2"/>
              <a:buNone/>
              <a:defRPr/>
            </a:pPr>
            <a:r>
              <a:rPr lang="en-US" sz="2000" b="1" dirty="0" err="1" smtClean="0">
                <a:latin typeface="Courier New" pitchFamily="49" charset="0"/>
              </a:rPr>
              <a:t>thephoneisringing</a:t>
            </a:r>
            <a:endParaRPr lang="en-US" sz="2000" b="1" dirty="0" smtClean="0">
              <a:latin typeface="Courier New" pitchFamily="49" charset="0"/>
            </a:endParaRPr>
          </a:p>
          <a:p>
            <a:pPr marL="1371600" lvl="2" indent="-457200" eaLnBrk="1" hangingPunct="1">
              <a:lnSpc>
                <a:spcPct val="90000"/>
              </a:lnSpc>
              <a:buFont typeface="Wingdings" pitchFamily="2" charset="2"/>
              <a:buNone/>
              <a:defRPr/>
            </a:pPr>
            <a:r>
              <a:rPr lang="en-US" sz="2000" b="1" dirty="0" err="1" smtClean="0">
                <a:latin typeface="Courier New" pitchFamily="49" charset="0"/>
              </a:rPr>
              <a:t>meetmeinthegarage</a:t>
            </a:r>
            <a:endParaRPr lang="en-US" sz="2000" b="1" dirty="0" smtClean="0">
              <a:latin typeface="Courier New" pitchFamily="49" charset="0"/>
            </a:endParaRPr>
          </a:p>
          <a:p>
            <a:pPr marL="990600" lvl="1" indent="-533400" eaLnBrk="1" hangingPunct="1">
              <a:lnSpc>
                <a:spcPct val="90000"/>
              </a:lnSpc>
              <a:buFont typeface="Wingdings" pitchFamily="2" charset="2"/>
              <a:buNone/>
              <a:defRPr/>
            </a:pPr>
            <a:r>
              <a:rPr lang="en-US" sz="2000" dirty="0" smtClean="0"/>
              <a:t>	…</a:t>
            </a:r>
          </a:p>
          <a:p>
            <a:pPr marL="990600" lvl="1" indent="-533400" eaLnBrk="1" hangingPunct="1">
              <a:lnSpc>
                <a:spcPct val="90000"/>
              </a:lnSpc>
              <a:buFont typeface="Wingdings" pitchFamily="2" charset="2"/>
              <a:buNone/>
              <a:defRPr/>
            </a:pPr>
            <a:r>
              <a:rPr lang="en-US" sz="2000" dirty="0" smtClean="0"/>
              <a:t>I need the whole key to decrypt.</a:t>
            </a:r>
          </a:p>
          <a:p>
            <a:pPr marL="609600" indent="-609600" eaLnBrk="1" hangingPunct="1">
              <a:lnSpc>
                <a:spcPct val="90000"/>
              </a:lnSpc>
              <a:defRPr/>
            </a:pPr>
            <a:r>
              <a:rPr lang="en-US" sz="2400" dirty="0" smtClean="0"/>
              <a:t>What’s the downside to using a one-time pad?</a:t>
            </a:r>
          </a:p>
          <a:p>
            <a:pPr marL="990600" lvl="1" indent="-533400" eaLnBrk="1" hangingPunct="1">
              <a:lnSpc>
                <a:spcPct val="90000"/>
              </a:lnSpc>
              <a:buFont typeface="Wingdings" pitchFamily="2" charset="2"/>
              <a:buNone/>
              <a:defRPr/>
            </a:pPr>
            <a:r>
              <a:rPr lang="en-US" sz="2000" dirty="0" smtClean="0"/>
              <a:t>Variation: Maurer, Rabin, Ding et </a:t>
            </a:r>
            <a:r>
              <a:rPr lang="en-US" sz="2000" dirty="0" err="1" smtClean="0"/>
              <a:t>al’s</a:t>
            </a:r>
            <a:r>
              <a:rPr lang="en-US" sz="2000" dirty="0" smtClean="0"/>
              <a:t> satellite method</a:t>
            </a:r>
          </a:p>
          <a:p>
            <a:pPr marL="990600" lvl="1" indent="-533400" eaLnBrk="1" hangingPunct="1">
              <a:lnSpc>
                <a:spcPct val="90000"/>
              </a:lnSpc>
              <a:buFont typeface="Wingdings" pitchFamily="2" charset="2"/>
              <a:buNone/>
              <a:defRPr/>
            </a:pPr>
            <a:endParaRPr lang="en-US" sz="2000" dirty="0" smtClean="0"/>
          </a:p>
          <a:p>
            <a:pPr marL="609600" indent="-609600" eaLnBrk="1" hangingPunct="1">
              <a:lnSpc>
                <a:spcPct val="90000"/>
              </a:lnSpc>
              <a:defRPr/>
            </a:pPr>
            <a:r>
              <a:rPr lang="en-US" sz="2400" dirty="0" smtClean="0"/>
              <a:t>If I’m willing to compromise some security…</a:t>
            </a:r>
          </a:p>
          <a:p>
            <a:pPr marL="990600" lvl="1" indent="-533400" eaLnBrk="1" hangingPunct="1">
              <a:lnSpc>
                <a:spcPct val="90000"/>
              </a:lnSpc>
              <a:buFont typeface="Wingdings" pitchFamily="2" charset="2"/>
              <a:buNone/>
              <a:defRPr/>
            </a:pPr>
            <a:endParaRPr lang="en-US" sz="20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p:txBody>
          <a:bodyPr/>
          <a:lstStyle/>
          <a:p>
            <a:pPr eaLnBrk="1" hangingPunct="1">
              <a:defRPr/>
            </a:pPr>
            <a:r>
              <a:rPr lang="en-US" sz="2800" smtClean="0"/>
              <a:t>Linear Feedback Shift Register (LFSR) Sequences</a:t>
            </a:r>
          </a:p>
        </p:txBody>
      </p:sp>
      <p:sp>
        <p:nvSpPr>
          <p:cNvPr id="246787" name="Rectangle 3"/>
          <p:cNvSpPr>
            <a:spLocks noGrp="1" noChangeArrowheads="1"/>
          </p:cNvSpPr>
          <p:nvPr>
            <p:ph type="body" idx="1"/>
          </p:nvPr>
        </p:nvSpPr>
        <p:spPr>
          <a:xfrm>
            <a:off x="457200" y="1219200"/>
            <a:ext cx="8534400" cy="533400"/>
          </a:xfrm>
        </p:spPr>
        <p:txBody>
          <a:bodyPr/>
          <a:lstStyle/>
          <a:p>
            <a:pPr eaLnBrk="1" hangingPunct="1">
              <a:buFont typeface="Wingdings" pitchFamily="2" charset="2"/>
              <a:buNone/>
              <a:defRPr/>
            </a:pPr>
            <a:r>
              <a:rPr lang="en-US" sz="2400" smtClean="0"/>
              <a:t>Name comes from hardware implementation</a:t>
            </a:r>
            <a:endParaRPr lang="en-US" smtClean="0"/>
          </a:p>
        </p:txBody>
      </p:sp>
      <p:sp>
        <p:nvSpPr>
          <p:cNvPr id="11268" name="Text Box 6"/>
          <p:cNvSpPr txBox="1">
            <a:spLocks noChangeArrowheads="1"/>
          </p:cNvSpPr>
          <p:nvPr/>
        </p:nvSpPr>
        <p:spPr bwMode="auto">
          <a:xfrm>
            <a:off x="2743200" y="2286000"/>
            <a:ext cx="3048000" cy="3762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t>b</a:t>
            </a:r>
            <a:r>
              <a:rPr lang="en-US" baseline="-25000"/>
              <a:t>1</a:t>
            </a:r>
            <a:r>
              <a:rPr lang="en-US"/>
              <a:t>  b</a:t>
            </a:r>
            <a:r>
              <a:rPr lang="en-US" baseline="-25000"/>
              <a:t>2</a:t>
            </a:r>
            <a:r>
              <a:rPr lang="en-US"/>
              <a:t>    b</a:t>
            </a:r>
            <a:r>
              <a:rPr lang="en-US" baseline="-25000"/>
              <a:t>3     </a:t>
            </a:r>
            <a:r>
              <a:rPr lang="en-US"/>
              <a:t>b</a:t>
            </a:r>
            <a:r>
              <a:rPr lang="en-US" baseline="-25000"/>
              <a:t>4      </a:t>
            </a:r>
            <a:r>
              <a:rPr lang="en-US"/>
              <a:t>…  b</a:t>
            </a:r>
            <a:r>
              <a:rPr lang="en-US" baseline="-25000"/>
              <a:t>m-1</a:t>
            </a:r>
            <a:r>
              <a:rPr lang="en-US"/>
              <a:t> b</a:t>
            </a:r>
            <a:r>
              <a:rPr lang="en-US" baseline="-25000"/>
              <a:t>m</a:t>
            </a:r>
          </a:p>
        </p:txBody>
      </p:sp>
      <p:sp>
        <p:nvSpPr>
          <p:cNvPr id="11269" name="Text Box 7"/>
          <p:cNvSpPr txBox="1">
            <a:spLocks noChangeArrowheads="1"/>
          </p:cNvSpPr>
          <p:nvPr/>
        </p:nvSpPr>
        <p:spPr bwMode="auto">
          <a:xfrm>
            <a:off x="2743200" y="3429000"/>
            <a:ext cx="3048000" cy="3762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t>     Feedback function</a:t>
            </a:r>
          </a:p>
        </p:txBody>
      </p:sp>
      <p:sp>
        <p:nvSpPr>
          <p:cNvPr id="11270" name="Line 18"/>
          <p:cNvSpPr>
            <a:spLocks noChangeShapeType="1"/>
          </p:cNvSpPr>
          <p:nvPr/>
        </p:nvSpPr>
        <p:spPr bwMode="auto">
          <a:xfrm>
            <a:off x="3124200" y="2286000"/>
            <a:ext cx="0"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71" name="Line 20"/>
          <p:cNvSpPr>
            <a:spLocks noChangeShapeType="1"/>
          </p:cNvSpPr>
          <p:nvPr/>
        </p:nvSpPr>
        <p:spPr bwMode="auto">
          <a:xfrm>
            <a:off x="3581400" y="2286000"/>
            <a:ext cx="0"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72" name="Line 21"/>
          <p:cNvSpPr>
            <a:spLocks noChangeShapeType="1"/>
          </p:cNvSpPr>
          <p:nvPr/>
        </p:nvSpPr>
        <p:spPr bwMode="auto">
          <a:xfrm>
            <a:off x="3962400" y="2286000"/>
            <a:ext cx="0"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73" name="Line 22"/>
          <p:cNvSpPr>
            <a:spLocks noChangeShapeType="1"/>
          </p:cNvSpPr>
          <p:nvPr/>
        </p:nvSpPr>
        <p:spPr bwMode="auto">
          <a:xfrm>
            <a:off x="4419600" y="2286000"/>
            <a:ext cx="0"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74" name="Line 23"/>
          <p:cNvSpPr>
            <a:spLocks noChangeShapeType="1"/>
          </p:cNvSpPr>
          <p:nvPr/>
        </p:nvSpPr>
        <p:spPr bwMode="auto">
          <a:xfrm>
            <a:off x="4800600" y="2286000"/>
            <a:ext cx="0"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75" name="Line 24"/>
          <p:cNvSpPr>
            <a:spLocks noChangeShapeType="1"/>
          </p:cNvSpPr>
          <p:nvPr/>
        </p:nvSpPr>
        <p:spPr bwMode="auto">
          <a:xfrm>
            <a:off x="5334000" y="2286000"/>
            <a:ext cx="0"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76" name="Line 26"/>
          <p:cNvSpPr>
            <a:spLocks noChangeShapeType="1"/>
          </p:cNvSpPr>
          <p:nvPr/>
        </p:nvSpPr>
        <p:spPr bwMode="auto">
          <a:xfrm>
            <a:off x="2971800" y="2667000"/>
            <a:ext cx="0" cy="762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277" name="Line 27"/>
          <p:cNvSpPr>
            <a:spLocks noChangeShapeType="1"/>
          </p:cNvSpPr>
          <p:nvPr/>
        </p:nvSpPr>
        <p:spPr bwMode="auto">
          <a:xfrm>
            <a:off x="3352800" y="2667000"/>
            <a:ext cx="0" cy="762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278" name="Line 28"/>
          <p:cNvSpPr>
            <a:spLocks noChangeShapeType="1"/>
          </p:cNvSpPr>
          <p:nvPr/>
        </p:nvSpPr>
        <p:spPr bwMode="auto">
          <a:xfrm>
            <a:off x="3810000" y="2667000"/>
            <a:ext cx="0" cy="762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279" name="Line 29"/>
          <p:cNvSpPr>
            <a:spLocks noChangeShapeType="1"/>
          </p:cNvSpPr>
          <p:nvPr/>
        </p:nvSpPr>
        <p:spPr bwMode="auto">
          <a:xfrm>
            <a:off x="4191000" y="2667000"/>
            <a:ext cx="0" cy="762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280" name="Line 31"/>
          <p:cNvSpPr>
            <a:spLocks noChangeShapeType="1"/>
          </p:cNvSpPr>
          <p:nvPr/>
        </p:nvSpPr>
        <p:spPr bwMode="auto">
          <a:xfrm>
            <a:off x="5029200" y="2667000"/>
            <a:ext cx="0" cy="762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281" name="Line 37"/>
          <p:cNvSpPr>
            <a:spLocks noChangeShapeType="1"/>
          </p:cNvSpPr>
          <p:nvPr/>
        </p:nvSpPr>
        <p:spPr bwMode="auto">
          <a:xfrm flipH="1">
            <a:off x="5486400" y="2667000"/>
            <a:ext cx="0" cy="762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282" name="Line 38"/>
          <p:cNvSpPr>
            <a:spLocks noChangeShapeType="1"/>
          </p:cNvSpPr>
          <p:nvPr/>
        </p:nvSpPr>
        <p:spPr bwMode="auto">
          <a:xfrm flipH="1">
            <a:off x="5791200" y="3581400"/>
            <a:ext cx="457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83" name="Line 39"/>
          <p:cNvSpPr>
            <a:spLocks noChangeShapeType="1"/>
          </p:cNvSpPr>
          <p:nvPr/>
        </p:nvSpPr>
        <p:spPr bwMode="auto">
          <a:xfrm flipV="1">
            <a:off x="6248400" y="2514600"/>
            <a:ext cx="0" cy="1066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84" name="Line 40"/>
          <p:cNvSpPr>
            <a:spLocks noChangeShapeType="1"/>
          </p:cNvSpPr>
          <p:nvPr/>
        </p:nvSpPr>
        <p:spPr bwMode="auto">
          <a:xfrm>
            <a:off x="5791200" y="2514600"/>
            <a:ext cx="457200"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1285" name="Text Box 42"/>
          <p:cNvSpPr txBox="1">
            <a:spLocks noChangeArrowheads="1"/>
          </p:cNvSpPr>
          <p:nvPr/>
        </p:nvSpPr>
        <p:spPr bwMode="auto">
          <a:xfrm>
            <a:off x="6400800" y="2209800"/>
            <a:ext cx="14668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t>Shift register</a:t>
            </a:r>
          </a:p>
        </p:txBody>
      </p:sp>
      <p:sp>
        <p:nvSpPr>
          <p:cNvPr id="11286" name="Line 43"/>
          <p:cNvSpPr>
            <a:spLocks noChangeShapeType="1"/>
          </p:cNvSpPr>
          <p:nvPr/>
        </p:nvSpPr>
        <p:spPr bwMode="auto">
          <a:xfrm flipH="1">
            <a:off x="2286000" y="2514600"/>
            <a:ext cx="4572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287" name="Text Box 46"/>
          <p:cNvSpPr txBox="1">
            <a:spLocks noChangeArrowheads="1"/>
          </p:cNvSpPr>
          <p:nvPr/>
        </p:nvSpPr>
        <p:spPr bwMode="auto">
          <a:xfrm>
            <a:off x="228600" y="2133600"/>
            <a:ext cx="1752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t>Generated bit stream</a:t>
            </a:r>
          </a:p>
        </p:txBody>
      </p:sp>
      <p:sp>
        <p:nvSpPr>
          <p:cNvPr id="11288" name="Text Box 47"/>
          <p:cNvSpPr txBox="1">
            <a:spLocks noChangeArrowheads="1"/>
          </p:cNvSpPr>
          <p:nvPr/>
        </p:nvSpPr>
        <p:spPr bwMode="auto">
          <a:xfrm>
            <a:off x="2667000" y="4191000"/>
            <a:ext cx="5940425"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buFontTx/>
              <a:buChar char="•"/>
            </a:pPr>
            <a:r>
              <a:rPr lang="en-US"/>
              <a:t>Need initial conditions (bits in register) and a function to </a:t>
            </a:r>
            <a:br>
              <a:rPr lang="en-US"/>
            </a:br>
            <a:r>
              <a:rPr lang="en-US"/>
              <a:t>generate more terms. </a:t>
            </a:r>
          </a:p>
          <a:p>
            <a:pPr>
              <a:buFontTx/>
              <a:buChar char="•"/>
            </a:pPr>
            <a:r>
              <a:rPr lang="en-US"/>
              <a:t>Example: </a:t>
            </a:r>
          </a:p>
          <a:p>
            <a:pPr lvl="1"/>
            <a:r>
              <a:rPr lang="en-US" sz="2400">
                <a:solidFill>
                  <a:srgbClr val="FFFF99"/>
                </a:solidFill>
              </a:rPr>
              <a:t>x</a:t>
            </a:r>
            <a:r>
              <a:rPr lang="en-US" sz="2400" baseline="-25000">
                <a:solidFill>
                  <a:srgbClr val="FFFF99"/>
                </a:solidFill>
              </a:rPr>
              <a:t>1</a:t>
            </a:r>
            <a:r>
              <a:rPr lang="en-US" sz="2400">
                <a:solidFill>
                  <a:srgbClr val="FFFF99"/>
                </a:solidFill>
              </a:rPr>
              <a:t> = 0, x</a:t>
            </a:r>
            <a:r>
              <a:rPr lang="en-US" sz="2400" baseline="-25000">
                <a:solidFill>
                  <a:srgbClr val="FFFF99"/>
                </a:solidFill>
              </a:rPr>
              <a:t>2</a:t>
            </a:r>
            <a:r>
              <a:rPr lang="en-US" sz="2400">
                <a:solidFill>
                  <a:srgbClr val="FFFF99"/>
                </a:solidFill>
              </a:rPr>
              <a:t> = 1, x</a:t>
            </a:r>
            <a:r>
              <a:rPr lang="en-US" sz="2400" baseline="-25000">
                <a:solidFill>
                  <a:srgbClr val="FFFF99"/>
                </a:solidFill>
              </a:rPr>
              <a:t>3</a:t>
            </a:r>
            <a:r>
              <a:rPr lang="en-US" sz="2400">
                <a:solidFill>
                  <a:srgbClr val="FFFF99"/>
                </a:solidFill>
              </a:rPr>
              <a:t> = 0, x</a:t>
            </a:r>
            <a:r>
              <a:rPr lang="en-US" sz="2400" baseline="-25000">
                <a:solidFill>
                  <a:srgbClr val="FFFF99"/>
                </a:solidFill>
              </a:rPr>
              <a:t>4</a:t>
            </a:r>
            <a:r>
              <a:rPr lang="en-US" sz="2400">
                <a:solidFill>
                  <a:srgbClr val="FFFF99"/>
                </a:solidFill>
              </a:rPr>
              <a:t> = 0, x</a:t>
            </a:r>
            <a:r>
              <a:rPr lang="en-US" sz="2400" baseline="-25000">
                <a:solidFill>
                  <a:srgbClr val="FFFF99"/>
                </a:solidFill>
              </a:rPr>
              <a:t>5</a:t>
            </a:r>
            <a:r>
              <a:rPr lang="en-US" sz="2400">
                <a:solidFill>
                  <a:srgbClr val="FFFF99"/>
                </a:solidFill>
              </a:rPr>
              <a:t> = 0; </a:t>
            </a:r>
          </a:p>
          <a:p>
            <a:pPr lvl="1"/>
            <a:r>
              <a:rPr lang="en-US" sz="2400">
                <a:solidFill>
                  <a:srgbClr val="FFFF99"/>
                </a:solidFill>
              </a:rPr>
              <a:t>x</a:t>
            </a:r>
            <a:r>
              <a:rPr lang="en-US" sz="2400" baseline="-25000">
                <a:solidFill>
                  <a:srgbClr val="FFFF99"/>
                </a:solidFill>
              </a:rPr>
              <a:t>n+5</a:t>
            </a:r>
            <a:r>
              <a:rPr lang="en-US" sz="2400">
                <a:solidFill>
                  <a:srgbClr val="FFFF99"/>
                </a:solidFill>
              </a:rPr>
              <a:t> = x</a:t>
            </a:r>
            <a:r>
              <a:rPr lang="en-US" sz="2400" baseline="-25000">
                <a:solidFill>
                  <a:srgbClr val="FFFF99"/>
                </a:solidFill>
              </a:rPr>
              <a:t>n</a:t>
            </a:r>
            <a:r>
              <a:rPr lang="en-US" sz="2400">
                <a:solidFill>
                  <a:srgbClr val="FFFF99"/>
                </a:solidFill>
              </a:rPr>
              <a:t> + x</a:t>
            </a:r>
            <a:r>
              <a:rPr lang="en-US" sz="2400" baseline="-25000">
                <a:solidFill>
                  <a:srgbClr val="FFFF99"/>
                </a:solidFill>
              </a:rPr>
              <a:t>n+2</a:t>
            </a:r>
            <a:r>
              <a:rPr lang="en-US" sz="2400">
                <a:solidFill>
                  <a:srgbClr val="FFFF99"/>
                </a:solidFill>
              </a:rPr>
              <a:t> (mod 2)</a:t>
            </a:r>
          </a:p>
          <a:p>
            <a:endParaRPr lang="en-US" sz="2400">
              <a:solidFill>
                <a:srgbClr val="FFFF99"/>
              </a:solidFill>
            </a:endParaRPr>
          </a:p>
          <a:p>
            <a:r>
              <a:rPr lang="en-US"/>
              <a:t>What does this remind you of in math? </a:t>
            </a:r>
          </a:p>
        </p:txBody>
      </p:sp>
      <p:sp>
        <p:nvSpPr>
          <p:cNvPr id="246832" name="Text Box 48"/>
          <p:cNvSpPr txBox="1">
            <a:spLocks noChangeArrowheads="1"/>
          </p:cNvSpPr>
          <p:nvPr/>
        </p:nvSpPr>
        <p:spPr bwMode="auto">
          <a:xfrm>
            <a:off x="152400" y="2971800"/>
            <a:ext cx="2133600" cy="1606550"/>
          </a:xfrm>
          <a:prstGeom prst="rect">
            <a:avLst/>
          </a:prstGeom>
          <a:noFill/>
          <a:ln w="28575">
            <a:solidFill>
              <a:schemeClr val="tx1"/>
            </a:solidFill>
            <a:miter lim="800000"/>
            <a:headEnd/>
            <a:tailEnd/>
          </a:ln>
          <a:effectLst/>
        </p:spPr>
        <p:txBody>
          <a:bodyPr>
            <a:spAutoFit/>
          </a:bodyPr>
          <a:lstStyle/>
          <a:p>
            <a:pPr eaLnBrk="1" hangingPunct="1">
              <a:lnSpc>
                <a:spcPct val="90000"/>
              </a:lnSpc>
              <a:spcBef>
                <a:spcPct val="20000"/>
              </a:spcBef>
              <a:buClr>
                <a:schemeClr val="hlink"/>
              </a:buClr>
              <a:buFont typeface="Wingdings" pitchFamily="2" charset="2"/>
              <a:buNone/>
              <a:defRPr/>
            </a:pPr>
            <a:r>
              <a:rPr lang="en-US">
                <a:effectLst>
                  <a:outerShdw blurRad="38100" dist="38100" dir="2700000" algn="tl">
                    <a:srgbClr val="000000"/>
                  </a:outerShdw>
                </a:effectLst>
              </a:rPr>
              <a:t>To encrypt plaintext of length n, generate an n-bit sequence and XOR with the plaintext.  </a:t>
            </a: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2"/>
          <p:cNvSpPr>
            <a:spLocks noGrp="1" noChangeArrowheads="1"/>
          </p:cNvSpPr>
          <p:nvPr>
            <p:ph type="title"/>
          </p:nvPr>
        </p:nvSpPr>
        <p:spPr/>
        <p:txBody>
          <a:bodyPr/>
          <a:lstStyle/>
          <a:p>
            <a:pPr eaLnBrk="1" hangingPunct="1">
              <a:defRPr/>
            </a:pPr>
            <a:r>
              <a:rPr lang="en-US" sz="2800" smtClean="0"/>
              <a:t>Linear Feedback Shift Register (LFSR) Sequences</a:t>
            </a:r>
          </a:p>
        </p:txBody>
      </p:sp>
      <p:sp>
        <p:nvSpPr>
          <p:cNvPr id="257027" name="Rectangle 3"/>
          <p:cNvSpPr>
            <a:spLocks noGrp="1" noChangeArrowheads="1"/>
          </p:cNvSpPr>
          <p:nvPr>
            <p:ph type="body" sz="half" idx="1"/>
          </p:nvPr>
        </p:nvSpPr>
        <p:spPr>
          <a:xfrm>
            <a:off x="457200" y="1600200"/>
            <a:ext cx="8077200" cy="4533900"/>
          </a:xfrm>
        </p:spPr>
        <p:txBody>
          <a:bodyPr/>
          <a:lstStyle/>
          <a:p>
            <a:pPr eaLnBrk="1" hangingPunct="1">
              <a:lnSpc>
                <a:spcPct val="80000"/>
              </a:lnSpc>
              <a:defRPr/>
            </a:pPr>
            <a:r>
              <a:rPr lang="en-US" sz="2400" dirty="0" smtClean="0"/>
              <a:t>A recurrence relation!</a:t>
            </a:r>
          </a:p>
          <a:p>
            <a:pPr lvl="1" eaLnBrk="1" hangingPunct="1">
              <a:lnSpc>
                <a:spcPct val="80000"/>
              </a:lnSpc>
              <a:defRPr/>
            </a:pPr>
            <a:r>
              <a:rPr lang="en-US" sz="2000" dirty="0" smtClean="0"/>
              <a:t>Specify initial conditions and coefficients, for example:</a:t>
            </a:r>
          </a:p>
          <a:p>
            <a:pPr lvl="1" eaLnBrk="1" hangingPunct="1">
              <a:lnSpc>
                <a:spcPct val="80000"/>
              </a:lnSpc>
              <a:defRPr/>
            </a:pPr>
            <a:r>
              <a:rPr lang="en-US" sz="2000" dirty="0" smtClean="0">
                <a:solidFill>
                  <a:srgbClr val="FFFF99"/>
                </a:solidFill>
                <a:effectLst/>
              </a:rPr>
              <a:t>x</a:t>
            </a:r>
            <a:r>
              <a:rPr lang="en-US" sz="2000" baseline="-25000" dirty="0" smtClean="0">
                <a:solidFill>
                  <a:srgbClr val="FFFF99"/>
                </a:solidFill>
                <a:effectLst/>
              </a:rPr>
              <a:t>1</a:t>
            </a:r>
            <a:r>
              <a:rPr lang="en-US" sz="2000" dirty="0" smtClean="0">
                <a:solidFill>
                  <a:srgbClr val="FFFF99"/>
                </a:solidFill>
                <a:effectLst/>
              </a:rPr>
              <a:t> = 0, x</a:t>
            </a:r>
            <a:r>
              <a:rPr lang="en-US" sz="2000" baseline="-25000" dirty="0" smtClean="0">
                <a:solidFill>
                  <a:srgbClr val="FFFF99"/>
                </a:solidFill>
                <a:effectLst/>
              </a:rPr>
              <a:t>2</a:t>
            </a:r>
            <a:r>
              <a:rPr lang="en-US" sz="2000" dirty="0" smtClean="0">
                <a:solidFill>
                  <a:srgbClr val="FFFF99"/>
                </a:solidFill>
                <a:effectLst/>
              </a:rPr>
              <a:t> = 1, x</a:t>
            </a:r>
            <a:r>
              <a:rPr lang="en-US" sz="2000" baseline="-25000" dirty="0" smtClean="0">
                <a:solidFill>
                  <a:srgbClr val="FFFF99"/>
                </a:solidFill>
                <a:effectLst/>
              </a:rPr>
              <a:t>3</a:t>
            </a:r>
            <a:r>
              <a:rPr lang="en-US" sz="2000" dirty="0" smtClean="0">
                <a:solidFill>
                  <a:srgbClr val="FFFF99"/>
                </a:solidFill>
                <a:effectLst/>
              </a:rPr>
              <a:t> = 0, x</a:t>
            </a:r>
            <a:r>
              <a:rPr lang="en-US" sz="2000" baseline="-25000" dirty="0" smtClean="0">
                <a:solidFill>
                  <a:srgbClr val="FFFF99"/>
                </a:solidFill>
                <a:effectLst/>
              </a:rPr>
              <a:t>4</a:t>
            </a:r>
            <a:r>
              <a:rPr lang="en-US" sz="2000" dirty="0" smtClean="0">
                <a:solidFill>
                  <a:srgbClr val="FFFF99"/>
                </a:solidFill>
                <a:effectLst/>
              </a:rPr>
              <a:t> = 0, x</a:t>
            </a:r>
            <a:r>
              <a:rPr lang="en-US" sz="2000" baseline="-25000" dirty="0" smtClean="0">
                <a:solidFill>
                  <a:srgbClr val="FFFF99"/>
                </a:solidFill>
                <a:effectLst/>
              </a:rPr>
              <a:t>5</a:t>
            </a:r>
            <a:r>
              <a:rPr lang="en-US" sz="2000" dirty="0" smtClean="0">
                <a:solidFill>
                  <a:srgbClr val="FFFF99"/>
                </a:solidFill>
                <a:effectLst/>
              </a:rPr>
              <a:t> = 0; </a:t>
            </a:r>
          </a:p>
          <a:p>
            <a:pPr lvl="1" eaLnBrk="1" hangingPunct="1">
              <a:lnSpc>
                <a:spcPct val="80000"/>
              </a:lnSpc>
              <a:defRPr/>
            </a:pPr>
            <a:r>
              <a:rPr lang="en-US" sz="2000" dirty="0" smtClean="0">
                <a:solidFill>
                  <a:srgbClr val="FFFF99"/>
                </a:solidFill>
                <a:effectLst/>
              </a:rPr>
              <a:t>x</a:t>
            </a:r>
            <a:r>
              <a:rPr lang="en-US" sz="2000" baseline="-25000" dirty="0" smtClean="0">
                <a:solidFill>
                  <a:srgbClr val="FFFF99"/>
                </a:solidFill>
                <a:effectLst/>
              </a:rPr>
              <a:t>n+5</a:t>
            </a:r>
            <a:r>
              <a:rPr lang="en-US" sz="2000" dirty="0" smtClean="0">
                <a:solidFill>
                  <a:srgbClr val="FFFF99"/>
                </a:solidFill>
                <a:effectLst/>
              </a:rPr>
              <a:t> = </a:t>
            </a:r>
            <a:r>
              <a:rPr lang="en-US" sz="2000" dirty="0" err="1" smtClean="0">
                <a:solidFill>
                  <a:srgbClr val="FFFF99"/>
                </a:solidFill>
                <a:effectLst/>
              </a:rPr>
              <a:t>x</a:t>
            </a:r>
            <a:r>
              <a:rPr lang="en-US" sz="2000" baseline="-25000" dirty="0" err="1" smtClean="0">
                <a:solidFill>
                  <a:srgbClr val="FFFF99"/>
                </a:solidFill>
                <a:effectLst/>
              </a:rPr>
              <a:t>n</a:t>
            </a:r>
            <a:r>
              <a:rPr lang="en-US" sz="2000" dirty="0" smtClean="0">
                <a:solidFill>
                  <a:srgbClr val="FFFF99"/>
                </a:solidFill>
                <a:effectLst/>
              </a:rPr>
              <a:t> + x</a:t>
            </a:r>
            <a:r>
              <a:rPr lang="en-US" sz="2000" baseline="-25000" dirty="0" smtClean="0">
                <a:solidFill>
                  <a:srgbClr val="FFFF99"/>
                </a:solidFill>
                <a:effectLst/>
              </a:rPr>
              <a:t>n+2</a:t>
            </a:r>
            <a:r>
              <a:rPr lang="en-US" sz="2000" dirty="0" smtClean="0">
                <a:solidFill>
                  <a:srgbClr val="FFFF99"/>
                </a:solidFill>
                <a:effectLst/>
              </a:rPr>
              <a:t> (mod 2)</a:t>
            </a:r>
          </a:p>
          <a:p>
            <a:pPr lvl="1" eaLnBrk="1" hangingPunct="1">
              <a:lnSpc>
                <a:spcPct val="80000"/>
              </a:lnSpc>
              <a:defRPr/>
            </a:pPr>
            <a:r>
              <a:rPr lang="en-US" sz="2000" dirty="0" smtClean="0">
                <a:solidFill>
                  <a:srgbClr val="FFFF99"/>
                </a:solidFill>
                <a:effectLst/>
              </a:rPr>
              <a:t>Another way to write is </a:t>
            </a:r>
            <a:br>
              <a:rPr lang="en-US" sz="2000" dirty="0" smtClean="0">
                <a:solidFill>
                  <a:srgbClr val="FFFF99"/>
                </a:solidFill>
                <a:effectLst/>
              </a:rPr>
            </a:br>
            <a:r>
              <a:rPr lang="en-US" sz="2000" dirty="0" smtClean="0">
                <a:solidFill>
                  <a:srgbClr val="FFFF99"/>
                </a:solidFill>
                <a:effectLst/>
              </a:rPr>
              <a:t>x</a:t>
            </a:r>
            <a:r>
              <a:rPr lang="en-US" sz="2000" baseline="-25000" dirty="0" smtClean="0">
                <a:solidFill>
                  <a:srgbClr val="FFFF99"/>
                </a:solidFill>
                <a:effectLst/>
              </a:rPr>
              <a:t>n+5</a:t>
            </a:r>
            <a:r>
              <a:rPr lang="en-US" sz="2000" dirty="0" smtClean="0">
                <a:solidFill>
                  <a:srgbClr val="FFFF99"/>
                </a:solidFill>
                <a:effectLst/>
              </a:rPr>
              <a:t> = 1x</a:t>
            </a:r>
            <a:r>
              <a:rPr lang="en-US" sz="2000" baseline="-25000" dirty="0" smtClean="0">
                <a:solidFill>
                  <a:srgbClr val="FFFF99"/>
                </a:solidFill>
                <a:effectLst/>
              </a:rPr>
              <a:t>n</a:t>
            </a:r>
            <a:r>
              <a:rPr lang="en-US" sz="2000" dirty="0" smtClean="0">
                <a:solidFill>
                  <a:srgbClr val="FFFF99"/>
                </a:solidFill>
                <a:effectLst/>
              </a:rPr>
              <a:t> + 0x</a:t>
            </a:r>
            <a:r>
              <a:rPr lang="en-US" sz="2000" baseline="-25000" dirty="0" smtClean="0">
                <a:solidFill>
                  <a:srgbClr val="FFFF99"/>
                </a:solidFill>
                <a:effectLst/>
              </a:rPr>
              <a:t>n+1</a:t>
            </a:r>
            <a:r>
              <a:rPr lang="en-US" sz="2000" dirty="0" smtClean="0">
                <a:solidFill>
                  <a:srgbClr val="FFFF99"/>
                </a:solidFill>
                <a:effectLst/>
              </a:rPr>
              <a:t> + 1x</a:t>
            </a:r>
            <a:r>
              <a:rPr lang="en-US" sz="2000" baseline="-25000" dirty="0" smtClean="0">
                <a:solidFill>
                  <a:srgbClr val="FFFF99"/>
                </a:solidFill>
                <a:effectLst/>
              </a:rPr>
              <a:t>n+2</a:t>
            </a:r>
            <a:r>
              <a:rPr lang="en-US" sz="2000" dirty="0" smtClean="0">
                <a:solidFill>
                  <a:srgbClr val="FFFF99"/>
                </a:solidFill>
                <a:effectLst/>
              </a:rPr>
              <a:t> +0x</a:t>
            </a:r>
            <a:r>
              <a:rPr lang="en-US" sz="2000" baseline="-25000" dirty="0" smtClean="0">
                <a:solidFill>
                  <a:srgbClr val="FFFF99"/>
                </a:solidFill>
                <a:effectLst/>
              </a:rPr>
              <a:t>n+3</a:t>
            </a:r>
            <a:r>
              <a:rPr lang="en-US" sz="2000" dirty="0" smtClean="0">
                <a:solidFill>
                  <a:srgbClr val="FFFF99"/>
                </a:solidFill>
                <a:effectLst/>
              </a:rPr>
              <a:t> + 0x</a:t>
            </a:r>
            <a:r>
              <a:rPr lang="en-US" sz="2000" baseline="-25000" dirty="0" smtClean="0">
                <a:solidFill>
                  <a:srgbClr val="FFFF99"/>
                </a:solidFill>
                <a:effectLst/>
              </a:rPr>
              <a:t>n+4</a:t>
            </a:r>
            <a:r>
              <a:rPr lang="en-US" sz="2000" dirty="0" smtClean="0">
                <a:solidFill>
                  <a:srgbClr val="FFFF99"/>
                </a:solidFill>
                <a:effectLst/>
              </a:rPr>
              <a:t> (mod 2)</a:t>
            </a:r>
          </a:p>
          <a:p>
            <a:pPr eaLnBrk="1" hangingPunct="1">
              <a:lnSpc>
                <a:spcPct val="80000"/>
              </a:lnSpc>
              <a:defRPr/>
            </a:pPr>
            <a:r>
              <a:rPr lang="en-US" sz="2400" dirty="0" smtClean="0">
                <a:solidFill>
                  <a:srgbClr val="FFFF99"/>
                </a:solidFill>
                <a:effectLst/>
              </a:rPr>
              <a:t>In general,</a:t>
            </a:r>
          </a:p>
          <a:p>
            <a:pPr eaLnBrk="1" hangingPunct="1">
              <a:lnSpc>
                <a:spcPct val="80000"/>
              </a:lnSpc>
              <a:defRPr/>
            </a:pPr>
            <a:endParaRPr lang="en-US" sz="2400" dirty="0" smtClean="0"/>
          </a:p>
          <a:p>
            <a:pPr eaLnBrk="1" hangingPunct="1">
              <a:lnSpc>
                <a:spcPct val="80000"/>
              </a:lnSpc>
              <a:defRPr/>
            </a:pPr>
            <a:endParaRPr lang="en-US" sz="2400" dirty="0" smtClean="0"/>
          </a:p>
          <a:p>
            <a:pPr eaLnBrk="1" hangingPunct="1">
              <a:lnSpc>
                <a:spcPct val="80000"/>
              </a:lnSpc>
              <a:defRPr/>
            </a:pPr>
            <a:r>
              <a:rPr lang="en-US" sz="2400" dirty="0" smtClean="0">
                <a:effectLst/>
              </a:rPr>
              <a:t>Generate some more terms</a:t>
            </a:r>
          </a:p>
          <a:p>
            <a:pPr eaLnBrk="1" hangingPunct="1">
              <a:lnSpc>
                <a:spcPct val="80000"/>
              </a:lnSpc>
              <a:defRPr/>
            </a:pPr>
            <a:r>
              <a:rPr lang="en-US" sz="2400" dirty="0" smtClean="0">
                <a:effectLst/>
              </a:rPr>
              <a:t>How long until it repeats? (the </a:t>
            </a:r>
            <a:r>
              <a:rPr lang="en-US" sz="2400" i="1" dirty="0" smtClean="0">
                <a:effectLst/>
              </a:rPr>
              <a:t>period </a:t>
            </a:r>
            <a:r>
              <a:rPr lang="en-US" sz="2400" dirty="0" smtClean="0">
                <a:effectLst/>
              </a:rPr>
              <a:t>of the sequence)</a:t>
            </a:r>
          </a:p>
          <a:p>
            <a:pPr lvl="1" eaLnBrk="1" hangingPunct="1">
              <a:lnSpc>
                <a:spcPct val="80000"/>
              </a:lnSpc>
              <a:defRPr/>
            </a:pPr>
            <a:r>
              <a:rPr lang="en-US" sz="2000" dirty="0" smtClean="0">
                <a:effectLst/>
              </a:rPr>
              <a:t>10 bits (0100010100) generates ____ bits</a:t>
            </a:r>
          </a:p>
          <a:p>
            <a:pPr lvl="1" eaLnBrk="1" hangingPunct="1">
              <a:lnSpc>
                <a:spcPct val="80000"/>
              </a:lnSpc>
              <a:defRPr/>
            </a:pPr>
            <a:r>
              <a:rPr lang="en-US" sz="2000" dirty="0" smtClean="0">
                <a:effectLst/>
              </a:rPr>
              <a:t>Demo</a:t>
            </a:r>
          </a:p>
          <a:p>
            <a:pPr eaLnBrk="1" hangingPunct="1">
              <a:lnSpc>
                <a:spcPct val="80000"/>
              </a:lnSpc>
              <a:defRPr/>
            </a:pPr>
            <a:endParaRPr lang="en-US" sz="2400" dirty="0" smtClean="0">
              <a:solidFill>
                <a:srgbClr val="FFFF99"/>
              </a:solidFill>
              <a:effectLst/>
            </a:endParaRPr>
          </a:p>
        </p:txBody>
      </p:sp>
      <p:graphicFrame>
        <p:nvGraphicFramePr>
          <p:cNvPr id="2050" name="Object 6"/>
          <p:cNvGraphicFramePr>
            <a:graphicFrameLocks noChangeAspect="1"/>
          </p:cNvGraphicFramePr>
          <p:nvPr/>
        </p:nvGraphicFramePr>
        <p:xfrm>
          <a:off x="2438400" y="3581400"/>
          <a:ext cx="2092325" cy="936625"/>
        </p:xfrm>
        <a:graphic>
          <a:graphicData uri="http://schemas.openxmlformats.org/presentationml/2006/ole">
            <mc:AlternateContent xmlns:mc="http://schemas.openxmlformats.org/markup-compatibility/2006">
              <mc:Choice xmlns:v="urn:schemas-microsoft-com:vml" Requires="v">
                <p:oleObj spid="_x0000_s2055" name="Equation" r:id="rId4" imgW="965160" imgH="431640" progId="Equation.3">
                  <p:embed/>
                </p:oleObj>
              </mc:Choice>
              <mc:Fallback>
                <p:oleObj name="Equation" r:id="rId4" imgW="965160" imgH="43164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3581400"/>
                        <a:ext cx="2092325" cy="936625"/>
                      </a:xfrm>
                      <a:prstGeom prst="rect">
                        <a:avLst/>
                      </a:prstGeom>
                      <a:solidFill>
                        <a:schemeClr val="tx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2"/>
          <p:cNvSpPr>
            <a:spLocks noGrp="1" noChangeArrowheads="1"/>
          </p:cNvSpPr>
          <p:nvPr>
            <p:ph type="title"/>
          </p:nvPr>
        </p:nvSpPr>
        <p:spPr/>
        <p:txBody>
          <a:bodyPr/>
          <a:lstStyle/>
          <a:p>
            <a:pPr eaLnBrk="1" hangingPunct="1">
              <a:defRPr/>
            </a:pPr>
            <a:r>
              <a:rPr lang="en-US" smtClean="0"/>
              <a:t>Long periods</a:t>
            </a:r>
          </a:p>
        </p:txBody>
      </p:sp>
      <p:sp>
        <p:nvSpPr>
          <p:cNvPr id="254979" name="Rectangle 3"/>
          <p:cNvSpPr>
            <a:spLocks noGrp="1" noChangeArrowheads="1"/>
          </p:cNvSpPr>
          <p:nvPr>
            <p:ph type="body" idx="1"/>
          </p:nvPr>
        </p:nvSpPr>
        <p:spPr>
          <a:xfrm>
            <a:off x="457200" y="1295400"/>
            <a:ext cx="8229600" cy="5410200"/>
          </a:xfrm>
        </p:spPr>
        <p:txBody>
          <a:bodyPr/>
          <a:lstStyle/>
          <a:p>
            <a:pPr eaLnBrk="1" hangingPunct="1">
              <a:lnSpc>
                <a:spcPct val="80000"/>
              </a:lnSpc>
              <a:defRPr/>
            </a:pPr>
            <a:r>
              <a:rPr lang="en-US" sz="2000" dirty="0" smtClean="0"/>
              <a:t>LFSR </a:t>
            </a:r>
            <a:r>
              <a:rPr lang="en-US" sz="2000" i="1" dirty="0" smtClean="0"/>
              <a:t>can</a:t>
            </a:r>
            <a:r>
              <a:rPr lang="en-US" sz="2000" dirty="0" smtClean="0"/>
              <a:t> generate sequences with long periods</a:t>
            </a:r>
          </a:p>
          <a:p>
            <a:pPr lvl="1" eaLnBrk="1" hangingPunct="1">
              <a:lnSpc>
                <a:spcPct val="80000"/>
              </a:lnSpc>
              <a:defRPr/>
            </a:pPr>
            <a:r>
              <a:rPr lang="en-US" sz="1800" dirty="0" smtClean="0"/>
              <a:t>Like </a:t>
            </a:r>
            <a:r>
              <a:rPr lang="en-US" sz="1800" dirty="0" err="1" smtClean="0"/>
              <a:t>Vigenere</a:t>
            </a:r>
            <a:r>
              <a:rPr lang="en-US" sz="1800" dirty="0" smtClean="0"/>
              <a:t> with long key: hard to decrypt!</a:t>
            </a:r>
          </a:p>
          <a:p>
            <a:pPr lvl="1" eaLnBrk="1" hangingPunct="1">
              <a:lnSpc>
                <a:spcPct val="80000"/>
              </a:lnSpc>
              <a:defRPr/>
            </a:pPr>
            <a:r>
              <a:rPr lang="en-US" sz="1800" dirty="0" smtClean="0"/>
              <a:t>Lots of “bang for the buck”!</a:t>
            </a:r>
          </a:p>
          <a:p>
            <a:pPr lvl="1" eaLnBrk="1" hangingPunct="1">
              <a:lnSpc>
                <a:spcPct val="80000"/>
              </a:lnSpc>
              <a:defRPr/>
            </a:pPr>
            <a:r>
              <a:rPr lang="en-US" sz="1800" dirty="0" smtClean="0"/>
              <a:t>But it depends on the key</a:t>
            </a:r>
          </a:p>
          <a:p>
            <a:pPr eaLnBrk="1" hangingPunct="1">
              <a:lnSpc>
                <a:spcPct val="80000"/>
              </a:lnSpc>
              <a:defRPr/>
            </a:pPr>
            <a:endParaRPr lang="en-US" sz="2000" dirty="0" smtClean="0"/>
          </a:p>
          <a:p>
            <a:pPr eaLnBrk="1" hangingPunct="1">
              <a:lnSpc>
                <a:spcPct val="80000"/>
              </a:lnSpc>
              <a:defRPr/>
            </a:pPr>
            <a:r>
              <a:rPr lang="en-US" sz="2000" dirty="0" smtClean="0"/>
              <a:t>Good example:x</a:t>
            </a:r>
            <a:r>
              <a:rPr lang="en-US" sz="2000" baseline="-25000" dirty="0" smtClean="0"/>
              <a:t>n+31</a:t>
            </a:r>
            <a:r>
              <a:rPr lang="en-US" sz="2000" dirty="0" smtClean="0"/>
              <a:t>=</a:t>
            </a:r>
            <a:r>
              <a:rPr lang="en-US" sz="2000" dirty="0" err="1" smtClean="0"/>
              <a:t>x</a:t>
            </a:r>
            <a:r>
              <a:rPr lang="en-US" sz="2000" baseline="-25000" dirty="0" err="1" smtClean="0"/>
              <a:t>n</a:t>
            </a:r>
            <a:r>
              <a:rPr lang="en-US" sz="2000" dirty="0" smtClean="0"/>
              <a:t> + x</a:t>
            </a:r>
            <a:r>
              <a:rPr lang="en-US" sz="2000" baseline="-25000" dirty="0" smtClean="0"/>
              <a:t>n+3</a:t>
            </a:r>
            <a:r>
              <a:rPr lang="en-US" sz="2000" dirty="0" smtClean="0"/>
              <a:t> (mod 2)</a:t>
            </a:r>
          </a:p>
          <a:p>
            <a:pPr eaLnBrk="1" hangingPunct="1">
              <a:lnSpc>
                <a:spcPct val="80000"/>
              </a:lnSpc>
              <a:defRPr/>
            </a:pPr>
            <a:endParaRPr lang="en-US" sz="2000" dirty="0" smtClean="0"/>
          </a:p>
          <a:p>
            <a:pPr eaLnBrk="1" hangingPunct="1">
              <a:lnSpc>
                <a:spcPct val="80000"/>
              </a:lnSpc>
              <a:defRPr/>
            </a:pPr>
            <a:r>
              <a:rPr lang="en-US" sz="2000" dirty="0" smtClean="0"/>
              <a:t>How many bits do we need to represent this recurrence? </a:t>
            </a:r>
          </a:p>
          <a:p>
            <a:pPr lvl="1" eaLnBrk="1" hangingPunct="1">
              <a:lnSpc>
                <a:spcPct val="80000"/>
              </a:lnSpc>
              <a:defRPr/>
            </a:pPr>
            <a:r>
              <a:rPr lang="en-US" sz="1800" dirty="0" smtClean="0"/>
              <a:t>62 bits</a:t>
            </a:r>
          </a:p>
          <a:p>
            <a:pPr eaLnBrk="1" hangingPunct="1">
              <a:lnSpc>
                <a:spcPct val="80000"/>
              </a:lnSpc>
              <a:defRPr/>
            </a:pPr>
            <a:r>
              <a:rPr lang="en-US" sz="2000" dirty="0" smtClean="0"/>
              <a:t>How long is the period?</a:t>
            </a:r>
          </a:p>
          <a:p>
            <a:pPr lvl="1" eaLnBrk="1" hangingPunct="1">
              <a:lnSpc>
                <a:spcPct val="80000"/>
              </a:lnSpc>
              <a:defRPr/>
            </a:pPr>
            <a:r>
              <a:rPr lang="en-US" sz="1800" dirty="0" smtClean="0"/>
              <a:t>Over 2 billion! Why?</a:t>
            </a:r>
          </a:p>
          <a:p>
            <a:pPr lvl="1" eaLnBrk="1" hangingPunct="1">
              <a:lnSpc>
                <a:spcPct val="80000"/>
              </a:lnSpc>
              <a:defRPr/>
            </a:pPr>
            <a:r>
              <a:rPr lang="en-US" sz="1800" dirty="0" smtClean="0"/>
              <a:t>There exist (2</a:t>
            </a:r>
            <a:r>
              <a:rPr lang="en-US" sz="1800" baseline="30000" dirty="0" smtClean="0"/>
              <a:t>31</a:t>
            </a:r>
            <a:r>
              <a:rPr lang="en-US" sz="1800" dirty="0" smtClean="0"/>
              <a:t> – 1) 31-bit words </a:t>
            </a:r>
          </a:p>
          <a:p>
            <a:pPr lvl="2" eaLnBrk="1" hangingPunct="1">
              <a:lnSpc>
                <a:spcPct val="80000"/>
              </a:lnSpc>
              <a:defRPr/>
            </a:pPr>
            <a:r>
              <a:rPr lang="en-US" sz="1600" dirty="0" smtClean="0"/>
              <a:t>Why “-1”?</a:t>
            </a:r>
          </a:p>
          <a:p>
            <a:pPr lvl="2" eaLnBrk="1" hangingPunct="1">
              <a:lnSpc>
                <a:spcPct val="80000"/>
              </a:lnSpc>
              <a:defRPr/>
            </a:pPr>
            <a:r>
              <a:rPr lang="en-US" sz="1600" dirty="0" smtClean="0"/>
              <a:t>If it cycles through all of these, it’s maximal. Related to </a:t>
            </a:r>
            <a:r>
              <a:rPr lang="en-US" sz="1600" dirty="0" err="1" smtClean="0"/>
              <a:t>Mersenne</a:t>
            </a:r>
            <a:r>
              <a:rPr lang="en-US" sz="1600" dirty="0" smtClean="0"/>
              <a:t> primes</a:t>
            </a:r>
          </a:p>
          <a:p>
            <a:pPr lvl="2" eaLnBrk="1" hangingPunct="1">
              <a:lnSpc>
                <a:spcPct val="80000"/>
              </a:lnSpc>
              <a:defRPr/>
            </a:pPr>
            <a:r>
              <a:rPr lang="en-US" sz="1600" dirty="0" smtClean="0"/>
              <a:t>See </a:t>
            </a:r>
            <a:r>
              <a:rPr lang="en-US" sz="1600" dirty="0" smtClean="0">
                <a:hlinkClick r:id="rId3"/>
              </a:rPr>
              <a:t>http://www.ece.cmu.edu/~koopman/lfsr/index.html</a:t>
            </a:r>
            <a:r>
              <a:rPr lang="en-US" sz="1600" dirty="0" smtClean="0"/>
              <a:t> for a list of maximal-period generators</a:t>
            </a:r>
          </a:p>
          <a:p>
            <a:pPr eaLnBrk="1" hangingPunct="1">
              <a:lnSpc>
                <a:spcPct val="80000"/>
              </a:lnSpc>
              <a:defRPr/>
            </a:pPr>
            <a:r>
              <a:rPr lang="en-US" sz="2000" dirty="0" smtClean="0"/>
              <a:t>Can you devise a bad example (one with period &lt;&lt; 2</a:t>
            </a:r>
            <a:r>
              <a:rPr lang="en-US" sz="2000" baseline="30000" dirty="0" smtClean="0"/>
              <a:t>n</a:t>
            </a:r>
            <a:r>
              <a:rPr lang="en-US" sz="2000" dirty="0" smtClean="0"/>
              <a:t>-1)?</a:t>
            </a:r>
          </a:p>
          <a:p>
            <a:pPr lvl="2" eaLnBrk="1" hangingPunct="1">
              <a:lnSpc>
                <a:spcPct val="80000"/>
              </a:lnSpc>
              <a:defRPr/>
            </a:pPr>
            <a:endParaRPr lang="en-US" sz="16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54979">
                                            <p:txEl>
                                              <p:pRg st="8" end="8"/>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54979">
                                            <p:txEl>
                                              <p:pRg st="10" end="1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54979">
                                            <p:txEl>
                                              <p:pRg st="11" end="1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54979">
                                            <p:txEl>
                                              <p:pRg st="12" end="12"/>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54979">
                                            <p:txEl>
                                              <p:pRg st="13" end="13"/>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254979">
                                            <p:txEl>
                                              <p:pRg st="14" end="14"/>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254979">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p:cNvSpPr>
            <a:spLocks noGrp="1" noChangeArrowheads="1"/>
          </p:cNvSpPr>
          <p:nvPr>
            <p:ph type="title"/>
          </p:nvPr>
        </p:nvSpPr>
        <p:spPr/>
        <p:txBody>
          <a:bodyPr/>
          <a:lstStyle/>
          <a:p>
            <a:pPr eaLnBrk="1" hangingPunct="1">
              <a:defRPr/>
            </a:pPr>
            <a:r>
              <a:rPr lang="en-US" smtClean="0"/>
              <a:t>LFSR Demo</a:t>
            </a:r>
          </a:p>
        </p:txBody>
      </p:sp>
      <p:sp>
        <p:nvSpPr>
          <p:cNvPr id="283651" name="Rectangle 3"/>
          <p:cNvSpPr>
            <a:spLocks noGrp="1" noChangeArrowheads="1"/>
          </p:cNvSpPr>
          <p:nvPr>
            <p:ph type="body" idx="1"/>
          </p:nvPr>
        </p:nvSpPr>
        <p:spPr/>
        <p:txBody>
          <a:bodyPr/>
          <a:lstStyle/>
          <a:p>
            <a:pPr eaLnBrk="1" hangingPunct="1">
              <a:defRPr/>
            </a:pPr>
            <a:r>
              <a:rPr lang="en-US" sz="2800" dirty="0" smtClean="0"/>
              <a:t>Downside: very vulnerable to known plaintext attacks. </a:t>
            </a:r>
          </a:p>
          <a:p>
            <a:pPr eaLnBrk="1" hangingPunct="1">
              <a:defRPr/>
            </a:pPr>
            <a:r>
              <a:rPr lang="en-US" sz="2800" dirty="0" smtClean="0"/>
              <a:t>Determine key length by computing determinants</a:t>
            </a:r>
          </a:p>
          <a:p>
            <a:pPr lvl="1" eaLnBrk="1" hangingPunct="1">
              <a:defRPr/>
            </a:pPr>
            <a:r>
              <a:rPr lang="en-US" sz="2400" dirty="0" smtClean="0"/>
              <a:t>Theorem: If N is the length of the shortest recurrence that generates the sequence, then </a:t>
            </a:r>
            <a:r>
              <a:rPr lang="en-US" sz="2400" dirty="0" err="1" smtClean="0"/>
              <a:t>det</a:t>
            </a:r>
            <a:r>
              <a:rPr lang="en-US" sz="2400" dirty="0" smtClean="0"/>
              <a:t>(M</a:t>
            </a:r>
            <a:r>
              <a:rPr lang="en-US" sz="2400" baseline="-25000" dirty="0" smtClean="0"/>
              <a:t>N</a:t>
            </a:r>
            <a:r>
              <a:rPr lang="en-US" sz="2400" dirty="0" smtClean="0"/>
              <a:t>) = 1 (mod 2) and </a:t>
            </a:r>
            <a:r>
              <a:rPr lang="en-US" sz="2400" dirty="0" err="1" smtClean="0"/>
              <a:t>det</a:t>
            </a:r>
            <a:r>
              <a:rPr lang="en-US" sz="2400" dirty="0" smtClean="0"/>
              <a:t>(</a:t>
            </a:r>
            <a:r>
              <a:rPr lang="en-US" sz="2400" dirty="0" err="1" smtClean="0"/>
              <a:t>M</a:t>
            </a:r>
            <a:r>
              <a:rPr lang="en-US" sz="2400" baseline="-25000" dirty="0" err="1" smtClean="0"/>
              <a:t>n</a:t>
            </a:r>
            <a:r>
              <a:rPr lang="en-US" sz="2400" dirty="0" smtClean="0"/>
              <a:t>)=0 (mod 2) for all n &gt; N. </a:t>
            </a:r>
          </a:p>
          <a:p>
            <a:pPr lvl="1" eaLnBrk="1" hangingPunct="1">
              <a:defRPr/>
            </a:pPr>
            <a:r>
              <a:rPr lang="en-US" sz="2400" dirty="0" smtClean="0"/>
              <a:t>0 1 1 0 0 1 0 0 0 0 0 0 0 0 0 … </a:t>
            </a:r>
            <a:r>
              <a:rPr lang="en-US" sz="2400" dirty="0" smtClean="0">
                <a:sym typeface="Wingdings" pitchFamily="2" charset="2"/>
              </a:rPr>
              <a:t> length = 5</a:t>
            </a:r>
            <a:endParaRPr lang="en-US" sz="2400" dirty="0" smtClean="0"/>
          </a:p>
          <a:p>
            <a:pPr eaLnBrk="1" hangingPunct="1">
              <a:defRPr/>
            </a:pPr>
            <a:r>
              <a:rPr lang="en-US" sz="2800" dirty="0" smtClean="0"/>
              <a:t>Use the key length to solve for the recurrence.</a:t>
            </a:r>
          </a:p>
          <a:p>
            <a:pPr eaLnBrk="1" hangingPunct="1">
              <a:defRPr/>
            </a:pPr>
            <a:r>
              <a:rPr lang="en-US" sz="2800" dirty="0" smtClean="0"/>
              <a:t>Verify your solution by using the solution to generate the whole key</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igital Dots">
  <a:themeElements>
    <a:clrScheme name="Digital Dots 2">
      <a:dk1>
        <a:srgbClr val="5B5B89"/>
      </a:dk1>
      <a:lt1>
        <a:srgbClr val="FFFFFF"/>
      </a:lt1>
      <a:dk2>
        <a:srgbClr val="666699"/>
      </a:dk2>
      <a:lt2>
        <a:srgbClr val="DFDEF6"/>
      </a:lt2>
      <a:accent1>
        <a:srgbClr val="6666FF"/>
      </a:accent1>
      <a:accent2>
        <a:srgbClr val="52527C"/>
      </a:accent2>
      <a:accent3>
        <a:srgbClr val="B8B8CA"/>
      </a:accent3>
      <a:accent4>
        <a:srgbClr val="DADADA"/>
      </a:accent4>
      <a:accent5>
        <a:srgbClr val="B8B8FF"/>
      </a:accent5>
      <a:accent6>
        <a:srgbClr val="494970"/>
      </a:accent6>
      <a:hlink>
        <a:srgbClr val="9999FF"/>
      </a:hlink>
      <a:folHlink>
        <a:srgbClr val="CCCCFF"/>
      </a:folHlink>
    </a:clrScheme>
    <a:fontScheme name="Digital Do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igital Dots 1">
        <a:dk1>
          <a:srgbClr val="00008A"/>
        </a:dk1>
        <a:lt1>
          <a:srgbClr val="FFFFFF"/>
        </a:lt1>
        <a:dk2>
          <a:srgbClr val="000099"/>
        </a:dk2>
        <a:lt2>
          <a:srgbClr val="FFFFFF"/>
        </a:lt2>
        <a:accent1>
          <a:srgbClr val="0099FF"/>
        </a:accent1>
        <a:accent2>
          <a:srgbClr val="00007A"/>
        </a:accent2>
        <a:accent3>
          <a:srgbClr val="AAAACA"/>
        </a:accent3>
        <a:accent4>
          <a:srgbClr val="DADADA"/>
        </a:accent4>
        <a:accent5>
          <a:srgbClr val="AACAFF"/>
        </a:accent5>
        <a:accent6>
          <a:srgbClr val="00006E"/>
        </a:accent6>
        <a:hlink>
          <a:srgbClr val="EAEAEA"/>
        </a:hlink>
        <a:folHlink>
          <a:srgbClr val="FFCC00"/>
        </a:folHlink>
      </a:clrScheme>
      <a:clrMap bg1="dk2" tx1="lt1" bg2="dk1" tx2="lt2" accent1="accent1" accent2="accent2" accent3="accent3" accent4="accent4" accent5="accent5" accent6="accent6" hlink="hlink" folHlink="folHlink"/>
    </a:extraClrScheme>
    <a:extraClrScheme>
      <a:clrScheme name="Digital Dots 2">
        <a:dk1>
          <a:srgbClr val="5B5B89"/>
        </a:dk1>
        <a:lt1>
          <a:srgbClr val="FFFFFF"/>
        </a:lt1>
        <a:dk2>
          <a:srgbClr val="666699"/>
        </a:dk2>
        <a:lt2>
          <a:srgbClr val="DFDEF6"/>
        </a:lt2>
        <a:accent1>
          <a:srgbClr val="6666FF"/>
        </a:accent1>
        <a:accent2>
          <a:srgbClr val="52527C"/>
        </a:accent2>
        <a:accent3>
          <a:srgbClr val="B8B8CA"/>
        </a:accent3>
        <a:accent4>
          <a:srgbClr val="DADADA"/>
        </a:accent4>
        <a:accent5>
          <a:srgbClr val="B8B8FF"/>
        </a:accent5>
        <a:accent6>
          <a:srgbClr val="494970"/>
        </a:accent6>
        <a:hlink>
          <a:srgbClr val="9999FF"/>
        </a:hlink>
        <a:folHlink>
          <a:srgbClr val="CCCCFF"/>
        </a:folHlink>
      </a:clrScheme>
      <a:clrMap bg1="dk2" tx1="lt1" bg2="dk1" tx2="lt2" accent1="accent1" accent2="accent2" accent3="accent3" accent4="accent4" accent5="accent5" accent6="accent6" hlink="hlink" folHlink="folHlink"/>
    </a:extraClrScheme>
    <a:extraClrScheme>
      <a:clrScheme name="Digital Dots 3">
        <a:dk1>
          <a:srgbClr val="700000"/>
        </a:dk1>
        <a:lt1>
          <a:srgbClr val="FFFFFF"/>
        </a:lt1>
        <a:dk2>
          <a:srgbClr val="800000"/>
        </a:dk2>
        <a:lt2>
          <a:srgbClr val="FFFFCC"/>
        </a:lt2>
        <a:accent1>
          <a:srgbClr val="BE7960"/>
        </a:accent1>
        <a:accent2>
          <a:srgbClr val="600000"/>
        </a:accent2>
        <a:accent3>
          <a:srgbClr val="C0AAAA"/>
        </a:accent3>
        <a:accent4>
          <a:srgbClr val="DADADA"/>
        </a:accent4>
        <a:accent5>
          <a:srgbClr val="DBBEB6"/>
        </a:accent5>
        <a:accent6>
          <a:srgbClr val="560000"/>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gital Dots 4">
        <a:dk1>
          <a:srgbClr val="000000"/>
        </a:dk1>
        <a:lt1>
          <a:srgbClr val="FDEB9D"/>
        </a:lt1>
        <a:dk2>
          <a:srgbClr val="000000"/>
        </a:dk2>
        <a:lt2>
          <a:srgbClr val="E0CE82"/>
        </a:lt2>
        <a:accent1>
          <a:srgbClr val="EAEAEA"/>
        </a:accent1>
        <a:accent2>
          <a:srgbClr val="C2B476"/>
        </a:accent2>
        <a:accent3>
          <a:srgbClr val="FEF3CC"/>
        </a:accent3>
        <a:accent4>
          <a:srgbClr val="000000"/>
        </a:accent4>
        <a:accent5>
          <a:srgbClr val="F3F3F3"/>
        </a:accent5>
        <a:accent6>
          <a:srgbClr val="B0A36A"/>
        </a:accent6>
        <a:hlink>
          <a:srgbClr val="A47900"/>
        </a:hlink>
        <a:folHlink>
          <a:srgbClr val="8C8900"/>
        </a:folHlink>
      </a:clrScheme>
      <a:clrMap bg1="lt1" tx1="dk1" bg2="lt2" tx2="dk2" accent1="accent1" accent2="accent2" accent3="accent3" accent4="accent4" accent5="accent5" accent6="accent6" hlink="hlink" folHlink="folHlink"/>
    </a:extraClrScheme>
    <a:extraClrScheme>
      <a:clrScheme name="Digital Dots 5">
        <a:dk1>
          <a:srgbClr val="5B5E52"/>
        </a:dk1>
        <a:lt1>
          <a:srgbClr val="FFFFFF"/>
        </a:lt1>
        <a:dk2>
          <a:srgbClr val="686B5D"/>
        </a:dk2>
        <a:lt2>
          <a:srgbClr val="CCD5C7"/>
        </a:lt2>
        <a:accent1>
          <a:srgbClr val="809EA8"/>
        </a:accent1>
        <a:accent2>
          <a:srgbClr val="4F5147"/>
        </a:accent2>
        <a:accent3>
          <a:srgbClr val="B9BAB6"/>
        </a:accent3>
        <a:accent4>
          <a:srgbClr val="DADADA"/>
        </a:accent4>
        <a:accent5>
          <a:srgbClr val="C0CCD1"/>
        </a:accent5>
        <a:accent6>
          <a:srgbClr val="47493F"/>
        </a:accent6>
        <a:hlink>
          <a:srgbClr val="AAA854"/>
        </a:hlink>
        <a:folHlink>
          <a:srgbClr val="E1D09F"/>
        </a:folHlink>
      </a:clrScheme>
      <a:clrMap bg1="dk2" tx1="lt1" bg2="dk1" tx2="lt2" accent1="accent1" accent2="accent2" accent3="accent3" accent4="accent4" accent5="accent5" accent6="accent6" hlink="hlink" folHlink="folHlink"/>
    </a:extraClrScheme>
    <a:extraClrScheme>
      <a:clrScheme name="Digital Dots 6">
        <a:dk1>
          <a:srgbClr val="46532B"/>
        </a:dk1>
        <a:lt1>
          <a:srgbClr val="FFFFFF"/>
        </a:lt1>
        <a:dk2>
          <a:srgbClr val="4E5D31"/>
        </a:dk2>
        <a:lt2>
          <a:srgbClr val="FFFFCC"/>
        </a:lt2>
        <a:accent1>
          <a:srgbClr val="8F8C00"/>
        </a:accent1>
        <a:accent2>
          <a:srgbClr val="424F29"/>
        </a:accent2>
        <a:accent3>
          <a:srgbClr val="B2B6AD"/>
        </a:accent3>
        <a:accent4>
          <a:srgbClr val="DADADA"/>
        </a:accent4>
        <a:accent5>
          <a:srgbClr val="C6C5AA"/>
        </a:accent5>
        <a:accent6>
          <a:srgbClr val="3B4724"/>
        </a:accent6>
        <a:hlink>
          <a:srgbClr val="33CC33"/>
        </a:hlink>
        <a:folHlink>
          <a:srgbClr val="00A1B2"/>
        </a:folHlink>
      </a:clrScheme>
      <a:clrMap bg1="dk2" tx1="lt1" bg2="dk1" tx2="lt2" accent1="accent1" accent2="accent2" accent3="accent3" accent4="accent4" accent5="accent5" accent6="accent6" hlink="hlink" folHlink="folHlink"/>
    </a:extraClrScheme>
    <a:extraClrScheme>
      <a:clrScheme name="Digital Dots 7">
        <a:dk1>
          <a:srgbClr val="007673"/>
        </a:dk1>
        <a:lt1>
          <a:srgbClr val="FFFFFF"/>
        </a:lt1>
        <a:dk2>
          <a:srgbClr val="008080"/>
        </a:dk2>
        <a:lt2>
          <a:srgbClr val="FFFF99"/>
        </a:lt2>
        <a:accent1>
          <a:srgbClr val="33CCCC"/>
        </a:accent1>
        <a:accent2>
          <a:srgbClr val="006462"/>
        </a:accent2>
        <a:accent3>
          <a:srgbClr val="AAC0C0"/>
        </a:accent3>
        <a:accent4>
          <a:srgbClr val="DADADA"/>
        </a:accent4>
        <a:accent5>
          <a:srgbClr val="ADE2E2"/>
        </a:accent5>
        <a:accent6>
          <a:srgbClr val="005A58"/>
        </a:accent6>
        <a:hlink>
          <a:srgbClr val="FFCC00"/>
        </a:hlink>
        <a:folHlink>
          <a:srgbClr val="CC3300"/>
        </a:folHlink>
      </a:clrScheme>
      <a:clrMap bg1="dk2" tx1="lt1" bg2="dk1" tx2="lt2" accent1="accent1" accent2="accent2" accent3="accent3" accent4="accent4" accent5="accent5" accent6="accent6" hlink="hlink" folHlink="folHlink"/>
    </a:extraClrScheme>
    <a:extraClrScheme>
      <a:clrScheme name="Digital Dots 8">
        <a:dk1>
          <a:srgbClr val="000000"/>
        </a:dk1>
        <a:lt1>
          <a:srgbClr val="E6F8F4"/>
        </a:lt1>
        <a:dk2>
          <a:srgbClr val="000000"/>
        </a:dk2>
        <a:lt2>
          <a:srgbClr val="C5DBD6"/>
        </a:lt2>
        <a:accent1>
          <a:srgbClr val="CCFF99"/>
        </a:accent1>
        <a:accent2>
          <a:srgbClr val="ACBAB7"/>
        </a:accent2>
        <a:accent3>
          <a:srgbClr val="F0FBF8"/>
        </a:accent3>
        <a:accent4>
          <a:srgbClr val="000000"/>
        </a:accent4>
        <a:accent5>
          <a:srgbClr val="E2FFCA"/>
        </a:accent5>
        <a:accent6>
          <a:srgbClr val="9BA8A6"/>
        </a:accent6>
        <a:hlink>
          <a:srgbClr val="008080"/>
        </a:hlink>
        <a:folHlink>
          <a:srgbClr val="0066CC"/>
        </a:folHlink>
      </a:clrScheme>
      <a:clrMap bg1="lt1" tx1="dk1" bg2="lt2" tx2="dk2" accent1="accent1" accent2="accent2" accent3="accent3" accent4="accent4" accent5="accent5" accent6="accent6" hlink="hlink" folHlink="folHlink"/>
    </a:extraClrScheme>
    <a:extraClrScheme>
      <a:clrScheme name="Digital Dots 9">
        <a:dk1>
          <a:srgbClr val="000000"/>
        </a:dk1>
        <a:lt1>
          <a:srgbClr val="EAEAEA"/>
        </a:lt1>
        <a:dk2>
          <a:srgbClr val="000000"/>
        </a:dk2>
        <a:lt2>
          <a:srgbClr val="D1D1D1"/>
        </a:lt2>
        <a:accent1>
          <a:srgbClr val="CCECFF"/>
        </a:accent1>
        <a:accent2>
          <a:srgbClr val="B2B2B2"/>
        </a:accent2>
        <a:accent3>
          <a:srgbClr val="F3F3F3"/>
        </a:accent3>
        <a:accent4>
          <a:srgbClr val="000000"/>
        </a:accent4>
        <a:accent5>
          <a:srgbClr val="E2F4FF"/>
        </a:accent5>
        <a:accent6>
          <a:srgbClr val="A1A1A1"/>
        </a:accent6>
        <a:hlink>
          <a:srgbClr val="7200E4"/>
        </a:hlink>
        <a:folHlink>
          <a:srgbClr val="0033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3842</TotalTime>
  <Words>573</Words>
  <Application>Microsoft Office PowerPoint</Application>
  <PresentationFormat>On-screen Show (4:3)</PresentationFormat>
  <Paragraphs>96</Paragraphs>
  <Slides>8</Slides>
  <Notes>8</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3" baseType="lpstr">
      <vt:lpstr>Arial</vt:lpstr>
      <vt:lpstr>Wingdings</vt:lpstr>
      <vt:lpstr>Courier New</vt:lpstr>
      <vt:lpstr>Digital Dots</vt:lpstr>
      <vt:lpstr>Microsoft Equation 3.0</vt:lpstr>
      <vt:lpstr>PowerPoint Presentation</vt:lpstr>
      <vt:lpstr>Next: one time pads</vt:lpstr>
      <vt:lpstr>One-time pads</vt:lpstr>
      <vt:lpstr>Unbreakable?</vt:lpstr>
      <vt:lpstr>Linear Feedback Shift Register (LFSR) Sequences</vt:lpstr>
      <vt:lpstr>Linear Feedback Shift Register (LFSR) Sequences</vt:lpstr>
      <vt:lpstr>Long periods</vt:lpstr>
      <vt:lpstr>LFSR Demo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Boutell, Matthew R</dc:creator>
  <cp:lastModifiedBy>Matthew R Boutell</cp:lastModifiedBy>
  <cp:revision>223</cp:revision>
  <cp:lastPrinted>1601-01-01T00:00:00Z</cp:lastPrinted>
  <dcterms:created xsi:type="dcterms:W3CDTF">1601-01-01T00:00:00Z</dcterms:created>
  <dcterms:modified xsi:type="dcterms:W3CDTF">2011-02-26T21:07:54Z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