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A7"/>
    <a:srgbClr val="FF5050"/>
    <a:srgbClr val="FF0080"/>
    <a:srgbClr val="191919"/>
    <a:srgbClr val="F2FDF7"/>
    <a:srgbClr val="80004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59" d="100"/>
          <a:sy n="59" d="100"/>
        </p:scale>
        <p:origin x="132" y="73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4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4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4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18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We were ahead so I gave students a break</a:t>
            </a: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y23-TransformAndConquer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Day23-TransformAndConquer</Template>
  <TotalTime>1</TotalTime>
  <Words>14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Day23-TransformAndConquer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CSSE Department</cp:lastModifiedBy>
  <cp:revision>3</cp:revision>
  <dcterms:created xsi:type="dcterms:W3CDTF">2012-10-11T13:00:16Z</dcterms:created>
  <dcterms:modified xsi:type="dcterms:W3CDTF">2014-10-04T20:31:40Z</dcterms:modified>
</cp:coreProperties>
</file>